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ED513-5B64-45F8-A9B6-EDCADAC0B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129" y="1976094"/>
            <a:ext cx="9603275" cy="1049235"/>
          </a:xfrm>
        </p:spPr>
        <p:txBody>
          <a:bodyPr/>
          <a:lstStyle/>
          <a:p>
            <a:r>
              <a:rPr lang="pt-BR" dirty="0"/>
              <a:t>                            SOU LINDO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E714B5-B50B-4D44-B451-6C1738520739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170537" y="3884929"/>
            <a:ext cx="9603275" cy="1858646"/>
          </a:xfrm>
        </p:spPr>
        <p:txBody>
          <a:bodyPr/>
          <a:lstStyle/>
          <a:p>
            <a:r>
              <a:rPr lang="pt-BR" dirty="0"/>
              <a:t>V</a:t>
            </a:r>
          </a:p>
        </p:txBody>
      </p:sp>
      <p:pic>
        <p:nvPicPr>
          <p:cNvPr id="1026" name="Picture 2" descr="Nenhuma descrição de foto disponível.">
            <a:extLst>
              <a:ext uri="{FF2B5EF4-FFF2-40B4-BE49-F238E27FC236}">
                <a16:creationId xmlns:a16="http://schemas.microsoft.com/office/drawing/2014/main" id="{293B66EE-F28C-47F0-9221-2FD8C55B9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49" y="2500711"/>
            <a:ext cx="451485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9183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2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Galeria</vt:lpstr>
      <vt:lpstr>                            SOU LINDO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Lab07</dc:creator>
  <cp:lastModifiedBy>Lab07</cp:lastModifiedBy>
  <cp:revision>2</cp:revision>
  <dcterms:created xsi:type="dcterms:W3CDTF">2023-02-07T17:18:00Z</dcterms:created>
  <dcterms:modified xsi:type="dcterms:W3CDTF">2023-02-07T17:21:20Z</dcterms:modified>
</cp:coreProperties>
</file>