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5" r:id="rId18"/>
    <p:sldId id="274" r:id="rId19"/>
    <p:sldId id="273" r:id="rId20"/>
    <p:sldId id="272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您配吗 ？" initials="您配吗" lastIdx="2" clrIdx="0">
    <p:extLst>
      <p:ext uri="{19B8F6BF-5375-455C-9EA6-DF929625EA0E}">
        <p15:presenceInfo xmlns:p15="http://schemas.microsoft.com/office/powerpoint/2012/main" userId="b63f56f3704f2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6" autoAdjust="0"/>
    <p:restoredTop sz="94660"/>
  </p:normalViewPr>
  <p:slideViewPr>
    <p:cSldViewPr snapToGrid="0">
      <p:cViewPr varScale="1">
        <p:scale>
          <a:sx n="36" d="100"/>
          <a:sy n="36" d="100"/>
        </p:scale>
        <p:origin x="29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00:52:08.84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52AB-5AC2-48CB-8529-452DD95902DB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6BA3-AE64-4632-B901-21508216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5D3A-BD05-4E09-82E0-058323C3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2FC96-1B70-4A33-A62D-928A43B2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CAC-4F2F-459B-8B3F-2310C4DC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814E5-B372-4352-8707-5D1BDA82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1D909-1F39-4414-9853-E7709800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8319-21C6-4492-88C2-9F30DDE5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0BA8A-A54F-42F5-A828-4D8F99F4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57D80-886F-435F-8930-AFABE5D7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2B35E-BB56-44F8-B419-0E23588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2E62F-78D3-426C-9CEC-C7DACF5C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38F0D-41EF-4682-8385-5AE5C8E2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0AAA-7286-4126-965E-8ABE303E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53DED-0A3B-4197-8CD9-BAC1772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32AA8-BD56-4A9F-9857-8F520FA1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26273-D340-4C09-89DD-50B544B5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DA13-2156-4B4F-91D3-AE1F6869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1B21-2490-40A8-A14C-9EBB8AA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6B74-5AF3-4E85-860A-1E12E2DF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FE153-AAD1-44BE-A206-17BD25F5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5D9F0-F75C-439C-BB6C-8C379459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9D30-F732-4705-AEEE-514C7DFC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1BD92-0B64-4B8F-A230-7ABE45FF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AFF47-DB2C-4F6F-9AD2-1E42A83E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01FE2-585D-4933-81FF-62F2E4E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C91B0-80BC-477F-85DA-D33A1DB7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05D8A-B79F-4A86-861A-05BDA2FB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07E40-CC81-46BC-8E42-78377F13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35ECC-319D-49F5-A8C8-36F3D9A5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92C62-548A-4A2A-854A-FA1ECC4F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76A05-7E98-4C12-A409-B4ADC660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1DC93-B814-4A1D-93C1-BBA366C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D6D3-8095-4183-9387-87869ADD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D4D5B-DE24-4247-B659-4B48833F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C7BAA-2402-4591-8ECC-423A3F06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40F3D-57A5-4D80-92B2-67A56128B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0CC69-7E8B-4DCC-88FC-DF8091E1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CE011-99ED-4C0F-96D8-5846104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4CE31-62CB-4434-89E1-17AB1B4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CF1AD-F5C9-48C2-8E83-CBA205B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310B-B545-4B1F-A385-49813091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5EBBE7-6730-406E-AB5D-4AB6150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4BE77-E04D-4AFD-BC72-89958C4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BD6B6-2D4F-4C62-B96B-0A42A36A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45FD7-F7D5-418B-8530-5614D60A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38DD3-F205-45E0-A611-3EF73C4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721F3-2E44-42B0-A910-E9E6681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FB5A8-DF62-4249-85B7-0EF4A59D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DFEF-D513-467C-8445-C4D52404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5CFA4-4B43-4691-A135-2D1734D8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70897-F0C7-48B0-B0E1-11D417C5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18646-40EE-499A-A0AE-8F28663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7327A-8462-4FA7-A15A-D59EBA2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EA93A-AB97-4E53-8401-C4D74310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64439-87B2-45C8-8187-77F8535AD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30767-D14A-4A81-92CE-57094315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03DF0-AA7E-409F-8D27-9BB53BE5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2BBB6-063E-487B-903D-169B58F3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45310-326A-4109-94C8-3C3EC64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202699-6A3E-4E7B-B5A5-C6732C47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59887-70B7-40C2-90F1-31A383DD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D59A7-CED8-4ACA-9E9F-CFAF421D3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91E3-6ADC-4E11-A93B-4559B4B2F556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AF94-222D-4904-B505-21C184AC7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354B-AE58-4B40-86B3-98BB22FB3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表格 136">
            <a:extLst>
              <a:ext uri="{FF2B5EF4-FFF2-40B4-BE49-F238E27FC236}">
                <a16:creationId xmlns:a16="http://schemas.microsoft.com/office/drawing/2014/main" id="{CD2E7393-FC62-4384-ABFE-69D7C01A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83620"/>
              </p:ext>
            </p:extLst>
          </p:nvPr>
        </p:nvGraphicFramePr>
        <p:xfrm>
          <a:off x="1004048" y="137774"/>
          <a:ext cx="10183904" cy="43005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72988">
                  <a:extLst>
                    <a:ext uri="{9D8B030D-6E8A-4147-A177-3AD203B41FA5}">
                      <a16:colId xmlns:a16="http://schemas.microsoft.com/office/drawing/2014/main" val="213901930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80961427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11935309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3348943890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24617528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77411536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847622308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978632619"/>
                    </a:ext>
                  </a:extLst>
                </a:gridCol>
              </a:tblGrid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auto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cdecl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208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27833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huge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interrupt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637378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pascal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856819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switch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typedef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volatile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330515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29A40189-F3E8-4A2A-8173-80F1A7792BF3}"/>
              </a:ext>
            </a:extLst>
          </p:cNvPr>
          <p:cNvSpPr txBox="1"/>
          <p:nvPr/>
        </p:nvSpPr>
        <p:spPr>
          <a:xfrm>
            <a:off x="2415348" y="4513713"/>
            <a:ext cx="7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</a:t>
            </a:r>
            <a:r>
              <a:rPr lang="en-US" altLang="zh-CN" dirty="0"/>
              <a:t>ISO</a:t>
            </a:r>
            <a:r>
              <a:rPr lang="zh-CN" altLang="en-US" dirty="0"/>
              <a:t>推出了</a:t>
            </a:r>
            <a:r>
              <a:rPr lang="en-US" altLang="zh-CN" dirty="0"/>
              <a:t>C99</a:t>
            </a:r>
            <a:r>
              <a:rPr lang="zh-CN" altLang="en-US" dirty="0"/>
              <a:t>标准，该标准新增了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B185BE0-9F1F-437C-8A21-53EB9FEA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02714"/>
              </p:ext>
            </p:extLst>
          </p:nvPr>
        </p:nvGraphicFramePr>
        <p:xfrm>
          <a:off x="1966196" y="4958414"/>
          <a:ext cx="8128000" cy="390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1616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9975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376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29662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642606"/>
                    </a:ext>
                  </a:extLst>
                </a:gridCol>
              </a:tblGrid>
              <a:tr h="39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restrict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_Imaginary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63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12D8BA1-1173-4B33-8DA8-7B93D5E196EC}"/>
              </a:ext>
            </a:extLst>
          </p:cNvPr>
          <p:cNvSpPr txBox="1"/>
          <p:nvPr/>
        </p:nvSpPr>
        <p:spPr>
          <a:xfrm>
            <a:off x="1943633" y="5499236"/>
            <a:ext cx="830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日，</a:t>
            </a:r>
            <a:r>
              <a:rPr lang="en-US" altLang="zh-CN" dirty="0"/>
              <a:t>ISO</a:t>
            </a:r>
            <a:r>
              <a:rPr lang="zh-CN" altLang="en-US" dirty="0"/>
              <a:t>发布</a:t>
            </a:r>
            <a:r>
              <a:rPr lang="en-US" altLang="zh-CN" dirty="0"/>
              <a:t>C</a:t>
            </a:r>
            <a:r>
              <a:rPr lang="zh-CN" altLang="en-US" dirty="0"/>
              <a:t>语言的新标准</a:t>
            </a:r>
            <a:r>
              <a:rPr lang="en-US" altLang="zh-CN" dirty="0"/>
              <a:t>C11</a:t>
            </a:r>
            <a:r>
              <a:rPr lang="zh-CN" altLang="en-US" dirty="0"/>
              <a:t>，该标准新增了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CBA7F61-57C5-4B59-8B8D-6518CEED6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12508"/>
              </p:ext>
            </p:extLst>
          </p:nvPr>
        </p:nvGraphicFramePr>
        <p:xfrm>
          <a:off x="1645921" y="6019306"/>
          <a:ext cx="91190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723">
                  <a:extLst>
                    <a:ext uri="{9D8B030D-6E8A-4147-A177-3AD203B41FA5}">
                      <a16:colId xmlns:a16="http://schemas.microsoft.com/office/drawing/2014/main" val="3728788419"/>
                    </a:ext>
                  </a:extLst>
                </a:gridCol>
                <a:gridCol w="1157843">
                  <a:extLst>
                    <a:ext uri="{9D8B030D-6E8A-4147-A177-3AD203B41FA5}">
                      <a16:colId xmlns:a16="http://schemas.microsoft.com/office/drawing/2014/main" val="53396636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834250515"/>
                    </a:ext>
                  </a:extLst>
                </a:gridCol>
                <a:gridCol w="1546167">
                  <a:extLst>
                    <a:ext uri="{9D8B030D-6E8A-4147-A177-3AD203B41FA5}">
                      <a16:colId xmlns:a16="http://schemas.microsoft.com/office/drawing/2014/main" val="1467336967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1382956081"/>
                    </a:ext>
                  </a:extLst>
                </a:gridCol>
                <a:gridCol w="1596043">
                  <a:extLst>
                    <a:ext uri="{9D8B030D-6E8A-4147-A177-3AD203B41FA5}">
                      <a16:colId xmlns:a16="http://schemas.microsoft.com/office/drawing/2014/main" val="2438727066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229589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_Alignas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_Alignof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_Atomic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_Static_assert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_Noreturn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_Thread_local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_Generic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17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1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1FB385A-836F-48BD-A5A2-3D3B0964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33282"/>
              </p:ext>
            </p:extLst>
          </p:nvPr>
        </p:nvGraphicFramePr>
        <p:xfrm>
          <a:off x="1337277" y="253577"/>
          <a:ext cx="8899896" cy="6378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948">
                  <a:extLst>
                    <a:ext uri="{9D8B030D-6E8A-4147-A177-3AD203B41FA5}">
                      <a16:colId xmlns:a16="http://schemas.microsoft.com/office/drawing/2014/main" val="3287802598"/>
                    </a:ext>
                  </a:extLst>
                </a:gridCol>
                <a:gridCol w="4449948">
                  <a:extLst>
                    <a:ext uri="{9D8B030D-6E8A-4147-A177-3AD203B41FA5}">
                      <a16:colId xmlns:a16="http://schemas.microsoft.com/office/drawing/2014/main" val="51305280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2724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整型数据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90185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长整型数据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11396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长长整型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lld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25803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八进制数无符号型数据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30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十进制数</a:t>
                      </a:r>
                      <a:r>
                        <a:rPr lang="en-US" altLang="zh-CN" sz="1600" dirty="0"/>
                        <a:t>unsigned(</a:t>
                      </a:r>
                      <a:r>
                        <a:rPr lang="zh-CN" altLang="en-US" sz="1600" dirty="0"/>
                        <a:t>无符号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84901"/>
                  </a:ext>
                </a:extLst>
              </a:tr>
              <a:tr h="440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十六进制数形式整数，或字符串的地址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25485"/>
                  </a:ext>
                </a:extLst>
              </a:tr>
              <a:tr h="143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十进制，八进制，十六进制整数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5873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一个字符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37135"/>
                  </a:ext>
                </a:extLst>
              </a:tr>
              <a:tr h="292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一个字符串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0467"/>
                  </a:ext>
                </a:extLst>
              </a:tr>
              <a:tr h="245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小数形式的实数，默认情况保留小数点</a:t>
                      </a: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28853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指数形式的实数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4189"/>
                  </a:ext>
                </a:extLst>
              </a:tr>
              <a:tr h="451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据大小自动选</a:t>
                      </a:r>
                      <a:r>
                        <a:rPr lang="en-US" altLang="zh-CN" sz="1600" dirty="0"/>
                        <a:t>f</a:t>
                      </a:r>
                      <a:r>
                        <a:rPr lang="zh-CN" altLang="en-US" sz="1600" dirty="0"/>
                        <a:t>格式或</a:t>
                      </a:r>
                      <a:r>
                        <a:rPr lang="en-US" altLang="zh-CN" sz="1600" dirty="0"/>
                        <a:t>e</a:t>
                      </a:r>
                      <a:r>
                        <a:rPr lang="zh-CN" altLang="en-US" sz="1600" dirty="0"/>
                        <a:t>格式，且去掉无意义的零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53507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长双精度类型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 err="1"/>
                        <a:t>lf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12879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uint16_t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％</a:t>
                      </a:r>
                      <a:r>
                        <a:rPr lang="en-US" altLang="zh-CN" dirty="0"/>
                        <a:t>hu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52675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uint32_t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46047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uint64_t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％</a:t>
                      </a:r>
                      <a:r>
                        <a:rPr lang="en-US" altLang="zh-CN" dirty="0"/>
                        <a:t>llu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7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9F0096-8A98-4C41-8929-3DA80D5345B9}"/>
              </a:ext>
            </a:extLst>
          </p:cNvPr>
          <p:cNvSpPr txBox="1"/>
          <p:nvPr/>
        </p:nvSpPr>
        <p:spPr>
          <a:xfrm>
            <a:off x="2379501" y="3127392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据</a:t>
            </a:r>
            <a:endParaRPr lang="en-US" altLang="zh-CN" dirty="0"/>
          </a:p>
          <a:p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C83D0-38A4-406A-A5CC-276D17C2399C}"/>
              </a:ext>
            </a:extLst>
          </p:cNvPr>
          <p:cNvSpPr txBox="1"/>
          <p:nvPr/>
        </p:nvSpPr>
        <p:spPr>
          <a:xfrm>
            <a:off x="3103787" y="3639812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构造类型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3E49D6-E34F-403A-8F09-23585821F298}"/>
              </a:ext>
            </a:extLst>
          </p:cNvPr>
          <p:cNvSpPr txBox="1"/>
          <p:nvPr/>
        </p:nvSpPr>
        <p:spPr>
          <a:xfrm>
            <a:off x="7196617" y="349486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短整型 </a:t>
            </a:r>
            <a:r>
              <a:rPr lang="en-US" altLang="zh-CN" dirty="0"/>
              <a:t>short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C44-C88D-4706-A7DF-FB1B49BD2ECA}"/>
              </a:ext>
            </a:extLst>
          </p:cNvPr>
          <p:cNvSpPr txBox="1"/>
          <p:nvPr/>
        </p:nvSpPr>
        <p:spPr>
          <a:xfrm>
            <a:off x="3105726" y="4523366"/>
            <a:ext cx="12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256770-F180-4669-8339-9FBA13473FEE}"/>
              </a:ext>
            </a:extLst>
          </p:cNvPr>
          <p:cNvSpPr txBox="1"/>
          <p:nvPr/>
        </p:nvSpPr>
        <p:spPr>
          <a:xfrm>
            <a:off x="3106230" y="5110203"/>
            <a:ext cx="15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空类型  </a:t>
            </a:r>
            <a:r>
              <a:rPr lang="en-US" altLang="zh-CN" dirty="0"/>
              <a:t>void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F909EA-CCC1-4BDA-BBA4-F3EF54416D08}"/>
              </a:ext>
            </a:extLst>
          </p:cNvPr>
          <p:cNvSpPr txBox="1"/>
          <p:nvPr/>
        </p:nvSpPr>
        <p:spPr>
          <a:xfrm>
            <a:off x="4517957" y="1276556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数值类型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F5AC72-C695-4BF5-A031-A850B335283A}"/>
              </a:ext>
            </a:extLst>
          </p:cNvPr>
          <p:cNvSpPr txBox="1"/>
          <p:nvPr/>
        </p:nvSpPr>
        <p:spPr>
          <a:xfrm>
            <a:off x="4517903" y="2349867"/>
            <a:ext cx="15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字符类型</a:t>
            </a:r>
            <a:r>
              <a:rPr lang="en-US" altLang="zh-CN" dirty="0"/>
              <a:t>char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914DFA-2811-4EB9-A73D-5DC3EE12EB5F}"/>
              </a:ext>
            </a:extLst>
          </p:cNvPr>
          <p:cNvSpPr txBox="1"/>
          <p:nvPr/>
        </p:nvSpPr>
        <p:spPr>
          <a:xfrm>
            <a:off x="4515070" y="3277244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C4DD94-E1BE-42BC-BEB6-99C32082A121}"/>
              </a:ext>
            </a:extLst>
          </p:cNvPr>
          <p:cNvSpPr txBox="1"/>
          <p:nvPr/>
        </p:nvSpPr>
        <p:spPr>
          <a:xfrm>
            <a:off x="4516149" y="3659099"/>
            <a:ext cx="16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</a:t>
            </a:r>
            <a:r>
              <a:rPr lang="en-US" altLang="zh-CN" dirty="0"/>
              <a:t>struct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5A53A1-DE44-4E75-B027-D4445E7B9CD1}"/>
              </a:ext>
            </a:extLst>
          </p:cNvPr>
          <p:cNvSpPr txBox="1"/>
          <p:nvPr/>
        </p:nvSpPr>
        <p:spPr>
          <a:xfrm>
            <a:off x="4516770" y="4040954"/>
            <a:ext cx="16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共用体</a:t>
            </a:r>
            <a:r>
              <a:rPr lang="en-US" altLang="zh-CN" dirty="0"/>
              <a:t>union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06C0B4-F54A-47BA-9EAD-15CBB1FBE014}"/>
              </a:ext>
            </a:extLst>
          </p:cNvPr>
          <p:cNvSpPr txBox="1"/>
          <p:nvPr/>
        </p:nvSpPr>
        <p:spPr>
          <a:xfrm>
            <a:off x="4499216" y="2731419"/>
            <a:ext cx="18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枚举类型 </a:t>
            </a:r>
            <a:r>
              <a:rPr lang="en-US" altLang="zh-CN" dirty="0"/>
              <a:t>enum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3A7856-BF26-44C0-94C0-F6F3CAFC96F0}"/>
              </a:ext>
            </a:extLst>
          </p:cNvPr>
          <p:cNvSpPr txBox="1"/>
          <p:nvPr/>
        </p:nvSpPr>
        <p:spPr>
          <a:xfrm>
            <a:off x="6112406" y="726997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B6440D-8195-4C60-A1CB-447E94B00478}"/>
              </a:ext>
            </a:extLst>
          </p:cNvPr>
          <p:cNvSpPr txBox="1"/>
          <p:nvPr/>
        </p:nvSpPr>
        <p:spPr>
          <a:xfrm>
            <a:off x="6113554" y="1920219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EA5465-1AD3-469E-BB5D-D33BA58F6B4D}"/>
              </a:ext>
            </a:extLst>
          </p:cNvPr>
          <p:cNvSpPr txBox="1"/>
          <p:nvPr/>
        </p:nvSpPr>
        <p:spPr>
          <a:xfrm>
            <a:off x="3108070" y="1959508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DE4D4B-EAA4-4116-A9D3-DF048FE69055}"/>
              </a:ext>
            </a:extLst>
          </p:cNvPr>
          <p:cNvSpPr txBox="1"/>
          <p:nvPr/>
        </p:nvSpPr>
        <p:spPr>
          <a:xfrm>
            <a:off x="7196999" y="731436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 </a:t>
            </a:r>
            <a:r>
              <a:rPr lang="en-US" altLang="zh-CN" dirty="0"/>
              <a:t>int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583130-7193-4D99-9F9A-8294052C37A0}"/>
              </a:ext>
            </a:extLst>
          </p:cNvPr>
          <p:cNvSpPr txBox="1"/>
          <p:nvPr/>
        </p:nvSpPr>
        <p:spPr>
          <a:xfrm>
            <a:off x="7198866" y="1091890"/>
            <a:ext cx="16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长整型 </a:t>
            </a:r>
            <a:r>
              <a:rPr lang="en-US" altLang="zh-CN" dirty="0"/>
              <a:t>long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B871B8-3B13-4573-8FF0-09DC7B5B11DE}"/>
              </a:ext>
            </a:extLst>
          </p:cNvPr>
          <p:cNvSpPr txBox="1"/>
          <p:nvPr/>
        </p:nvSpPr>
        <p:spPr>
          <a:xfrm>
            <a:off x="7195176" y="1593960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单精度型 </a:t>
            </a:r>
            <a:r>
              <a:rPr lang="en-US" altLang="zh-CN" dirty="0"/>
              <a:t>float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5F600B-BEC1-42B2-802D-1F0A916A1341}"/>
              </a:ext>
            </a:extLst>
          </p:cNvPr>
          <p:cNvSpPr txBox="1"/>
          <p:nvPr/>
        </p:nvSpPr>
        <p:spPr>
          <a:xfrm>
            <a:off x="7195176" y="2382887"/>
            <a:ext cx="208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双精度型 </a:t>
            </a:r>
            <a:r>
              <a:rPr lang="en-US" altLang="zh-CN" dirty="0"/>
              <a:t>double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E890870-8447-45E6-836F-E434F4FAC366}"/>
              </a:ext>
            </a:extLst>
          </p:cNvPr>
          <p:cNvSpPr/>
          <p:nvPr/>
        </p:nvSpPr>
        <p:spPr>
          <a:xfrm>
            <a:off x="4246587" y="1276556"/>
            <a:ext cx="200316" cy="1756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DB67BF16-708C-4415-94DF-CE9A8FE50DC8}"/>
              </a:ext>
            </a:extLst>
          </p:cNvPr>
          <p:cNvSpPr/>
          <p:nvPr/>
        </p:nvSpPr>
        <p:spPr>
          <a:xfrm>
            <a:off x="6964052" y="349486"/>
            <a:ext cx="160584" cy="11117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378831-C596-481D-AC10-00B03A786180}"/>
              </a:ext>
            </a:extLst>
          </p:cNvPr>
          <p:cNvCxnSpPr/>
          <p:nvPr/>
        </p:nvCxnSpPr>
        <p:spPr>
          <a:xfrm>
            <a:off x="11798151" y="1265559"/>
            <a:ext cx="0" cy="457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675A347E-A3D0-4AB3-A86D-22254177E476}"/>
              </a:ext>
            </a:extLst>
          </p:cNvPr>
          <p:cNvSpPr/>
          <p:nvPr/>
        </p:nvSpPr>
        <p:spPr>
          <a:xfrm>
            <a:off x="6968967" y="1573603"/>
            <a:ext cx="160584" cy="11117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52EAA799-5B68-4DA7-880B-8BEAD310E3F6}"/>
              </a:ext>
            </a:extLst>
          </p:cNvPr>
          <p:cNvSpPr/>
          <p:nvPr/>
        </p:nvSpPr>
        <p:spPr>
          <a:xfrm>
            <a:off x="5933194" y="718818"/>
            <a:ext cx="172547" cy="14825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AC13F97-B5F7-480F-8F91-2F1582FB5808}"/>
              </a:ext>
            </a:extLst>
          </p:cNvPr>
          <p:cNvCxnSpPr>
            <a:cxnSpLocks/>
          </p:cNvCxnSpPr>
          <p:nvPr/>
        </p:nvCxnSpPr>
        <p:spPr>
          <a:xfrm rot="5400000">
            <a:off x="9521967" y="4229999"/>
            <a:ext cx="0" cy="4570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E87C8890-FD97-4A43-8395-B4FC4CDEDBE1}"/>
              </a:ext>
            </a:extLst>
          </p:cNvPr>
          <p:cNvSpPr/>
          <p:nvPr/>
        </p:nvSpPr>
        <p:spPr>
          <a:xfrm>
            <a:off x="4251108" y="3238679"/>
            <a:ext cx="195790" cy="1171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92E42EC9-C600-4783-BBB2-AFB45CC6F641}"/>
              </a:ext>
            </a:extLst>
          </p:cNvPr>
          <p:cNvSpPr/>
          <p:nvPr/>
        </p:nvSpPr>
        <p:spPr>
          <a:xfrm>
            <a:off x="2876700" y="1920219"/>
            <a:ext cx="122139" cy="36546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5F4B26-086C-499B-B24B-EFC68DE9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5896"/>
              </p:ext>
            </p:extLst>
          </p:nvPr>
        </p:nvGraphicFramePr>
        <p:xfrm>
          <a:off x="3143624" y="518557"/>
          <a:ext cx="6269316" cy="138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886">
                  <a:extLst>
                    <a:ext uri="{9D8B030D-6E8A-4147-A177-3AD203B41FA5}">
                      <a16:colId xmlns:a16="http://schemas.microsoft.com/office/drawing/2014/main" val="2753198498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3676176556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1332563402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736848229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758805131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3203795607"/>
                    </a:ext>
                  </a:extLst>
                </a:gridCol>
              </a:tblGrid>
              <a:tr h="551322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缩写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可显示的表示法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2358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29128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617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3904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6967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438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7559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838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26224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205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75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9278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424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028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35555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0315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349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2427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1927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01126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504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0040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5400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97766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653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68077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5033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3208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0558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436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571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4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732CDBD-594D-4D62-B67F-B029F94A5BC3}"/>
              </a:ext>
            </a:extLst>
          </p:cNvPr>
          <p:cNvSpPr/>
          <p:nvPr/>
        </p:nvSpPr>
        <p:spPr>
          <a:xfrm>
            <a:off x="627528" y="1792941"/>
            <a:ext cx="11215283" cy="1183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精度从低到高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BF46F9-A844-4158-BCAD-487FAD4BF9B6}"/>
              </a:ext>
            </a:extLst>
          </p:cNvPr>
          <p:cNvSpPr/>
          <p:nvPr/>
        </p:nvSpPr>
        <p:spPr>
          <a:xfrm>
            <a:off x="607967" y="2979980"/>
            <a:ext cx="983769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EF86B2-7B86-4086-B3CF-440C620E10A5}"/>
              </a:ext>
            </a:extLst>
          </p:cNvPr>
          <p:cNvSpPr/>
          <p:nvPr/>
        </p:nvSpPr>
        <p:spPr>
          <a:xfrm>
            <a:off x="1757372" y="2987468"/>
            <a:ext cx="983769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ABADB-701D-4561-AD8C-15418ECD40CC}"/>
              </a:ext>
            </a:extLst>
          </p:cNvPr>
          <p:cNvSpPr/>
          <p:nvPr/>
        </p:nvSpPr>
        <p:spPr>
          <a:xfrm>
            <a:off x="2906777" y="2994038"/>
            <a:ext cx="1541930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int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E1A5-66D1-43B1-B60D-EE18C8E6F0F0}"/>
              </a:ext>
            </a:extLst>
          </p:cNvPr>
          <p:cNvSpPr/>
          <p:nvPr/>
        </p:nvSpPr>
        <p:spPr>
          <a:xfrm>
            <a:off x="4614343" y="2994037"/>
            <a:ext cx="1057656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B601F6-13BC-4F73-884E-D4B2CF5055DD}"/>
              </a:ext>
            </a:extLst>
          </p:cNvPr>
          <p:cNvSpPr/>
          <p:nvPr/>
        </p:nvSpPr>
        <p:spPr>
          <a:xfrm>
            <a:off x="5837635" y="2999934"/>
            <a:ext cx="1788887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long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DC049F9-C598-4099-9FBB-3AC2740DE7B8}"/>
              </a:ext>
            </a:extLst>
          </p:cNvPr>
          <p:cNvSpPr/>
          <p:nvPr/>
        </p:nvSpPr>
        <p:spPr>
          <a:xfrm>
            <a:off x="7792158" y="2994037"/>
            <a:ext cx="989021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3835C3-E033-4688-A1DE-457153A9B8CE}"/>
              </a:ext>
            </a:extLst>
          </p:cNvPr>
          <p:cNvSpPr/>
          <p:nvPr/>
        </p:nvSpPr>
        <p:spPr>
          <a:xfrm>
            <a:off x="8946815" y="2994037"/>
            <a:ext cx="1076791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69E152F-30D3-4531-896D-F1DF9693D3CA}"/>
              </a:ext>
            </a:extLst>
          </p:cNvPr>
          <p:cNvSpPr/>
          <p:nvPr/>
        </p:nvSpPr>
        <p:spPr>
          <a:xfrm>
            <a:off x="10162243" y="2994037"/>
            <a:ext cx="1541930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 double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1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92E02C-BA85-4E82-9787-CCB0DC6BE0C3}"/>
              </a:ext>
            </a:extLst>
          </p:cNvPr>
          <p:cNvSpPr/>
          <p:nvPr/>
        </p:nvSpPr>
        <p:spPr>
          <a:xfrm>
            <a:off x="1846729" y="67235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88BBF0-3A5D-4655-9BF8-E114C04FCCEC}"/>
              </a:ext>
            </a:extLst>
          </p:cNvPr>
          <p:cNvSpPr/>
          <p:nvPr/>
        </p:nvSpPr>
        <p:spPr>
          <a:xfrm>
            <a:off x="1846729" y="2066362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5186C-8A7D-4E37-A31E-699832AE7F3A}"/>
              </a:ext>
            </a:extLst>
          </p:cNvPr>
          <p:cNvSpPr/>
          <p:nvPr/>
        </p:nvSpPr>
        <p:spPr>
          <a:xfrm>
            <a:off x="1846728" y="4948512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AFD9F-E905-4C91-8D2F-30A528C89426}"/>
              </a:ext>
            </a:extLst>
          </p:cNvPr>
          <p:cNvSpPr/>
          <p:nvPr/>
        </p:nvSpPr>
        <p:spPr>
          <a:xfrm>
            <a:off x="1846728" y="3493990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2881A-1006-430A-995F-F92FF7ED7899}"/>
              </a:ext>
            </a:extLst>
          </p:cNvPr>
          <p:cNvSpPr/>
          <p:nvPr/>
        </p:nvSpPr>
        <p:spPr>
          <a:xfrm>
            <a:off x="6096000" y="67235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E54E9E-0584-41F4-853C-69E036C04B54}"/>
              </a:ext>
            </a:extLst>
          </p:cNvPr>
          <p:cNvSpPr/>
          <p:nvPr/>
        </p:nvSpPr>
        <p:spPr>
          <a:xfrm>
            <a:off x="6096000" y="494851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616016-6617-4C3D-9E3A-A06B5F30DCF4}"/>
              </a:ext>
            </a:extLst>
          </p:cNvPr>
          <p:cNvCxnSpPr/>
          <p:nvPr/>
        </p:nvCxnSpPr>
        <p:spPr>
          <a:xfrm flipH="1">
            <a:off x="4715433" y="1185948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D3AB8C-F7E3-43C6-A1BA-885761A43F9F}"/>
              </a:ext>
            </a:extLst>
          </p:cNvPr>
          <p:cNvCxnSpPr/>
          <p:nvPr/>
        </p:nvCxnSpPr>
        <p:spPr>
          <a:xfrm flipH="1">
            <a:off x="4713429" y="5477265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2454E9-C205-41AB-8FF6-8E34624EB041}"/>
              </a:ext>
            </a:extLst>
          </p:cNvPr>
          <p:cNvCxnSpPr>
            <a:cxnSpLocks/>
          </p:cNvCxnSpPr>
          <p:nvPr/>
        </p:nvCxnSpPr>
        <p:spPr>
          <a:xfrm flipV="1">
            <a:off x="923362" y="1875856"/>
            <a:ext cx="1" cy="26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387B7-D573-4EDB-A289-216BBC365BE8}"/>
              </a:ext>
            </a:extLst>
          </p:cNvPr>
          <p:cNvSpPr txBox="1"/>
          <p:nvPr/>
        </p:nvSpPr>
        <p:spPr>
          <a:xfrm>
            <a:off x="609600" y="1050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F974D4-6C91-4C7C-8AC4-E3BFACEC82FC}"/>
              </a:ext>
            </a:extLst>
          </p:cNvPr>
          <p:cNvSpPr txBox="1"/>
          <p:nvPr/>
        </p:nvSpPr>
        <p:spPr>
          <a:xfrm>
            <a:off x="609600" y="5283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EEDD2F-F23A-4AB0-9C1A-78403E331075}"/>
              </a:ext>
            </a:extLst>
          </p:cNvPr>
          <p:cNvSpPr txBox="1"/>
          <p:nvPr/>
        </p:nvSpPr>
        <p:spPr>
          <a:xfrm>
            <a:off x="3256753" y="6397662"/>
            <a:ext cx="29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数据类型自动转换表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070D61-91A3-4F11-AD69-6052E0FCFFC6}"/>
              </a:ext>
            </a:extLst>
          </p:cNvPr>
          <p:cNvCxnSpPr/>
          <p:nvPr/>
        </p:nvCxnSpPr>
        <p:spPr>
          <a:xfrm flipV="1">
            <a:off x="3035550" y="4607511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E7F085-8BE4-467C-9D32-7A374260BCE4}"/>
              </a:ext>
            </a:extLst>
          </p:cNvPr>
          <p:cNvCxnSpPr/>
          <p:nvPr/>
        </p:nvCxnSpPr>
        <p:spPr>
          <a:xfrm flipV="1">
            <a:off x="3035550" y="3173767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E63F70-D745-4FC6-849E-D5F47F933F26}"/>
              </a:ext>
            </a:extLst>
          </p:cNvPr>
          <p:cNvCxnSpPr/>
          <p:nvPr/>
        </p:nvCxnSpPr>
        <p:spPr>
          <a:xfrm flipV="1">
            <a:off x="3035550" y="1771780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8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C51FBC08-9919-4765-9257-0DCA488ED04A}"/>
              </a:ext>
            </a:extLst>
          </p:cNvPr>
          <p:cNvSpPr/>
          <p:nvPr/>
        </p:nvSpPr>
        <p:spPr>
          <a:xfrm>
            <a:off x="514351" y="1943100"/>
            <a:ext cx="2357438" cy="800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91F85-7020-4F8D-BC06-84197695DB92}"/>
              </a:ext>
            </a:extLst>
          </p:cNvPr>
          <p:cNvSpPr/>
          <p:nvPr/>
        </p:nvSpPr>
        <p:spPr>
          <a:xfrm>
            <a:off x="3071812" y="950119"/>
            <a:ext cx="8605837" cy="358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82B31-F89A-4269-BBA9-87BB7E8D72B1}"/>
              </a:ext>
            </a:extLst>
          </p:cNvPr>
          <p:cNvSpPr/>
          <p:nvPr/>
        </p:nvSpPr>
        <p:spPr>
          <a:xfrm>
            <a:off x="3957638" y="2343150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D205B-AA47-4722-867D-3A22186670CF}"/>
              </a:ext>
            </a:extLst>
          </p:cNvPr>
          <p:cNvCxnSpPr>
            <a:cxnSpLocks/>
          </p:cNvCxnSpPr>
          <p:nvPr/>
        </p:nvCxnSpPr>
        <p:spPr>
          <a:xfrm flipV="1">
            <a:off x="5645944" y="2643186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05381-D1E9-44C4-AB2A-C6C449B45B68}"/>
              </a:ext>
            </a:extLst>
          </p:cNvPr>
          <p:cNvSpPr/>
          <p:nvPr/>
        </p:nvSpPr>
        <p:spPr>
          <a:xfrm>
            <a:off x="6772275" y="2343149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BED9F-FFB6-4920-AA56-6CBD73B66911}"/>
              </a:ext>
            </a:extLst>
          </p:cNvPr>
          <p:cNvSpPr/>
          <p:nvPr/>
        </p:nvSpPr>
        <p:spPr>
          <a:xfrm>
            <a:off x="6772275" y="1971674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9EA1A-3B65-4D2F-BF65-6EB183A8D7E6}"/>
              </a:ext>
            </a:extLst>
          </p:cNvPr>
          <p:cNvSpPr txBox="1"/>
          <p:nvPr/>
        </p:nvSpPr>
        <p:spPr>
          <a:xfrm>
            <a:off x="3277284" y="1195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17468-CF4C-4586-8D54-B46FEE3EF0F0}"/>
              </a:ext>
            </a:extLst>
          </p:cNvPr>
          <p:cNvSpPr txBox="1"/>
          <p:nvPr/>
        </p:nvSpPr>
        <p:spPr>
          <a:xfrm>
            <a:off x="766434" y="161663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num = 100</a:t>
            </a:r>
          </a:p>
        </p:txBody>
      </p:sp>
    </p:spTree>
    <p:extLst>
      <p:ext uri="{BB962C8B-B14F-4D97-AF65-F5344CB8AC3E}">
        <p14:creationId xmlns:p14="http://schemas.microsoft.com/office/powerpoint/2010/main" val="301592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C51FBC08-9919-4765-9257-0DCA488ED04A}"/>
              </a:ext>
            </a:extLst>
          </p:cNvPr>
          <p:cNvSpPr/>
          <p:nvPr/>
        </p:nvSpPr>
        <p:spPr>
          <a:xfrm>
            <a:off x="514351" y="1943100"/>
            <a:ext cx="2357438" cy="800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91F85-7020-4F8D-BC06-84197695DB92}"/>
              </a:ext>
            </a:extLst>
          </p:cNvPr>
          <p:cNvSpPr/>
          <p:nvPr/>
        </p:nvSpPr>
        <p:spPr>
          <a:xfrm>
            <a:off x="3071812" y="950119"/>
            <a:ext cx="8605837" cy="358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82B31-F89A-4269-BBA9-87BB7E8D72B1}"/>
              </a:ext>
            </a:extLst>
          </p:cNvPr>
          <p:cNvSpPr/>
          <p:nvPr/>
        </p:nvSpPr>
        <p:spPr>
          <a:xfrm>
            <a:off x="3957638" y="1628771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D205B-AA47-4722-867D-3A22186670CF}"/>
              </a:ext>
            </a:extLst>
          </p:cNvPr>
          <p:cNvCxnSpPr>
            <a:cxnSpLocks/>
          </p:cNvCxnSpPr>
          <p:nvPr/>
        </p:nvCxnSpPr>
        <p:spPr>
          <a:xfrm flipV="1">
            <a:off x="5645944" y="1928807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05381-D1E9-44C4-AB2A-C6C449B45B68}"/>
              </a:ext>
            </a:extLst>
          </p:cNvPr>
          <p:cNvSpPr/>
          <p:nvPr/>
        </p:nvSpPr>
        <p:spPr>
          <a:xfrm>
            <a:off x="6772275" y="1628770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BED9F-FFB6-4920-AA56-6CBD73B66911}"/>
              </a:ext>
            </a:extLst>
          </p:cNvPr>
          <p:cNvSpPr/>
          <p:nvPr/>
        </p:nvSpPr>
        <p:spPr>
          <a:xfrm>
            <a:off x="6772275" y="1257295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9EA1A-3B65-4D2F-BF65-6EB183A8D7E6}"/>
              </a:ext>
            </a:extLst>
          </p:cNvPr>
          <p:cNvSpPr txBox="1"/>
          <p:nvPr/>
        </p:nvSpPr>
        <p:spPr>
          <a:xfrm>
            <a:off x="3277284" y="1195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17468-CF4C-4586-8D54-B46FEE3EF0F0}"/>
              </a:ext>
            </a:extLst>
          </p:cNvPr>
          <p:cNvSpPr txBox="1"/>
          <p:nvPr/>
        </p:nvSpPr>
        <p:spPr>
          <a:xfrm>
            <a:off x="766434" y="1145136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num = 100</a:t>
            </a:r>
          </a:p>
          <a:p>
            <a:r>
              <a:rPr lang="en-US" altLang="zh-CN" dirty="0"/>
              <a:t>int *p = &amp;num</a:t>
            </a:r>
          </a:p>
          <a:p>
            <a:r>
              <a:rPr lang="en-US" altLang="zh-CN" dirty="0"/>
              <a:t>int *p2 = 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E3B0D7-F8B7-4CBD-8731-1B3BB9748B3D}"/>
              </a:ext>
            </a:extLst>
          </p:cNvPr>
          <p:cNvSpPr/>
          <p:nvPr/>
        </p:nvSpPr>
        <p:spPr>
          <a:xfrm>
            <a:off x="6772275" y="2893213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E9EB04-C504-4FF5-AD58-EB28C9FAE90E}"/>
              </a:ext>
            </a:extLst>
          </p:cNvPr>
          <p:cNvSpPr/>
          <p:nvPr/>
        </p:nvSpPr>
        <p:spPr>
          <a:xfrm>
            <a:off x="6772275" y="2521738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0x151516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298025E-4FAB-44E6-BA59-95E61173BB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54177" y="1917688"/>
            <a:ext cx="1736734" cy="814389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CA0724E-07F2-4B91-9F2D-B620844BA711}"/>
              </a:ext>
            </a:extLst>
          </p:cNvPr>
          <p:cNvCxnSpPr>
            <a:cxnSpLocks/>
          </p:cNvCxnSpPr>
          <p:nvPr/>
        </p:nvCxnSpPr>
        <p:spPr>
          <a:xfrm>
            <a:off x="8606118" y="3200395"/>
            <a:ext cx="723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B595FFD-7294-4909-8224-E880D8211706}"/>
              </a:ext>
            </a:extLst>
          </p:cNvPr>
          <p:cNvSpPr/>
          <p:nvPr/>
        </p:nvSpPr>
        <p:spPr>
          <a:xfrm>
            <a:off x="3957638" y="2836062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E9EA3-C4AC-497C-8E23-056B27285B9E}"/>
              </a:ext>
            </a:extLst>
          </p:cNvPr>
          <p:cNvCxnSpPr>
            <a:cxnSpLocks/>
          </p:cNvCxnSpPr>
          <p:nvPr/>
        </p:nvCxnSpPr>
        <p:spPr>
          <a:xfrm flipV="1">
            <a:off x="5645944" y="3136098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D62494C-A2B1-4A04-8BE6-77194EA24DB5}"/>
              </a:ext>
            </a:extLst>
          </p:cNvPr>
          <p:cNvSpPr/>
          <p:nvPr/>
        </p:nvSpPr>
        <p:spPr>
          <a:xfrm>
            <a:off x="6734176" y="3914768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C5F46A-EFA5-4A49-BCFE-B3EB7A5012C2}"/>
              </a:ext>
            </a:extLst>
          </p:cNvPr>
          <p:cNvSpPr/>
          <p:nvPr/>
        </p:nvSpPr>
        <p:spPr>
          <a:xfrm>
            <a:off x="6734176" y="3543293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0x158566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26BCB9-B53F-4489-9BA8-054B85B97052}"/>
              </a:ext>
            </a:extLst>
          </p:cNvPr>
          <p:cNvSpPr/>
          <p:nvPr/>
        </p:nvSpPr>
        <p:spPr>
          <a:xfrm>
            <a:off x="3919539" y="3857617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193611-6E17-4711-A48E-67FA4F33FE7D}"/>
              </a:ext>
            </a:extLst>
          </p:cNvPr>
          <p:cNvCxnSpPr>
            <a:cxnSpLocks/>
          </p:cNvCxnSpPr>
          <p:nvPr/>
        </p:nvCxnSpPr>
        <p:spPr>
          <a:xfrm flipV="1">
            <a:off x="5607845" y="4157653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5E36D21-5A04-4D70-B8FA-967B4C2C73A9}"/>
              </a:ext>
            </a:extLst>
          </p:cNvPr>
          <p:cNvCxnSpPr/>
          <p:nvPr/>
        </p:nvCxnSpPr>
        <p:spPr>
          <a:xfrm rot="5400000" flipH="1" flipV="1">
            <a:off x="8183167" y="3453997"/>
            <a:ext cx="1021555" cy="585788"/>
          </a:xfrm>
          <a:prstGeom prst="bentConnector3">
            <a:avLst>
              <a:gd name="adj1" fmla="val 10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1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EA3CAF-01C2-4407-9CB9-F75FA402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0553"/>
              </p:ext>
            </p:extLst>
          </p:nvPr>
        </p:nvGraphicFramePr>
        <p:xfrm>
          <a:off x="2032000" y="719666"/>
          <a:ext cx="8127999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188">
                  <a:extLst>
                    <a:ext uri="{9D8B030D-6E8A-4147-A177-3AD203B41FA5}">
                      <a16:colId xmlns:a16="http://schemas.microsoft.com/office/drawing/2014/main" val="193919696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018130541"/>
                    </a:ext>
                  </a:extLst>
                </a:gridCol>
                <a:gridCol w="4016374">
                  <a:extLst>
                    <a:ext uri="{9D8B030D-6E8A-4147-A177-3AD203B41FA5}">
                      <a16:colId xmlns:a16="http://schemas.microsoft.com/office/drawing/2014/main" val="300248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51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97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86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08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2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模运算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整数相除，结果取余数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6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++</a:t>
                      </a:r>
                    </a:p>
                    <a:p>
                      <a:pPr algn="ctr"/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：先运算后取值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：先取值后运算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</a:p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：先运算后取值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：先取值后运算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86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8DE1E2-8741-49AD-BF16-F879447BA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9714"/>
              </p:ext>
            </p:extLst>
          </p:nvPr>
        </p:nvGraphicFramePr>
        <p:xfrm>
          <a:off x="2032000" y="1678889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23">
                  <a:extLst>
                    <a:ext uri="{9D8B030D-6E8A-4147-A177-3AD203B41FA5}">
                      <a16:colId xmlns:a16="http://schemas.microsoft.com/office/drawing/2014/main" val="1251149357"/>
                    </a:ext>
                  </a:extLst>
                </a:gridCol>
                <a:gridCol w="2268071">
                  <a:extLst>
                    <a:ext uri="{9D8B030D-6E8A-4147-A177-3AD203B41FA5}">
                      <a16:colId xmlns:a16="http://schemas.microsoft.com/office/drawing/2014/main" val="3348509546"/>
                    </a:ext>
                  </a:extLst>
                </a:gridCol>
                <a:gridCol w="3732305">
                  <a:extLst>
                    <a:ext uri="{9D8B030D-6E8A-4147-A177-3AD203B41FA5}">
                      <a16:colId xmlns:a16="http://schemas.microsoft.com/office/drawing/2014/main" val="88867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转换结果类型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短整型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长整型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长整型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字符型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6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有符号整型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无符号整型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99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浮点型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50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F7DBD61-9E0B-4413-B30D-D453BC99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3494"/>
              </p:ext>
            </p:extLst>
          </p:nvPr>
        </p:nvGraphicFramePr>
        <p:xfrm>
          <a:off x="1099110" y="-5684520"/>
          <a:ext cx="9822329" cy="1254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830">
                  <a:extLst>
                    <a:ext uri="{9D8B030D-6E8A-4147-A177-3AD203B41FA5}">
                      <a16:colId xmlns:a16="http://schemas.microsoft.com/office/drawing/2014/main" val="2243183966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969427217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749853583"/>
                    </a:ext>
                  </a:extLst>
                </a:gridCol>
                <a:gridCol w="1740758">
                  <a:extLst>
                    <a:ext uri="{9D8B030D-6E8A-4147-A177-3AD203B41FA5}">
                      <a16:colId xmlns:a16="http://schemas.microsoft.com/office/drawing/2014/main" val="3988694598"/>
                    </a:ext>
                  </a:extLst>
                </a:gridCol>
                <a:gridCol w="1964466">
                  <a:extLst>
                    <a:ext uri="{9D8B030D-6E8A-4147-A177-3AD203B41FA5}">
                      <a16:colId xmlns:a16="http://schemas.microsoft.com/office/drawing/2014/main" val="90006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结合方向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9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最高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()</a:t>
                      </a:r>
                    </a:p>
                    <a:p>
                      <a:pPr algn="ctr"/>
                      <a:r>
                        <a:rPr lang="en-US" altLang="zh-CN" dirty="0"/>
                        <a:t>[]</a:t>
                      </a:r>
                    </a:p>
                    <a:p>
                      <a:pPr algn="ctr"/>
                      <a:r>
                        <a:rPr lang="en-US" altLang="zh-CN" dirty="0"/>
                        <a:t>-&gt;</a:t>
                      </a:r>
                    </a:p>
                    <a:p>
                      <a:pPr algn="ctr"/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圆括号、函数参数表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数组元素下标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指向结构体成员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结构体成员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自左至右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8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</a:p>
                    <a:p>
                      <a:pPr algn="ctr"/>
                      <a:r>
                        <a:rPr lang="en-US" altLang="zh-CN" dirty="0"/>
                        <a:t>~</a:t>
                      </a:r>
                    </a:p>
                    <a:p>
                      <a:pPr algn="ctr"/>
                      <a:r>
                        <a:rPr lang="en-US" altLang="zh-CN" dirty="0"/>
                        <a:t>++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--</a:t>
                      </a:r>
                    </a:p>
                    <a:p>
                      <a:pPr algn="ctr"/>
                      <a:r>
                        <a:rPr lang="en-US" altLang="zh-CN" dirty="0"/>
                        <a:t>+</a:t>
                      </a:r>
                    </a:p>
                    <a:p>
                      <a:pPr algn="ctr"/>
                      <a:r>
                        <a:rPr lang="en-US" altLang="zh-CN" dirty="0"/>
                        <a:t>-</a:t>
                      </a:r>
                    </a:p>
                    <a:p>
                      <a:pPr algn="ctr"/>
                      <a:r>
                        <a:rPr lang="zh-CN" altLang="en-US" dirty="0"/>
                        <a:t>＊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&amp;</a:t>
                      </a:r>
                    </a:p>
                    <a:p>
                      <a:pPr algn="ctr"/>
                      <a:r>
                        <a:rPr lang="zh-CN" altLang="en-US" dirty="0"/>
                        <a:t>（类型名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en-US" altLang="zh-CN" dirty="0"/>
                        <a:t>sizeof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逻辑非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按位取反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、自减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r>
                        <a:rPr lang="zh-CN" altLang="en-US" dirty="0"/>
                        <a:t>求正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求负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间接运算符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求地址运算符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强制类型转换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求所占字节数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自右至左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、％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乘、除、整数求余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双目算术运算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自左至右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加、减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双目算术运算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49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左移、右移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4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&lt;=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小于、小于或等于、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大于、大于或等于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4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等于、不等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30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04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7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37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  :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条件运算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自右至左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25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 += -= *= /=  </a:t>
                      </a:r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= &amp;= ^= != &lt;&lt;= &gt;&gt;=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运算且赋值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自右至左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16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最低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顺序求值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02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1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103540-A005-49FB-ABAF-6268BDBD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28429"/>
              </p:ext>
            </p:extLst>
          </p:nvPr>
        </p:nvGraphicFramePr>
        <p:xfrm>
          <a:off x="2121647" y="970677"/>
          <a:ext cx="8797365" cy="39599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2410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2158757"/>
                    </a:ext>
                  </a:extLst>
                </a:gridCol>
                <a:gridCol w="3378699">
                  <a:extLst>
                    <a:ext uri="{9D8B030D-6E8A-4147-A177-3AD203B41FA5}">
                      <a16:colId xmlns:a16="http://schemas.microsoft.com/office/drawing/2014/main" val="4067681165"/>
                    </a:ext>
                  </a:extLst>
                </a:gridCol>
              </a:tblGrid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运算数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运算数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转换结果类型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318235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682101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337331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型整型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6705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175039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9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0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5DCB55E-01A5-4452-B4F3-EE4E7058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2281"/>
              </p:ext>
            </p:extLst>
          </p:nvPr>
        </p:nvGraphicFramePr>
        <p:xfrm>
          <a:off x="304800" y="91440"/>
          <a:ext cx="1179195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325">
                  <a:extLst>
                    <a:ext uri="{9D8B030D-6E8A-4147-A177-3AD203B41FA5}">
                      <a16:colId xmlns:a16="http://schemas.microsoft.com/office/drawing/2014/main" val="2688170406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917278339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991661826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19970923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192605969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03467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         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         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2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60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3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0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2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7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0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3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8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1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5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6E81944-115E-4E4F-BD45-3A64C087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81950"/>
              </p:ext>
            </p:extLst>
          </p:nvPr>
        </p:nvGraphicFramePr>
        <p:xfrm>
          <a:off x="1413435" y="961712"/>
          <a:ext cx="9146988" cy="373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996">
                  <a:extLst>
                    <a:ext uri="{9D8B030D-6E8A-4147-A177-3AD203B41FA5}">
                      <a16:colId xmlns:a16="http://schemas.microsoft.com/office/drawing/2014/main" val="1973437366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2541691047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3012784725"/>
                    </a:ext>
                  </a:extLst>
                </a:gridCol>
              </a:tblGrid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21791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504652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868206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33038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05833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07779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24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9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B4EBBF7-F532-4C76-9EF8-09F1FA79E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1735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089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203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135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6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逻辑非预算符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9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8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5BE362-FDFA-4007-B469-2A4514B4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3743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3991757"/>
                    </a:ext>
                  </a:extLst>
                </a:gridCol>
                <a:gridCol w="1443336">
                  <a:extLst>
                    <a:ext uri="{9D8B030D-6E8A-4147-A177-3AD203B41FA5}">
                      <a16:colId xmlns:a16="http://schemas.microsoft.com/office/drawing/2014/main" val="2151652434"/>
                    </a:ext>
                  </a:extLst>
                </a:gridCol>
                <a:gridCol w="3975330">
                  <a:extLst>
                    <a:ext uri="{9D8B030D-6E8A-4147-A177-3AD203B41FA5}">
                      <a16:colId xmlns:a16="http://schemas.microsoft.com/office/drawing/2014/main" val="94154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7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89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5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2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9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求模且赋值运算符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6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9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4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2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9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9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27AE79-BA85-4057-8D9D-AA4226CE8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27238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3452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4826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989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5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23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异或运算符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取反运算符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9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二进制左移运算符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03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二进制右移运算符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2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4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F8E45C-E7DD-4382-A5E8-039EE3DD38FD}"/>
              </a:ext>
            </a:extLst>
          </p:cNvPr>
          <p:cNvCxnSpPr/>
          <p:nvPr/>
        </p:nvCxnSpPr>
        <p:spPr>
          <a:xfrm>
            <a:off x="5362236" y="217714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632F2AD-4914-4BA9-9961-7074B0D41912}"/>
              </a:ext>
            </a:extLst>
          </p:cNvPr>
          <p:cNvSpPr/>
          <p:nvPr/>
        </p:nvSpPr>
        <p:spPr>
          <a:xfrm>
            <a:off x="3780971" y="1669143"/>
            <a:ext cx="3178629" cy="1320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1276F5-AFE0-49EC-A7F8-5EBAA7093D91}"/>
              </a:ext>
            </a:extLst>
          </p:cNvPr>
          <p:cNvCxnSpPr/>
          <p:nvPr/>
        </p:nvCxnSpPr>
        <p:spPr>
          <a:xfrm>
            <a:off x="5362236" y="3092995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CB345D3-CFC5-4ADC-9B1B-3F414E0D3A17}"/>
              </a:ext>
            </a:extLst>
          </p:cNvPr>
          <p:cNvSpPr/>
          <p:nvPr/>
        </p:nvSpPr>
        <p:spPr>
          <a:xfrm>
            <a:off x="3780971" y="4644571"/>
            <a:ext cx="3178629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BDEF140-2FAD-4D19-BA7A-D61AEDDED7EF}"/>
              </a:ext>
            </a:extLst>
          </p:cNvPr>
          <p:cNvCxnSpPr/>
          <p:nvPr/>
        </p:nvCxnSpPr>
        <p:spPr>
          <a:xfrm>
            <a:off x="5362236" y="5427947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856836C-16EF-4C30-873A-2A5A2C7B99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2743" y="3055257"/>
            <a:ext cx="3889829" cy="2438400"/>
          </a:xfrm>
          <a:prstGeom prst="bentConnector3">
            <a:avLst>
              <a:gd name="adj1" fmla="val 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72A9F9-1173-4E5D-B209-67455C3D1D38}"/>
              </a:ext>
            </a:extLst>
          </p:cNvPr>
          <p:cNvCxnSpPr>
            <a:cxnSpLocks/>
          </p:cNvCxnSpPr>
          <p:nvPr/>
        </p:nvCxnSpPr>
        <p:spPr>
          <a:xfrm flipH="1">
            <a:off x="7213600" y="6219372"/>
            <a:ext cx="2293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85DC247-6977-4343-8BD3-F76CA3B659BD}"/>
              </a:ext>
            </a:extLst>
          </p:cNvPr>
          <p:cNvSpPr txBox="1"/>
          <p:nvPr/>
        </p:nvSpPr>
        <p:spPr>
          <a:xfrm>
            <a:off x="5586360" y="36325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0A7471-B817-4BE5-B7D8-33625B85FFB8}"/>
              </a:ext>
            </a:extLst>
          </p:cNvPr>
          <p:cNvSpPr txBox="1"/>
          <p:nvPr/>
        </p:nvSpPr>
        <p:spPr>
          <a:xfrm>
            <a:off x="8069122" y="181104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24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972D4B-2A1D-40AD-BCCB-1155609F8A41}"/>
              </a:ext>
            </a:extLst>
          </p:cNvPr>
          <p:cNvCxnSpPr/>
          <p:nvPr/>
        </p:nvCxnSpPr>
        <p:spPr>
          <a:xfrm>
            <a:off x="5674689" y="99357"/>
            <a:ext cx="0" cy="105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EE2163C-DED1-4C13-9083-30638413E533}"/>
              </a:ext>
            </a:extLst>
          </p:cNvPr>
          <p:cNvSpPr/>
          <p:nvPr/>
        </p:nvSpPr>
        <p:spPr>
          <a:xfrm>
            <a:off x="4302891" y="1227844"/>
            <a:ext cx="2743596" cy="13062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BEF9E1F-F935-49FF-878C-A82706862795}"/>
              </a:ext>
            </a:extLst>
          </p:cNvPr>
          <p:cNvCxnSpPr/>
          <p:nvPr/>
        </p:nvCxnSpPr>
        <p:spPr>
          <a:xfrm rot="5400000">
            <a:off x="3153328" y="2086002"/>
            <a:ext cx="1324429" cy="914400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85CF314-B800-4A0C-95E3-534C8E721C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8237" y="2050242"/>
            <a:ext cx="1252912" cy="914405"/>
          </a:xfrm>
          <a:prstGeom prst="bentConnector3">
            <a:avLst>
              <a:gd name="adj1" fmla="val 1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82D57CC-5093-4621-B8DD-C0F7F0DB3A77}"/>
              </a:ext>
            </a:extLst>
          </p:cNvPr>
          <p:cNvSpPr/>
          <p:nvPr/>
        </p:nvSpPr>
        <p:spPr>
          <a:xfrm>
            <a:off x="6818010" y="3310566"/>
            <a:ext cx="2307771" cy="79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D58A8E9-4EA0-4BA1-B314-91BD3EA62EDE}"/>
              </a:ext>
            </a:extLst>
          </p:cNvPr>
          <p:cNvCxnSpPr>
            <a:cxnSpLocks/>
          </p:cNvCxnSpPr>
          <p:nvPr/>
        </p:nvCxnSpPr>
        <p:spPr>
          <a:xfrm>
            <a:off x="3350028" y="4217486"/>
            <a:ext cx="2324660" cy="1306821"/>
          </a:xfrm>
          <a:prstGeom prst="bentConnector3">
            <a:avLst>
              <a:gd name="adj1" fmla="val -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E35EA53-CB3E-4F49-B248-A5D1863975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4689" y="4270344"/>
            <a:ext cx="2297207" cy="1253962"/>
          </a:xfrm>
          <a:prstGeom prst="bentConnector3">
            <a:avLst>
              <a:gd name="adj1" fmla="val 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2C6A0742-3347-44D9-934D-F1275A5D0231}"/>
              </a:ext>
            </a:extLst>
          </p:cNvPr>
          <p:cNvSpPr/>
          <p:nvPr/>
        </p:nvSpPr>
        <p:spPr>
          <a:xfrm>
            <a:off x="4716746" y="5944843"/>
            <a:ext cx="1915886" cy="41365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结束分支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45B0EB-69BC-4A3E-B54A-37B4E772CAC0}"/>
              </a:ext>
            </a:extLst>
          </p:cNvPr>
          <p:cNvCxnSpPr>
            <a:cxnSpLocks/>
          </p:cNvCxnSpPr>
          <p:nvPr/>
        </p:nvCxnSpPr>
        <p:spPr>
          <a:xfrm>
            <a:off x="5677194" y="5495873"/>
            <a:ext cx="0" cy="3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D330A6-7918-40B3-A2F4-3E87ADA72A61}"/>
              </a:ext>
            </a:extLst>
          </p:cNvPr>
          <p:cNvCxnSpPr>
            <a:cxnSpLocks/>
          </p:cNvCxnSpPr>
          <p:nvPr/>
        </p:nvCxnSpPr>
        <p:spPr>
          <a:xfrm flipH="1">
            <a:off x="5674688" y="6467302"/>
            <a:ext cx="1" cy="30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2F-3736-4379-BA7D-D4C15081C437}"/>
              </a:ext>
            </a:extLst>
          </p:cNvPr>
          <p:cNvSpPr/>
          <p:nvPr/>
        </p:nvSpPr>
        <p:spPr>
          <a:xfrm>
            <a:off x="2204456" y="3315840"/>
            <a:ext cx="2307771" cy="79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680980-897E-4BA6-B8BE-2736B3A2C774}"/>
              </a:ext>
            </a:extLst>
          </p:cNvPr>
          <p:cNvSpPr txBox="1"/>
          <p:nvPr/>
        </p:nvSpPr>
        <p:spPr>
          <a:xfrm>
            <a:off x="3632130" y="15639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4A637B1-6A7C-454B-8EB2-7D374408A0C6}"/>
              </a:ext>
            </a:extLst>
          </p:cNvPr>
          <p:cNvSpPr txBox="1"/>
          <p:nvPr/>
        </p:nvSpPr>
        <p:spPr>
          <a:xfrm>
            <a:off x="7223587" y="1563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3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609FF3-BCEB-443D-B18F-4DA5CED0A48C}"/>
              </a:ext>
            </a:extLst>
          </p:cNvPr>
          <p:cNvSpPr/>
          <p:nvPr/>
        </p:nvSpPr>
        <p:spPr>
          <a:xfrm>
            <a:off x="1158688" y="1277022"/>
            <a:ext cx="970788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1A79AE-B35A-4F37-801F-750F49D6D7B9}"/>
              </a:ext>
            </a:extLst>
          </p:cNvPr>
          <p:cNvSpPr/>
          <p:nvPr/>
        </p:nvSpPr>
        <p:spPr>
          <a:xfrm>
            <a:off x="1672814" y="1920240"/>
            <a:ext cx="2628900" cy="308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DE6762-27A2-4DFD-96DC-066D40C6F7FF}"/>
              </a:ext>
            </a:extLst>
          </p:cNvPr>
          <p:cNvSpPr/>
          <p:nvPr/>
        </p:nvSpPr>
        <p:spPr>
          <a:xfrm>
            <a:off x="4815840" y="1920240"/>
            <a:ext cx="5407960" cy="1257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A85281-29EC-4C33-9702-0E6C26BFAFE7}"/>
              </a:ext>
            </a:extLst>
          </p:cNvPr>
          <p:cNvSpPr/>
          <p:nvPr/>
        </p:nvSpPr>
        <p:spPr>
          <a:xfrm>
            <a:off x="4815840" y="3749040"/>
            <a:ext cx="2628900" cy="1257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09FFFBD-093A-4764-B5E8-3CABC4B949F7}"/>
              </a:ext>
            </a:extLst>
          </p:cNvPr>
          <p:cNvSpPr/>
          <p:nvPr/>
        </p:nvSpPr>
        <p:spPr>
          <a:xfrm>
            <a:off x="7594900" y="3749040"/>
            <a:ext cx="2628900" cy="1257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0D6DF2-5EC9-46A0-9E08-7F638FC6AB67}"/>
              </a:ext>
            </a:extLst>
          </p:cNvPr>
          <p:cNvSpPr/>
          <p:nvPr/>
        </p:nvSpPr>
        <p:spPr>
          <a:xfrm>
            <a:off x="5006340" y="4377690"/>
            <a:ext cx="10896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2C2132-BC6E-437B-A08B-5F1BC63586B8}"/>
              </a:ext>
            </a:extLst>
          </p:cNvPr>
          <p:cNvSpPr/>
          <p:nvPr/>
        </p:nvSpPr>
        <p:spPr>
          <a:xfrm>
            <a:off x="6225540" y="4377690"/>
            <a:ext cx="10896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B509B4-8A98-4FC2-965C-5E6C76352EAB}"/>
              </a:ext>
            </a:extLst>
          </p:cNvPr>
          <p:cNvSpPr txBox="1"/>
          <p:nvPr/>
        </p:nvSpPr>
        <p:spPr>
          <a:xfrm>
            <a:off x="1325432" y="13500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E0912A-96A5-42D3-8298-BFE49B865BDB}"/>
              </a:ext>
            </a:extLst>
          </p:cNvPr>
          <p:cNvSpPr txBox="1"/>
          <p:nvPr/>
        </p:nvSpPr>
        <p:spPr>
          <a:xfrm>
            <a:off x="1672814" y="20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C39F7-F1E1-4209-94AE-E7A020D1AB92}"/>
              </a:ext>
            </a:extLst>
          </p:cNvPr>
          <p:cNvSpPr txBox="1"/>
          <p:nvPr/>
        </p:nvSpPr>
        <p:spPr>
          <a:xfrm>
            <a:off x="2433266" y="3278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BF329-EF3E-4692-A1A0-71E50FDAE38B}"/>
              </a:ext>
            </a:extLst>
          </p:cNvPr>
          <p:cNvSpPr txBox="1"/>
          <p:nvPr/>
        </p:nvSpPr>
        <p:spPr>
          <a:xfrm>
            <a:off x="4882482" y="20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34C710-BA83-4AEB-A502-BCA946E42030}"/>
              </a:ext>
            </a:extLst>
          </p:cNvPr>
          <p:cNvSpPr txBox="1"/>
          <p:nvPr/>
        </p:nvSpPr>
        <p:spPr>
          <a:xfrm>
            <a:off x="5006340" y="382075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静态存储区</a:t>
            </a:r>
            <a:r>
              <a:rPr lang="en-US" altLang="zh-CN" dirty="0"/>
              <a:t>/</a:t>
            </a:r>
            <a:r>
              <a:rPr lang="zh-CN" altLang="en-US" dirty="0"/>
              <a:t>全局区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6355C6-CBB1-4A55-8155-82DE430A912A}"/>
              </a:ext>
            </a:extLst>
          </p:cNvPr>
          <p:cNvSpPr txBox="1"/>
          <p:nvPr/>
        </p:nvSpPr>
        <p:spPr>
          <a:xfrm>
            <a:off x="5028774" y="44501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86ADC8-C8D4-4130-B41B-BD7353B4D17E}"/>
              </a:ext>
            </a:extLst>
          </p:cNvPr>
          <p:cNvSpPr txBox="1"/>
          <p:nvPr/>
        </p:nvSpPr>
        <p:spPr>
          <a:xfrm>
            <a:off x="6216372" y="4446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ACFD4D-3951-4315-9AC8-A76CF4AADAAC}"/>
              </a:ext>
            </a:extLst>
          </p:cNvPr>
          <p:cNvSpPr txBox="1"/>
          <p:nvPr/>
        </p:nvSpPr>
        <p:spPr>
          <a:xfrm>
            <a:off x="5551170" y="2425053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malloc</a:t>
            </a:r>
            <a:r>
              <a:rPr lang="zh-CN" altLang="en-US" dirty="0"/>
              <a:t>函数 动态分配的数据，放在堆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C828E2-09FC-4A2D-AF00-756D9DA5551E}"/>
              </a:ext>
            </a:extLst>
          </p:cNvPr>
          <p:cNvSpPr txBox="1"/>
          <p:nvPr/>
        </p:nvSpPr>
        <p:spPr>
          <a:xfrm>
            <a:off x="7796604" y="3823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4F601E-D58B-4850-8131-59D30FAEC3DC}"/>
              </a:ext>
            </a:extLst>
          </p:cNvPr>
          <p:cNvSpPr txBox="1"/>
          <p:nvPr/>
        </p:nvSpPr>
        <p:spPr>
          <a:xfrm>
            <a:off x="8081238" y="423033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存放代码</a:t>
            </a:r>
            <a:r>
              <a:rPr lang="en-US" altLang="zh-CN" dirty="0"/>
              <a:t>/</a:t>
            </a:r>
            <a:r>
              <a:rPr lang="zh-CN" altLang="en-US" dirty="0"/>
              <a:t>指令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EABA28-7243-42BE-A9E2-14220D251304}"/>
              </a:ext>
            </a:extLst>
          </p:cNvPr>
          <p:cNvSpPr txBox="1"/>
          <p:nvPr/>
        </p:nvSpPr>
        <p:spPr>
          <a:xfrm>
            <a:off x="4164675" y="501396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</a:t>
            </a:r>
            <a:r>
              <a:rPr lang="zh-CN" altLang="en-US" sz="2800" b="1" dirty="0"/>
              <a:t>程序的内存布局图</a:t>
            </a:r>
          </a:p>
        </p:txBody>
      </p:sp>
    </p:spTree>
    <p:extLst>
      <p:ext uri="{BB962C8B-B14F-4D97-AF65-F5344CB8AC3E}">
        <p14:creationId xmlns:p14="http://schemas.microsoft.com/office/powerpoint/2010/main" val="196791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2B8305-51CB-4E55-BFAE-2EE46CE12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24515"/>
              </p:ext>
            </p:extLst>
          </p:nvPr>
        </p:nvGraphicFramePr>
        <p:xfrm>
          <a:off x="2032000" y="2319020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858215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8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初始化默认值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90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35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‘\0’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7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63030"/>
                  </a:ext>
                </a:extLst>
              </a:tr>
              <a:tr h="277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4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253EE2-2CAA-48E3-858B-EDFE1E5132E0}"/>
              </a:ext>
            </a:extLst>
          </p:cNvPr>
          <p:cNvCxnSpPr>
            <a:cxnSpLocks/>
          </p:cNvCxnSpPr>
          <p:nvPr/>
        </p:nvCxnSpPr>
        <p:spPr>
          <a:xfrm>
            <a:off x="2482338" y="128586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1F5308-488A-40F4-87C1-1FA295C0569B}"/>
              </a:ext>
            </a:extLst>
          </p:cNvPr>
          <p:cNvSpPr/>
          <p:nvPr/>
        </p:nvSpPr>
        <p:spPr>
          <a:xfrm>
            <a:off x="1141231" y="744237"/>
            <a:ext cx="2671763" cy="1085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B3FAACF-BED6-4D04-BB6D-32B1D3B2650C}"/>
              </a:ext>
            </a:extLst>
          </p:cNvPr>
          <p:cNvCxnSpPr>
            <a:cxnSpLocks/>
          </p:cNvCxnSpPr>
          <p:nvPr/>
        </p:nvCxnSpPr>
        <p:spPr>
          <a:xfrm>
            <a:off x="4070168" y="1287162"/>
            <a:ext cx="1268750" cy="862474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EC61706-EE79-4440-B971-F1B6D83160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9615" y="5028157"/>
            <a:ext cx="1999302" cy="842552"/>
          </a:xfrm>
          <a:prstGeom prst="bentConnector3">
            <a:avLst>
              <a:gd name="adj1" fmla="val 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8AB117C-8EC0-4A4E-8218-8B1FD1CE3AD7}"/>
              </a:ext>
            </a:extLst>
          </p:cNvPr>
          <p:cNvSpPr/>
          <p:nvPr/>
        </p:nvSpPr>
        <p:spPr>
          <a:xfrm>
            <a:off x="4003036" y="2291278"/>
            <a:ext cx="2671763" cy="1085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A81C286-9854-4A0D-B804-8B4646F96621}"/>
              </a:ext>
            </a:extLst>
          </p:cNvPr>
          <p:cNvSpPr/>
          <p:nvPr/>
        </p:nvSpPr>
        <p:spPr>
          <a:xfrm>
            <a:off x="1141231" y="2607339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3B8D24-043E-4FF1-8C11-07F9188E6E54}"/>
              </a:ext>
            </a:extLst>
          </p:cNvPr>
          <p:cNvCxnSpPr>
            <a:cxnSpLocks/>
          </p:cNvCxnSpPr>
          <p:nvPr/>
        </p:nvCxnSpPr>
        <p:spPr>
          <a:xfrm>
            <a:off x="2479965" y="3634711"/>
            <a:ext cx="0" cy="260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2F81996-CCD2-430A-87E0-7112FBC823AA}"/>
              </a:ext>
            </a:extLst>
          </p:cNvPr>
          <p:cNvSpPr/>
          <p:nvPr/>
        </p:nvSpPr>
        <p:spPr>
          <a:xfrm>
            <a:off x="4003036" y="4150056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C8BC37F-26CF-47E1-AB6F-3C7C0E695498}"/>
              </a:ext>
            </a:extLst>
          </p:cNvPr>
          <p:cNvCxnSpPr>
            <a:cxnSpLocks/>
          </p:cNvCxnSpPr>
          <p:nvPr/>
        </p:nvCxnSpPr>
        <p:spPr>
          <a:xfrm>
            <a:off x="6821960" y="2834203"/>
            <a:ext cx="1268750" cy="862474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C7A509E-0C1B-47BE-8D57-A62688CF0150}"/>
              </a:ext>
            </a:extLst>
          </p:cNvPr>
          <p:cNvCxnSpPr>
            <a:cxnSpLocks/>
          </p:cNvCxnSpPr>
          <p:nvPr/>
        </p:nvCxnSpPr>
        <p:spPr>
          <a:xfrm>
            <a:off x="8783476" y="3794788"/>
            <a:ext cx="1343051" cy="546260"/>
          </a:xfrm>
          <a:prstGeom prst="bentConnector3">
            <a:avLst>
              <a:gd name="adj1" fmla="val 99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75B1803B-A7E8-43E8-9F34-AE965AA7B760}"/>
              </a:ext>
            </a:extLst>
          </p:cNvPr>
          <p:cNvSpPr/>
          <p:nvPr/>
        </p:nvSpPr>
        <p:spPr>
          <a:xfrm>
            <a:off x="8711759" y="447511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447CB67-0FFB-4D32-9EA4-28568B06B4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9614" y="5362201"/>
            <a:ext cx="6715196" cy="975846"/>
          </a:xfrm>
          <a:prstGeom prst="bentConnector3">
            <a:avLst>
              <a:gd name="adj1" fmla="val -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9CC6B-A0E3-474E-843E-DB4A3F3E2090}"/>
              </a:ext>
            </a:extLst>
          </p:cNvPr>
          <p:cNvCxnSpPr>
            <a:cxnSpLocks/>
          </p:cNvCxnSpPr>
          <p:nvPr/>
        </p:nvCxnSpPr>
        <p:spPr>
          <a:xfrm>
            <a:off x="2477112" y="2002091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560F94-D370-4131-B9A8-92FDDF0E5136}"/>
              </a:ext>
            </a:extLst>
          </p:cNvPr>
          <p:cNvCxnSpPr>
            <a:cxnSpLocks/>
          </p:cNvCxnSpPr>
          <p:nvPr/>
        </p:nvCxnSpPr>
        <p:spPr>
          <a:xfrm>
            <a:off x="5338917" y="3533522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3435851-42D4-484D-A677-BD26FD850BF4}"/>
              </a:ext>
            </a:extLst>
          </p:cNvPr>
          <p:cNvSpPr txBox="1"/>
          <p:nvPr/>
        </p:nvSpPr>
        <p:spPr>
          <a:xfrm>
            <a:off x="7954323" y="3607164"/>
            <a:ext cx="56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...</a:t>
            </a:r>
            <a:endParaRPr lang="zh-CN" altLang="en-US" sz="2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0E5E42-8741-437A-AFB3-7369E9DC1B26}"/>
              </a:ext>
            </a:extLst>
          </p:cNvPr>
          <p:cNvSpPr txBox="1"/>
          <p:nvPr/>
        </p:nvSpPr>
        <p:spPr>
          <a:xfrm>
            <a:off x="4420382" y="8545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A574A2-E170-4E77-A7F8-991D61F07F55}"/>
              </a:ext>
            </a:extLst>
          </p:cNvPr>
          <p:cNvSpPr txBox="1"/>
          <p:nvPr/>
        </p:nvSpPr>
        <p:spPr>
          <a:xfrm>
            <a:off x="7140383" y="240049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7636FAF-42B3-45A2-9FBA-D67BE6E47DFC}"/>
              </a:ext>
            </a:extLst>
          </p:cNvPr>
          <p:cNvSpPr txBox="1"/>
          <p:nvPr/>
        </p:nvSpPr>
        <p:spPr>
          <a:xfrm>
            <a:off x="9139049" y="339326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BB967E-A28F-44DD-A082-99BF521C824F}"/>
              </a:ext>
            </a:extLst>
          </p:cNvPr>
          <p:cNvSpPr txBox="1"/>
          <p:nvPr/>
        </p:nvSpPr>
        <p:spPr>
          <a:xfrm>
            <a:off x="1762049" y="20020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D70152-AAEA-4475-B0E0-D1A904B6BDE1}"/>
              </a:ext>
            </a:extLst>
          </p:cNvPr>
          <p:cNvSpPr txBox="1"/>
          <p:nvPr/>
        </p:nvSpPr>
        <p:spPr>
          <a:xfrm>
            <a:off x="4756706" y="3563871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7BAABA-1A3B-4E09-91E8-DF4F9F49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5689"/>
              </p:ext>
            </p:extLst>
          </p:nvPr>
        </p:nvGraphicFramePr>
        <p:xfrm>
          <a:off x="3763147" y="471091"/>
          <a:ext cx="4519719" cy="56851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6573">
                  <a:extLst>
                    <a:ext uri="{9D8B030D-6E8A-4147-A177-3AD203B41FA5}">
                      <a16:colId xmlns:a16="http://schemas.microsoft.com/office/drawing/2014/main" val="475355381"/>
                    </a:ext>
                  </a:extLst>
                </a:gridCol>
                <a:gridCol w="1506573">
                  <a:extLst>
                    <a:ext uri="{9D8B030D-6E8A-4147-A177-3AD203B41FA5}">
                      <a16:colId xmlns:a16="http://schemas.microsoft.com/office/drawing/2014/main" val="901497089"/>
                    </a:ext>
                  </a:extLst>
                </a:gridCol>
                <a:gridCol w="1506573">
                  <a:extLst>
                    <a:ext uri="{9D8B030D-6E8A-4147-A177-3AD203B41FA5}">
                      <a16:colId xmlns:a16="http://schemas.microsoft.com/office/drawing/2014/main" val="3427410120"/>
                    </a:ext>
                  </a:extLst>
                </a:gridCol>
              </a:tblGrid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75880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66115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7678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19105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151800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964215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33714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33784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67865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190718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48976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1753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725221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92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4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9C6DC91-850F-4068-8787-942CB6A9CC01}"/>
              </a:ext>
            </a:extLst>
          </p:cNvPr>
          <p:cNvCxnSpPr>
            <a:cxnSpLocks/>
          </p:cNvCxnSpPr>
          <p:nvPr/>
        </p:nvCxnSpPr>
        <p:spPr>
          <a:xfrm flipV="1">
            <a:off x="2322657" y="3657703"/>
            <a:ext cx="1425061" cy="141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253EE2-2CAA-48E3-858B-EDFE1E5132E0}"/>
              </a:ext>
            </a:extLst>
          </p:cNvPr>
          <p:cNvCxnSpPr>
            <a:cxnSpLocks/>
          </p:cNvCxnSpPr>
          <p:nvPr/>
        </p:nvCxnSpPr>
        <p:spPr>
          <a:xfrm>
            <a:off x="1567942" y="9909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1F5308-488A-40F4-87C1-1FA295C0569B}"/>
              </a:ext>
            </a:extLst>
          </p:cNvPr>
          <p:cNvSpPr/>
          <p:nvPr/>
        </p:nvSpPr>
        <p:spPr>
          <a:xfrm>
            <a:off x="226839" y="1770261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A81C286-9854-4A0D-B804-8B4646F96621}"/>
              </a:ext>
            </a:extLst>
          </p:cNvPr>
          <p:cNvSpPr/>
          <p:nvPr/>
        </p:nvSpPr>
        <p:spPr>
          <a:xfrm>
            <a:off x="226839" y="476903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计算表达式的值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2F81996-CCD2-430A-87E0-7112FBC823AA}"/>
              </a:ext>
            </a:extLst>
          </p:cNvPr>
          <p:cNvSpPr/>
          <p:nvPr/>
        </p:nvSpPr>
        <p:spPr>
          <a:xfrm>
            <a:off x="226839" y="326848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560F94-D370-4131-B9A8-92FDDF0E5136}"/>
              </a:ext>
            </a:extLst>
          </p:cNvPr>
          <p:cNvCxnSpPr>
            <a:cxnSpLocks/>
          </p:cNvCxnSpPr>
          <p:nvPr/>
        </p:nvCxnSpPr>
        <p:spPr>
          <a:xfrm>
            <a:off x="3118394" y="2267624"/>
            <a:ext cx="5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F0E5E42-8741-437A-AFB3-7369E9DC1B26}"/>
              </a:ext>
            </a:extLst>
          </p:cNvPr>
          <p:cNvSpPr txBox="1"/>
          <p:nvPr/>
        </p:nvSpPr>
        <p:spPr>
          <a:xfrm>
            <a:off x="3024256" y="188834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BB967E-A28F-44DD-A082-99BF521C824F}"/>
              </a:ext>
            </a:extLst>
          </p:cNvPr>
          <p:cNvSpPr txBox="1"/>
          <p:nvPr/>
        </p:nvSpPr>
        <p:spPr>
          <a:xfrm>
            <a:off x="1692854" y="2796655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D70152-AAEA-4475-B0E0-D1A904B6BDE1}"/>
              </a:ext>
            </a:extLst>
          </p:cNvPr>
          <p:cNvSpPr txBox="1"/>
          <p:nvPr/>
        </p:nvSpPr>
        <p:spPr>
          <a:xfrm>
            <a:off x="4491242" y="3549123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B487B63-AA31-4604-8EDE-899BC1EE7CBC}"/>
              </a:ext>
            </a:extLst>
          </p:cNvPr>
          <p:cNvSpPr/>
          <p:nvPr/>
        </p:nvSpPr>
        <p:spPr>
          <a:xfrm>
            <a:off x="3824905" y="6194464"/>
            <a:ext cx="2569060" cy="5948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331736A-74A3-45E4-8635-CF9FD09A4B42}"/>
              </a:ext>
            </a:extLst>
          </p:cNvPr>
          <p:cNvCxnSpPr>
            <a:cxnSpLocks/>
          </p:cNvCxnSpPr>
          <p:nvPr/>
        </p:nvCxnSpPr>
        <p:spPr>
          <a:xfrm>
            <a:off x="1572867" y="1357614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626EAB8-CDC9-416D-B867-4AFC86944AA7}"/>
              </a:ext>
            </a:extLst>
          </p:cNvPr>
          <p:cNvCxnSpPr>
            <a:cxnSpLocks/>
          </p:cNvCxnSpPr>
          <p:nvPr/>
        </p:nvCxnSpPr>
        <p:spPr>
          <a:xfrm>
            <a:off x="1577783" y="2866869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D25F1A3-6279-4EDC-BC70-451B39E50889}"/>
              </a:ext>
            </a:extLst>
          </p:cNvPr>
          <p:cNvCxnSpPr>
            <a:cxnSpLocks/>
          </p:cNvCxnSpPr>
          <p:nvPr/>
        </p:nvCxnSpPr>
        <p:spPr>
          <a:xfrm>
            <a:off x="1572867" y="416962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26E8DA3F-0A32-42E4-9024-56E4C8244053}"/>
              </a:ext>
            </a:extLst>
          </p:cNvPr>
          <p:cNvSpPr/>
          <p:nvPr/>
        </p:nvSpPr>
        <p:spPr>
          <a:xfrm>
            <a:off x="3773554" y="17746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906F81A-B320-482B-AE7B-5C7A6F8626B8}"/>
              </a:ext>
            </a:extLst>
          </p:cNvPr>
          <p:cNvSpPr/>
          <p:nvPr/>
        </p:nvSpPr>
        <p:spPr>
          <a:xfrm>
            <a:off x="3773554" y="3272890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06D737-9E27-4056-8387-D19AD0CF77D7}"/>
              </a:ext>
            </a:extLst>
          </p:cNvPr>
          <p:cNvCxnSpPr>
            <a:cxnSpLocks/>
          </p:cNvCxnSpPr>
          <p:nvPr/>
        </p:nvCxnSpPr>
        <p:spPr>
          <a:xfrm>
            <a:off x="5124498" y="2871275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879AF22-ECA4-450A-92AA-D66EE58F46F7}"/>
              </a:ext>
            </a:extLst>
          </p:cNvPr>
          <p:cNvCxnSpPr>
            <a:cxnSpLocks/>
          </p:cNvCxnSpPr>
          <p:nvPr/>
        </p:nvCxnSpPr>
        <p:spPr>
          <a:xfrm>
            <a:off x="5119582" y="4174026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09C5F09-5351-4CFB-99D9-4FE2898CE7C1}"/>
              </a:ext>
            </a:extLst>
          </p:cNvPr>
          <p:cNvCxnSpPr>
            <a:cxnSpLocks/>
          </p:cNvCxnSpPr>
          <p:nvPr/>
        </p:nvCxnSpPr>
        <p:spPr>
          <a:xfrm>
            <a:off x="6629125" y="2263218"/>
            <a:ext cx="5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755C235-8581-4819-90D6-63777B1B0831}"/>
              </a:ext>
            </a:extLst>
          </p:cNvPr>
          <p:cNvSpPr txBox="1"/>
          <p:nvPr/>
        </p:nvSpPr>
        <p:spPr>
          <a:xfrm>
            <a:off x="8046217" y="3544717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557BC2C8-6007-474F-876C-B7661E0E2973}"/>
              </a:ext>
            </a:extLst>
          </p:cNvPr>
          <p:cNvSpPr/>
          <p:nvPr/>
        </p:nvSpPr>
        <p:spPr>
          <a:xfrm>
            <a:off x="7328529" y="1770261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130E73D7-09CB-4C7C-8341-68DADF8B86D2}"/>
              </a:ext>
            </a:extLst>
          </p:cNvPr>
          <p:cNvSpPr/>
          <p:nvPr/>
        </p:nvSpPr>
        <p:spPr>
          <a:xfrm>
            <a:off x="7328529" y="326848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D43D5B9-3FED-474A-9479-88D8BB262620}"/>
              </a:ext>
            </a:extLst>
          </p:cNvPr>
          <p:cNvCxnSpPr>
            <a:cxnSpLocks/>
          </p:cNvCxnSpPr>
          <p:nvPr/>
        </p:nvCxnSpPr>
        <p:spPr>
          <a:xfrm>
            <a:off x="8679473" y="2866869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BC6E265-61B4-4506-ABB7-440618E1A5AE}"/>
              </a:ext>
            </a:extLst>
          </p:cNvPr>
          <p:cNvCxnSpPr>
            <a:cxnSpLocks/>
          </p:cNvCxnSpPr>
          <p:nvPr/>
        </p:nvCxnSpPr>
        <p:spPr>
          <a:xfrm>
            <a:off x="8674557" y="416962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921234A5-7156-4C03-9E17-777CFD1D358B}"/>
              </a:ext>
            </a:extLst>
          </p:cNvPr>
          <p:cNvSpPr/>
          <p:nvPr/>
        </p:nvSpPr>
        <p:spPr>
          <a:xfrm>
            <a:off x="10401104" y="3274348"/>
            <a:ext cx="1653010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default</a:t>
            </a:r>
            <a:r>
              <a:rPr lang="zh-CN" altLang="en-US" dirty="0"/>
              <a:t>语句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26264AA-CD70-4D72-9AC6-BBC3500FE7ED}"/>
              </a:ext>
            </a:extLst>
          </p:cNvPr>
          <p:cNvCxnSpPr>
            <a:cxnSpLocks/>
          </p:cNvCxnSpPr>
          <p:nvPr/>
        </p:nvCxnSpPr>
        <p:spPr>
          <a:xfrm flipV="1">
            <a:off x="5881647" y="3666664"/>
            <a:ext cx="1425061" cy="141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893E7ADC-A2EA-4566-B81C-4616B7D8C013}"/>
              </a:ext>
            </a:extLst>
          </p:cNvPr>
          <p:cNvSpPr/>
          <p:nvPr/>
        </p:nvSpPr>
        <p:spPr>
          <a:xfrm>
            <a:off x="3773554" y="4586673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55782964-98D9-407B-95A9-8F0A36B3A325}"/>
              </a:ext>
            </a:extLst>
          </p:cNvPr>
          <p:cNvCxnSpPr>
            <a:cxnSpLocks/>
          </p:cNvCxnSpPr>
          <p:nvPr/>
        </p:nvCxnSpPr>
        <p:spPr>
          <a:xfrm flipV="1">
            <a:off x="8949549" y="3666664"/>
            <a:ext cx="1425061" cy="1417522"/>
          </a:xfrm>
          <a:prstGeom prst="bentConnector3">
            <a:avLst>
              <a:gd name="adj1" fmla="val 79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0C6C040B-FE70-4805-9DE6-65788097A791}"/>
              </a:ext>
            </a:extLst>
          </p:cNvPr>
          <p:cNvSpPr/>
          <p:nvPr/>
        </p:nvSpPr>
        <p:spPr>
          <a:xfrm>
            <a:off x="7328529" y="45822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EE00CBB3-9B91-4AE2-849D-34003AD60C5E}"/>
              </a:ext>
            </a:extLst>
          </p:cNvPr>
          <p:cNvCxnSpPr>
            <a:cxnSpLocks/>
          </p:cNvCxnSpPr>
          <p:nvPr/>
        </p:nvCxnSpPr>
        <p:spPr>
          <a:xfrm>
            <a:off x="10173423" y="2263218"/>
            <a:ext cx="1054186" cy="827752"/>
          </a:xfrm>
          <a:prstGeom prst="bentConnector3">
            <a:avLst>
              <a:gd name="adj1" fmla="val 1001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2A86A02-24D4-464E-B994-993EBF0285AE}"/>
              </a:ext>
            </a:extLst>
          </p:cNvPr>
          <p:cNvCxnSpPr>
            <a:cxnSpLocks/>
          </p:cNvCxnSpPr>
          <p:nvPr/>
        </p:nvCxnSpPr>
        <p:spPr>
          <a:xfrm>
            <a:off x="1562721" y="5437000"/>
            <a:ext cx="3510732" cy="406588"/>
          </a:xfrm>
          <a:prstGeom prst="bentConnector3">
            <a:avLst>
              <a:gd name="adj1" fmla="val -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22082C5E-70EC-4EA4-AD03-098F36BFE760}"/>
              </a:ext>
            </a:extLst>
          </p:cNvPr>
          <p:cNvSpPr/>
          <p:nvPr/>
        </p:nvSpPr>
        <p:spPr>
          <a:xfrm>
            <a:off x="226839" y="45822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96D89A-4D5A-47AA-90D1-549ABF334FDC}"/>
              </a:ext>
            </a:extLst>
          </p:cNvPr>
          <p:cNvCxnSpPr/>
          <p:nvPr/>
        </p:nvCxnSpPr>
        <p:spPr>
          <a:xfrm>
            <a:off x="5119582" y="5640294"/>
            <a:ext cx="0" cy="48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5C93C268-358B-4156-9423-B30135BA475B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6777359" y="3956535"/>
            <a:ext cx="275407" cy="3498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4C55CEE9-B2A4-435A-87F9-6A61258D7D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5713" y="4169618"/>
            <a:ext cx="6061897" cy="1862815"/>
          </a:xfrm>
          <a:prstGeom prst="bentConnector3">
            <a:avLst>
              <a:gd name="adj1" fmla="val 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E465C16-8691-4647-A63E-51DF4C2A7841}"/>
              </a:ext>
            </a:extLst>
          </p:cNvPr>
          <p:cNvSpPr txBox="1"/>
          <p:nvPr/>
        </p:nvSpPr>
        <p:spPr>
          <a:xfrm>
            <a:off x="5186163" y="2805839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140D905-FEFD-4013-975C-9D851ABFACD7}"/>
              </a:ext>
            </a:extLst>
          </p:cNvPr>
          <p:cNvSpPr txBox="1"/>
          <p:nvPr/>
        </p:nvSpPr>
        <p:spPr>
          <a:xfrm>
            <a:off x="8791455" y="2805838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40E89B2-4DAF-4869-8EB9-D71DF2584126}"/>
              </a:ext>
            </a:extLst>
          </p:cNvPr>
          <p:cNvSpPr txBox="1"/>
          <p:nvPr/>
        </p:nvSpPr>
        <p:spPr>
          <a:xfrm>
            <a:off x="6555957" y="18823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B4C587A-3A74-4D01-AAB4-ED4C509173D7}"/>
              </a:ext>
            </a:extLst>
          </p:cNvPr>
          <p:cNvSpPr txBox="1"/>
          <p:nvPr/>
        </p:nvSpPr>
        <p:spPr>
          <a:xfrm>
            <a:off x="10384564" y="18823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5E33B8F-33E7-4B3A-8420-699D9E67C1C7}"/>
              </a:ext>
            </a:extLst>
          </p:cNvPr>
          <p:cNvSpPr txBox="1"/>
          <p:nvPr/>
        </p:nvSpPr>
        <p:spPr>
          <a:xfrm>
            <a:off x="5231071" y="548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A2BD82B-D175-45BE-9427-5B2A7320BB12}"/>
              </a:ext>
            </a:extLst>
          </p:cNvPr>
          <p:cNvSpPr txBox="1"/>
          <p:nvPr/>
        </p:nvSpPr>
        <p:spPr>
          <a:xfrm>
            <a:off x="1773405" y="548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9EFA18B-9A3B-42D4-ACCC-8DCC3AC77EC7}"/>
              </a:ext>
            </a:extLst>
          </p:cNvPr>
          <p:cNvSpPr txBox="1"/>
          <p:nvPr/>
        </p:nvSpPr>
        <p:spPr>
          <a:xfrm>
            <a:off x="8758298" y="55141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B359B97-3542-4A52-938A-41B430C1D3CE}"/>
              </a:ext>
            </a:extLst>
          </p:cNvPr>
          <p:cNvSpPr txBox="1"/>
          <p:nvPr/>
        </p:nvSpPr>
        <p:spPr>
          <a:xfrm>
            <a:off x="3011173" y="4052259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DF1B85C-99A6-470E-9E03-925F15DF0A43}"/>
              </a:ext>
            </a:extLst>
          </p:cNvPr>
          <p:cNvSpPr txBox="1"/>
          <p:nvPr/>
        </p:nvSpPr>
        <p:spPr>
          <a:xfrm>
            <a:off x="6551349" y="4059361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9AC3742-5334-4BD2-8978-16A734E458CD}"/>
              </a:ext>
            </a:extLst>
          </p:cNvPr>
          <p:cNvSpPr txBox="1"/>
          <p:nvPr/>
        </p:nvSpPr>
        <p:spPr>
          <a:xfrm>
            <a:off x="10014580" y="4059930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29989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1A580A5-1FDE-4961-A172-775DF07F6CBA}"/>
              </a:ext>
            </a:extLst>
          </p:cNvPr>
          <p:cNvSpPr/>
          <p:nvPr/>
        </p:nvSpPr>
        <p:spPr>
          <a:xfrm>
            <a:off x="3486150" y="357188"/>
            <a:ext cx="3871913" cy="10429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DAC6D1-2CD9-4E95-BD21-E31F771F2E80}"/>
              </a:ext>
            </a:extLst>
          </p:cNvPr>
          <p:cNvCxnSpPr/>
          <p:nvPr/>
        </p:nvCxnSpPr>
        <p:spPr>
          <a:xfrm>
            <a:off x="5422106" y="1480018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21094D64-B0C4-48E0-8B8C-CADDEC5D07D9}"/>
              </a:ext>
            </a:extLst>
          </p:cNvPr>
          <p:cNvSpPr/>
          <p:nvPr/>
        </p:nvSpPr>
        <p:spPr>
          <a:xfrm>
            <a:off x="3486150" y="2318157"/>
            <a:ext cx="3871911" cy="10429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2ED6D9C-5F29-40CF-B8B0-69714DFB5AC1}"/>
              </a:ext>
            </a:extLst>
          </p:cNvPr>
          <p:cNvCxnSpPr/>
          <p:nvPr/>
        </p:nvCxnSpPr>
        <p:spPr>
          <a:xfrm>
            <a:off x="5422105" y="3514723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9626569-0896-456C-B638-442B64847201}"/>
              </a:ext>
            </a:extLst>
          </p:cNvPr>
          <p:cNvSpPr/>
          <p:nvPr/>
        </p:nvSpPr>
        <p:spPr>
          <a:xfrm>
            <a:off x="3477183" y="4398224"/>
            <a:ext cx="3871913" cy="10429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r>
              <a:rPr lang="en-US" altLang="zh-CN" dirty="0"/>
              <a:t>;</a:t>
            </a:r>
          </a:p>
          <a:p>
            <a:pPr algn="ctr"/>
            <a:r>
              <a:rPr lang="zh-CN" altLang="en-US" dirty="0"/>
              <a:t>循环变量迭代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BACB76F2-6A5E-41BF-8C27-438BC5059C3B}"/>
              </a:ext>
            </a:extLst>
          </p:cNvPr>
          <p:cNvSpPr/>
          <p:nvPr/>
        </p:nvSpPr>
        <p:spPr>
          <a:xfrm>
            <a:off x="4212322" y="5933442"/>
            <a:ext cx="2401633" cy="8515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结束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04A4A74-FC27-4618-AEE2-5027F46040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9575" y="2917062"/>
            <a:ext cx="2077907" cy="1927408"/>
          </a:xfrm>
          <a:prstGeom prst="bentConnector3">
            <a:avLst>
              <a:gd name="adj1" fmla="val 100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71F39F-33D6-490B-80DF-8AD13DC74563}"/>
              </a:ext>
            </a:extLst>
          </p:cNvPr>
          <p:cNvCxnSpPr/>
          <p:nvPr/>
        </p:nvCxnSpPr>
        <p:spPr>
          <a:xfrm>
            <a:off x="7358061" y="4922235"/>
            <a:ext cx="2243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FA05AF-A745-43F0-8672-43EFF15D294A}"/>
              </a:ext>
            </a:extLst>
          </p:cNvPr>
          <p:cNvCxnSpPr/>
          <p:nvPr/>
        </p:nvCxnSpPr>
        <p:spPr>
          <a:xfrm>
            <a:off x="1234045" y="2841812"/>
            <a:ext cx="2243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8C996C7-0AA9-4164-A2CA-891AE9152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831" y="3305899"/>
            <a:ext cx="3641832" cy="2709334"/>
          </a:xfrm>
          <a:prstGeom prst="bentConnector3">
            <a:avLst>
              <a:gd name="adj1" fmla="val 99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46164-4B22-4DE8-9526-40D1AA004314}"/>
              </a:ext>
            </a:extLst>
          </p:cNvPr>
          <p:cNvSpPr txBox="1"/>
          <p:nvPr/>
        </p:nvSpPr>
        <p:spPr>
          <a:xfrm>
            <a:off x="5427268" y="36217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4187A8-C53B-479A-906C-D7E342BA72D1}"/>
              </a:ext>
            </a:extLst>
          </p:cNvPr>
          <p:cNvSpPr txBox="1"/>
          <p:nvPr/>
        </p:nvSpPr>
        <p:spPr>
          <a:xfrm>
            <a:off x="1266330" y="36217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3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9CB620-B6B0-49F3-AC21-B9C7594A476A}"/>
              </a:ext>
            </a:extLst>
          </p:cNvPr>
          <p:cNvCxnSpPr>
            <a:cxnSpLocks/>
          </p:cNvCxnSpPr>
          <p:nvPr/>
        </p:nvCxnSpPr>
        <p:spPr>
          <a:xfrm>
            <a:off x="5689225" y="122705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E6A1792-3782-4DBF-8AA5-1F5F82A8A229}"/>
              </a:ext>
            </a:extLst>
          </p:cNvPr>
          <p:cNvSpPr/>
          <p:nvPr/>
        </p:nvSpPr>
        <p:spPr>
          <a:xfrm>
            <a:off x="4582714" y="845838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8BAFAE2-78A7-4E7B-925C-729D9649B77A}"/>
              </a:ext>
            </a:extLst>
          </p:cNvPr>
          <p:cNvSpPr/>
          <p:nvPr/>
        </p:nvSpPr>
        <p:spPr>
          <a:xfrm>
            <a:off x="4221954" y="4245000"/>
            <a:ext cx="2928938" cy="6715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6433375-D885-4121-AB8D-F6CD5F0E841B}"/>
              </a:ext>
            </a:extLst>
          </p:cNvPr>
          <p:cNvSpPr/>
          <p:nvPr/>
        </p:nvSpPr>
        <p:spPr>
          <a:xfrm>
            <a:off x="4585095" y="5911873"/>
            <a:ext cx="2202656" cy="6715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0C948F4-219D-4D10-B553-A7F74E1F5B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7976" y="3126033"/>
            <a:ext cx="1573989" cy="1273968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2BFE805-E159-4383-A719-A66FD0E47927}"/>
              </a:ext>
            </a:extLst>
          </p:cNvPr>
          <p:cNvCxnSpPr>
            <a:stCxn id="8" idx="1"/>
          </p:cNvCxnSpPr>
          <p:nvPr/>
        </p:nvCxnSpPr>
        <p:spPr>
          <a:xfrm flipH="1">
            <a:off x="2947986" y="4580756"/>
            <a:ext cx="127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15B6B9ED-0B00-49CC-A8B6-135F56392B04}"/>
              </a:ext>
            </a:extLst>
          </p:cNvPr>
          <p:cNvSpPr/>
          <p:nvPr/>
        </p:nvSpPr>
        <p:spPr>
          <a:xfrm>
            <a:off x="4582714" y="2601589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endParaRPr lang="en-US" altLang="zh-CN" dirty="0"/>
          </a:p>
          <a:p>
            <a:pPr algn="ctr"/>
            <a:r>
              <a:rPr lang="zh-CN" altLang="en-US" dirty="0"/>
              <a:t>循环迭代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E5BB7C-C1C7-4CA0-AFE6-33A1764A9384}"/>
              </a:ext>
            </a:extLst>
          </p:cNvPr>
          <p:cNvCxnSpPr>
            <a:cxnSpLocks/>
          </p:cNvCxnSpPr>
          <p:nvPr/>
        </p:nvCxnSpPr>
        <p:spPr>
          <a:xfrm>
            <a:off x="5686423" y="1742515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E446DF-FC54-41C3-A21E-90ED7ABC91D9}"/>
              </a:ext>
            </a:extLst>
          </p:cNvPr>
          <p:cNvCxnSpPr>
            <a:cxnSpLocks/>
          </p:cNvCxnSpPr>
          <p:nvPr/>
        </p:nvCxnSpPr>
        <p:spPr>
          <a:xfrm>
            <a:off x="5686423" y="3454003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1E135A-433A-4605-AAE8-93F9DF7AFB91}"/>
              </a:ext>
            </a:extLst>
          </p:cNvPr>
          <p:cNvCxnSpPr>
            <a:cxnSpLocks/>
          </p:cNvCxnSpPr>
          <p:nvPr/>
        </p:nvCxnSpPr>
        <p:spPr>
          <a:xfrm>
            <a:off x="5686423" y="5085580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B0B8328-F37B-41FE-948E-A8CFC7E4E74A}"/>
              </a:ext>
            </a:extLst>
          </p:cNvPr>
          <p:cNvSpPr txBox="1"/>
          <p:nvPr/>
        </p:nvSpPr>
        <p:spPr>
          <a:xfrm>
            <a:off x="2974183" y="35979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9C3385-9C25-4CC9-A7C0-C204FC70D21F}"/>
              </a:ext>
            </a:extLst>
          </p:cNvPr>
          <p:cNvSpPr txBox="1"/>
          <p:nvPr/>
        </p:nvSpPr>
        <p:spPr>
          <a:xfrm>
            <a:off x="5704878" y="518309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1401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9CB620-B6B0-49F3-AC21-B9C7594A476A}"/>
              </a:ext>
            </a:extLst>
          </p:cNvPr>
          <p:cNvCxnSpPr>
            <a:cxnSpLocks/>
          </p:cNvCxnSpPr>
          <p:nvPr/>
        </p:nvCxnSpPr>
        <p:spPr>
          <a:xfrm>
            <a:off x="5689225" y="122705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E6A1792-3782-4DBF-8AA5-1F5F82A8A229}"/>
              </a:ext>
            </a:extLst>
          </p:cNvPr>
          <p:cNvSpPr/>
          <p:nvPr/>
        </p:nvSpPr>
        <p:spPr>
          <a:xfrm>
            <a:off x="4544607" y="619547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循环变量定义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8BAFAE2-78A7-4E7B-925C-729D9649B77A}"/>
              </a:ext>
            </a:extLst>
          </p:cNvPr>
          <p:cNvSpPr/>
          <p:nvPr/>
        </p:nvSpPr>
        <p:spPr>
          <a:xfrm>
            <a:off x="4200935" y="3287006"/>
            <a:ext cx="2928938" cy="6715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6433375-D885-4121-AB8D-F6CD5F0E841B}"/>
              </a:ext>
            </a:extLst>
          </p:cNvPr>
          <p:cNvSpPr/>
          <p:nvPr/>
        </p:nvSpPr>
        <p:spPr>
          <a:xfrm>
            <a:off x="4513650" y="5742805"/>
            <a:ext cx="2202656" cy="6715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08F7AD0C-4EC7-4FCD-B014-6FFDC502178D}"/>
              </a:ext>
            </a:extLst>
          </p:cNvPr>
          <p:cNvSpPr/>
          <p:nvPr/>
        </p:nvSpPr>
        <p:spPr>
          <a:xfrm>
            <a:off x="1502570" y="190780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循环遍历迭代</a:t>
            </a:r>
            <a:endParaRPr lang="en-US" altLang="zh-CN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B2A4658-17DA-4C7C-8592-6FC46FA95680}"/>
              </a:ext>
            </a:extLst>
          </p:cNvPr>
          <p:cNvCxnSpPr>
            <a:cxnSpLocks/>
          </p:cNvCxnSpPr>
          <p:nvPr/>
        </p:nvCxnSpPr>
        <p:spPr>
          <a:xfrm>
            <a:off x="5689225" y="141096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DF6B76D-6958-4901-8084-EFD5D55A6C2F}"/>
              </a:ext>
            </a:extLst>
          </p:cNvPr>
          <p:cNvSpPr/>
          <p:nvPr/>
        </p:nvSpPr>
        <p:spPr>
          <a:xfrm>
            <a:off x="4544607" y="190780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F4E90B8-F12D-4289-BFCF-C30523822103}"/>
              </a:ext>
            </a:extLst>
          </p:cNvPr>
          <p:cNvCxnSpPr>
            <a:cxnSpLocks/>
          </p:cNvCxnSpPr>
          <p:nvPr/>
        </p:nvCxnSpPr>
        <p:spPr>
          <a:xfrm>
            <a:off x="5665404" y="2794487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5C51AA-BC61-481D-A8C7-ADEE805AB8A5}"/>
              </a:ext>
            </a:extLst>
          </p:cNvPr>
          <p:cNvCxnSpPr>
            <a:cxnSpLocks/>
          </p:cNvCxnSpPr>
          <p:nvPr/>
        </p:nvCxnSpPr>
        <p:spPr>
          <a:xfrm>
            <a:off x="5655887" y="405954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0313A2C-0D21-4B20-B4E0-483D354F7D5B}"/>
              </a:ext>
            </a:extLst>
          </p:cNvPr>
          <p:cNvSpPr/>
          <p:nvPr/>
        </p:nvSpPr>
        <p:spPr>
          <a:xfrm>
            <a:off x="4511269" y="455638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循环语句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A92F10-DA0C-41C0-9AF4-4CB8E7AEECCA}"/>
              </a:ext>
            </a:extLst>
          </p:cNvPr>
          <p:cNvCxnSpPr/>
          <p:nvPr/>
        </p:nvCxnSpPr>
        <p:spPr>
          <a:xfrm>
            <a:off x="3886200" y="2286420"/>
            <a:ext cx="47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DD68CA-951D-41D7-8BB0-6F6E4A5EBE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1334" y="3063090"/>
            <a:ext cx="2226369" cy="1716477"/>
          </a:xfrm>
          <a:prstGeom prst="bentConnector3">
            <a:avLst>
              <a:gd name="adj1" fmla="val -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BFAFD13-0361-4573-9533-8D0076E41C8A}"/>
              </a:ext>
            </a:extLst>
          </p:cNvPr>
          <p:cNvCxnSpPr>
            <a:cxnSpLocks/>
          </p:cNvCxnSpPr>
          <p:nvPr/>
        </p:nvCxnSpPr>
        <p:spPr>
          <a:xfrm rot="5400000">
            <a:off x="5702290" y="3491331"/>
            <a:ext cx="3792141" cy="1382319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85DD9BD-A93C-4471-93B3-86249777CF87}"/>
              </a:ext>
            </a:extLst>
          </p:cNvPr>
          <p:cNvCxnSpPr/>
          <p:nvPr/>
        </p:nvCxnSpPr>
        <p:spPr>
          <a:xfrm>
            <a:off x="6888938" y="2286420"/>
            <a:ext cx="1373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F7D4399-FDAC-4747-BBBC-54865AE05EBE}"/>
              </a:ext>
            </a:extLst>
          </p:cNvPr>
          <p:cNvSpPr txBox="1"/>
          <p:nvPr/>
        </p:nvSpPr>
        <p:spPr>
          <a:xfrm>
            <a:off x="5676302" y="3994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2411A7-0CA2-4737-B86D-5531DAC3B7E5}"/>
              </a:ext>
            </a:extLst>
          </p:cNvPr>
          <p:cNvSpPr txBox="1"/>
          <p:nvPr/>
        </p:nvSpPr>
        <p:spPr>
          <a:xfrm>
            <a:off x="8289519" y="34013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78986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8477C1-690A-4181-833D-79E7AC420AFD}"/>
              </a:ext>
            </a:extLst>
          </p:cNvPr>
          <p:cNvCxnSpPr>
            <a:cxnSpLocks/>
          </p:cNvCxnSpPr>
          <p:nvPr/>
        </p:nvCxnSpPr>
        <p:spPr>
          <a:xfrm>
            <a:off x="5043488" y="228600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6EF9920-5683-41D8-8CBE-7B8BDD0FB04B}"/>
              </a:ext>
            </a:extLst>
          </p:cNvPr>
          <p:cNvSpPr/>
          <p:nvPr/>
        </p:nvSpPr>
        <p:spPr>
          <a:xfrm>
            <a:off x="3893203" y="914679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1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15B600D-8965-4596-A27A-6CB53A1199F6}"/>
              </a:ext>
            </a:extLst>
          </p:cNvPr>
          <p:cNvCxnSpPr>
            <a:cxnSpLocks/>
          </p:cNvCxnSpPr>
          <p:nvPr/>
        </p:nvCxnSpPr>
        <p:spPr>
          <a:xfrm rot="5400000">
            <a:off x="5412476" y="2568002"/>
            <a:ext cx="3558988" cy="1103709"/>
          </a:xfrm>
          <a:prstGeom prst="bentConnector3">
            <a:avLst>
              <a:gd name="adj1" fmla="val 99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8DFB1-E1E0-4940-A796-BD6693614A93}"/>
              </a:ext>
            </a:extLst>
          </p:cNvPr>
          <p:cNvCxnSpPr/>
          <p:nvPr/>
        </p:nvCxnSpPr>
        <p:spPr>
          <a:xfrm>
            <a:off x="6400800" y="1340362"/>
            <a:ext cx="134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61D4FB34-4600-4C80-8AC4-E1DFD004239B}"/>
              </a:ext>
            </a:extLst>
          </p:cNvPr>
          <p:cNvSpPr/>
          <p:nvPr/>
        </p:nvSpPr>
        <p:spPr>
          <a:xfrm>
            <a:off x="6640115" y="2485185"/>
            <a:ext cx="2207419" cy="857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goto</a:t>
            </a:r>
          </a:p>
          <a:p>
            <a:pPr algn="ctr"/>
            <a:r>
              <a:rPr lang="en-US" altLang="zh-CN" dirty="0"/>
              <a:t>label 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EB9B4B-A837-4EAD-B86C-5BE33393D724}"/>
              </a:ext>
            </a:extLst>
          </p:cNvPr>
          <p:cNvCxnSpPr>
            <a:cxnSpLocks/>
          </p:cNvCxnSpPr>
          <p:nvPr/>
        </p:nvCxnSpPr>
        <p:spPr>
          <a:xfrm>
            <a:off x="5043488" y="2048436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D35C39A-6DD5-46F5-81EC-E8E1272088E2}"/>
              </a:ext>
            </a:extLst>
          </p:cNvPr>
          <p:cNvSpPr/>
          <p:nvPr/>
        </p:nvSpPr>
        <p:spPr>
          <a:xfrm>
            <a:off x="3893203" y="2734515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DB9104-182A-4912-A9E0-CC4031C19ED3}"/>
              </a:ext>
            </a:extLst>
          </p:cNvPr>
          <p:cNvCxnSpPr>
            <a:cxnSpLocks/>
          </p:cNvCxnSpPr>
          <p:nvPr/>
        </p:nvCxnSpPr>
        <p:spPr>
          <a:xfrm>
            <a:off x="5043488" y="3787588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DA779AA-A340-4E48-AEB2-9E03C1BCD2D9}"/>
              </a:ext>
            </a:extLst>
          </p:cNvPr>
          <p:cNvSpPr/>
          <p:nvPr/>
        </p:nvSpPr>
        <p:spPr>
          <a:xfrm>
            <a:off x="3893203" y="4473667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3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C960A4-F18F-49B5-9282-2ABE453971CF}"/>
              </a:ext>
            </a:extLst>
          </p:cNvPr>
          <p:cNvCxnSpPr>
            <a:cxnSpLocks/>
          </p:cNvCxnSpPr>
          <p:nvPr/>
        </p:nvCxnSpPr>
        <p:spPr>
          <a:xfrm>
            <a:off x="5043488" y="5553637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AD83C7C-E4AA-4210-B34F-CCEE7F8175E7}"/>
              </a:ext>
            </a:extLst>
          </p:cNvPr>
          <p:cNvSpPr txBox="1"/>
          <p:nvPr/>
        </p:nvSpPr>
        <p:spPr>
          <a:xfrm>
            <a:off x="3117028" y="116441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2E7AC8-54FE-4E0B-856F-A8C2204B7374}"/>
              </a:ext>
            </a:extLst>
          </p:cNvPr>
          <p:cNvSpPr txBox="1"/>
          <p:nvPr/>
        </p:nvSpPr>
        <p:spPr>
          <a:xfrm>
            <a:off x="3111674" y="30138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B53CA4-C154-4AE8-A71B-994079BFA842}"/>
              </a:ext>
            </a:extLst>
          </p:cNvPr>
          <p:cNvSpPr txBox="1"/>
          <p:nvPr/>
        </p:nvSpPr>
        <p:spPr>
          <a:xfrm>
            <a:off x="3111674" y="469662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0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7AA2D9-CDA2-4D78-A94F-BDCB071A5008}"/>
              </a:ext>
            </a:extLst>
          </p:cNvPr>
          <p:cNvCxnSpPr>
            <a:cxnSpLocks/>
          </p:cNvCxnSpPr>
          <p:nvPr/>
        </p:nvCxnSpPr>
        <p:spPr>
          <a:xfrm>
            <a:off x="5643563" y="157163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95C6BCB-45A1-4310-A054-F160D7DD473C}"/>
              </a:ext>
            </a:extLst>
          </p:cNvPr>
          <p:cNvSpPr/>
          <p:nvPr/>
        </p:nvSpPr>
        <p:spPr>
          <a:xfrm>
            <a:off x="4668090" y="673754"/>
            <a:ext cx="1950944" cy="6157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0DC5F90-4A4C-4FC7-91CD-32706E1E6B52}"/>
              </a:ext>
            </a:extLst>
          </p:cNvPr>
          <p:cNvSpPr/>
          <p:nvPr/>
        </p:nvSpPr>
        <p:spPr>
          <a:xfrm>
            <a:off x="4430106" y="2068325"/>
            <a:ext cx="2418507" cy="7858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78893204-D9B3-45BB-9585-D207286A7905}"/>
              </a:ext>
            </a:extLst>
          </p:cNvPr>
          <p:cNvSpPr/>
          <p:nvPr/>
        </p:nvSpPr>
        <p:spPr>
          <a:xfrm>
            <a:off x="4430105" y="3535740"/>
            <a:ext cx="2418507" cy="19506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循环体语句</a:t>
            </a:r>
            <a:endParaRPr lang="en-US" altLang="zh-CN" dirty="0"/>
          </a:p>
          <a:p>
            <a:pPr algn="ctr"/>
            <a:r>
              <a:rPr lang="zh-CN" altLang="en-US" dirty="0"/>
              <a:t>循环变量迭代</a:t>
            </a:r>
            <a:endParaRPr lang="en-US" altLang="zh-CN" dirty="0"/>
          </a:p>
          <a:p>
            <a:pPr algn="ctr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</a:p>
          <a:p>
            <a:pPr algn="ctr"/>
            <a:r>
              <a:rPr lang="en-US" altLang="zh-CN" dirty="0"/>
              <a:t>break;</a:t>
            </a:r>
          </a:p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61A634-2E06-4DBE-AFEE-137799DDD53B}"/>
              </a:ext>
            </a:extLst>
          </p:cNvPr>
          <p:cNvCxnSpPr>
            <a:cxnSpLocks/>
          </p:cNvCxnSpPr>
          <p:nvPr/>
        </p:nvCxnSpPr>
        <p:spPr>
          <a:xfrm flipH="1" flipV="1">
            <a:off x="6922294" y="2432657"/>
            <a:ext cx="1721645" cy="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CB891F-FE49-4FE4-9DC4-9CDF9AF0D86B}"/>
              </a:ext>
            </a:extLst>
          </p:cNvPr>
          <p:cNvCxnSpPr>
            <a:cxnSpLocks/>
          </p:cNvCxnSpPr>
          <p:nvPr/>
        </p:nvCxnSpPr>
        <p:spPr>
          <a:xfrm rot="5400000">
            <a:off x="5760454" y="3623073"/>
            <a:ext cx="4045325" cy="1721645"/>
          </a:xfrm>
          <a:prstGeom prst="bentConnector3">
            <a:avLst>
              <a:gd name="adj1" fmla="val 100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0723457B-BD85-4730-9EDA-3DADF5AAEF14}"/>
              </a:ext>
            </a:extLst>
          </p:cNvPr>
          <p:cNvSpPr/>
          <p:nvPr/>
        </p:nvSpPr>
        <p:spPr>
          <a:xfrm>
            <a:off x="4629150" y="6132734"/>
            <a:ext cx="1989883" cy="60620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循环结束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3CE6CE-EF7E-4CB5-AE98-A89013355686}"/>
              </a:ext>
            </a:extLst>
          </p:cNvPr>
          <p:cNvCxnSpPr>
            <a:cxnSpLocks/>
          </p:cNvCxnSpPr>
          <p:nvPr/>
        </p:nvCxnSpPr>
        <p:spPr>
          <a:xfrm>
            <a:off x="5639360" y="1485900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BC6B14-25C6-4699-80EC-A432D74A13C6}"/>
              </a:ext>
            </a:extLst>
          </p:cNvPr>
          <p:cNvCxnSpPr>
            <a:cxnSpLocks/>
          </p:cNvCxnSpPr>
          <p:nvPr/>
        </p:nvCxnSpPr>
        <p:spPr>
          <a:xfrm>
            <a:off x="5639359" y="3018026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38630E-36A3-4007-8947-8DD90D46C68B}"/>
              </a:ext>
            </a:extLst>
          </p:cNvPr>
          <p:cNvCxnSpPr>
            <a:cxnSpLocks/>
          </p:cNvCxnSpPr>
          <p:nvPr/>
        </p:nvCxnSpPr>
        <p:spPr>
          <a:xfrm flipH="1" flipV="1">
            <a:off x="2634778" y="4489221"/>
            <a:ext cx="1721645" cy="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EDFCAD4-8A64-4A2E-9951-A15645B222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3974" y="2671139"/>
            <a:ext cx="2003563" cy="1621954"/>
          </a:xfrm>
          <a:prstGeom prst="bentConnector3">
            <a:avLst>
              <a:gd name="adj1" fmla="val 100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25CCD20-3DC0-46E8-BCBC-698DE90E1DFE}"/>
              </a:ext>
            </a:extLst>
          </p:cNvPr>
          <p:cNvCxnSpPr>
            <a:cxnSpLocks/>
          </p:cNvCxnSpPr>
          <p:nvPr/>
        </p:nvCxnSpPr>
        <p:spPr>
          <a:xfrm flipH="1">
            <a:off x="3891734" y="4800600"/>
            <a:ext cx="1366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CB418DD-8A3D-4112-A4F6-1CED8D6910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2912" y="5389364"/>
            <a:ext cx="1696015" cy="538372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56DE4C4-47E9-42A1-9168-ACE77F1C3C92}"/>
              </a:ext>
            </a:extLst>
          </p:cNvPr>
          <p:cNvSpPr txBox="1"/>
          <p:nvPr/>
        </p:nvSpPr>
        <p:spPr>
          <a:xfrm>
            <a:off x="2644849" y="318718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82C468-05C6-42F5-B536-DB2647D57B09}"/>
              </a:ext>
            </a:extLst>
          </p:cNvPr>
          <p:cNvSpPr txBox="1"/>
          <p:nvPr/>
        </p:nvSpPr>
        <p:spPr>
          <a:xfrm>
            <a:off x="8660498" y="43188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5E1566-5F08-438C-BAE4-1850443F8EDA}"/>
              </a:ext>
            </a:extLst>
          </p:cNvPr>
          <p:cNvSpPr txBox="1"/>
          <p:nvPr/>
        </p:nvSpPr>
        <p:spPr>
          <a:xfrm>
            <a:off x="3896630" y="539236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9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959A22B-266A-4E04-94BA-32DCDDCA4A76}"/>
              </a:ext>
            </a:extLst>
          </p:cNvPr>
          <p:cNvCxnSpPr>
            <a:cxnSpLocks/>
          </p:cNvCxnSpPr>
          <p:nvPr/>
        </p:nvCxnSpPr>
        <p:spPr>
          <a:xfrm>
            <a:off x="4878019" y="125926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7F22645-7278-4C74-83AC-28A97E020685}"/>
              </a:ext>
            </a:extLst>
          </p:cNvPr>
          <p:cNvSpPr/>
          <p:nvPr/>
        </p:nvSpPr>
        <p:spPr>
          <a:xfrm>
            <a:off x="3586342" y="573290"/>
            <a:ext cx="2583350" cy="9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CA0FA8-F08E-4D14-9B56-3EA4128EFD98}"/>
              </a:ext>
            </a:extLst>
          </p:cNvPr>
          <p:cNvSpPr/>
          <p:nvPr/>
        </p:nvSpPr>
        <p:spPr>
          <a:xfrm>
            <a:off x="3512648" y="2043539"/>
            <a:ext cx="2730737" cy="132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endParaRPr lang="en-US" altLang="zh-CN" dirty="0"/>
          </a:p>
          <a:p>
            <a:pPr algn="ctr"/>
            <a:r>
              <a:rPr lang="en-US" altLang="zh-CN" dirty="0"/>
              <a:t>continue;</a:t>
            </a:r>
          </a:p>
          <a:p>
            <a:pPr algn="ctr"/>
            <a:r>
              <a:rPr lang="zh-CN" altLang="en-US" dirty="0"/>
              <a:t>变量迭代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0C36E97-39E4-4939-9188-68759FCE0822}"/>
              </a:ext>
            </a:extLst>
          </p:cNvPr>
          <p:cNvSpPr/>
          <p:nvPr/>
        </p:nvSpPr>
        <p:spPr>
          <a:xfrm>
            <a:off x="3245669" y="3927364"/>
            <a:ext cx="3264694" cy="1024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1D9BDAA3-EABB-49FC-A227-76E7784F04A5}"/>
              </a:ext>
            </a:extLst>
          </p:cNvPr>
          <p:cNvSpPr/>
          <p:nvPr/>
        </p:nvSpPr>
        <p:spPr>
          <a:xfrm>
            <a:off x="3708803" y="5607692"/>
            <a:ext cx="2338430" cy="7304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6F0DA3-96D5-4BF0-9ADD-A1E965AC7D07}"/>
              </a:ext>
            </a:extLst>
          </p:cNvPr>
          <p:cNvCxnSpPr>
            <a:cxnSpLocks/>
          </p:cNvCxnSpPr>
          <p:nvPr/>
        </p:nvCxnSpPr>
        <p:spPr>
          <a:xfrm>
            <a:off x="4878017" y="1604887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FABB86-8366-4A19-BE0A-18EDA20B83E3}"/>
              </a:ext>
            </a:extLst>
          </p:cNvPr>
          <p:cNvCxnSpPr>
            <a:cxnSpLocks/>
          </p:cNvCxnSpPr>
          <p:nvPr/>
        </p:nvCxnSpPr>
        <p:spPr>
          <a:xfrm>
            <a:off x="4878016" y="3460373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D53673-BC91-495A-83DA-51F72FC7D58D}"/>
              </a:ext>
            </a:extLst>
          </p:cNvPr>
          <p:cNvCxnSpPr>
            <a:cxnSpLocks/>
          </p:cNvCxnSpPr>
          <p:nvPr/>
        </p:nvCxnSpPr>
        <p:spPr>
          <a:xfrm>
            <a:off x="4879232" y="5100701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91ABDC6-9963-4760-A4E5-F8E9A36F0436}"/>
              </a:ext>
            </a:extLst>
          </p:cNvPr>
          <p:cNvCxnSpPr>
            <a:stCxn id="14" idx="1"/>
          </p:cNvCxnSpPr>
          <p:nvPr/>
        </p:nvCxnSpPr>
        <p:spPr>
          <a:xfrm flipH="1">
            <a:off x="2371725" y="4439621"/>
            <a:ext cx="873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BBAB749-CEBB-4EAA-98DE-E0538C596E6D}"/>
              </a:ext>
            </a:extLst>
          </p:cNvPr>
          <p:cNvCxnSpPr/>
          <p:nvPr/>
        </p:nvCxnSpPr>
        <p:spPr>
          <a:xfrm rot="5400000" flipH="1" flipV="1">
            <a:off x="1853332" y="3004420"/>
            <a:ext cx="1939308" cy="931094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B320E02-974B-49E9-98EE-C02915370848}"/>
              </a:ext>
            </a:extLst>
          </p:cNvPr>
          <p:cNvCxnSpPr>
            <a:cxnSpLocks/>
          </p:cNvCxnSpPr>
          <p:nvPr/>
        </p:nvCxnSpPr>
        <p:spPr>
          <a:xfrm flipH="1" flipV="1">
            <a:off x="5623174" y="2752252"/>
            <a:ext cx="2222607" cy="3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5471C0-6474-46E5-84A4-3FFF62DFD777}"/>
              </a:ext>
            </a:extLst>
          </p:cNvPr>
          <p:cNvCxnSpPr>
            <a:cxnSpLocks/>
          </p:cNvCxnSpPr>
          <p:nvPr/>
        </p:nvCxnSpPr>
        <p:spPr>
          <a:xfrm rot="5400000">
            <a:off x="6456818" y="3065732"/>
            <a:ext cx="1666625" cy="1111303"/>
          </a:xfrm>
          <a:prstGeom prst="bentConnector3">
            <a:avLst>
              <a:gd name="adj1" fmla="val 100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0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n27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test(num)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test(int 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int n2 = n + 1;</a:t>
            </a:r>
          </a:p>
          <a:p>
            <a:r>
              <a:rPr lang="zh-CN" altLang="en-US" dirty="0"/>
              <a:t>    printf("n2 = %d",n2);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void main(){</a:t>
            </a:r>
          </a:p>
          <a:p>
            <a:r>
              <a:rPr lang="zh-CN" altLang="en-US" dirty="0"/>
              <a:t>    int num = 6;</a:t>
            </a:r>
          </a:p>
          <a:p>
            <a:r>
              <a:rPr lang="zh-CN" altLang="en-US" dirty="0"/>
              <a:t>    test(num);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/>
          <p:nvPr/>
        </p:nvCxnSpPr>
        <p:spPr>
          <a:xfrm flipH="1">
            <a:off x="1739153" y="5065059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2042" y="3155290"/>
            <a:ext cx="2306881" cy="1512658"/>
          </a:xfrm>
          <a:prstGeom prst="bentConnector3">
            <a:avLst>
              <a:gd name="adj1" fmla="val 100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</p:spTree>
    <p:extLst>
      <p:ext uri="{BB962C8B-B14F-4D97-AF65-F5344CB8AC3E}">
        <p14:creationId xmlns:p14="http://schemas.microsoft.com/office/powerpoint/2010/main" val="1837970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n27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test(num)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test(int 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int n2 = n + 1;</a:t>
            </a:r>
          </a:p>
          <a:p>
            <a:r>
              <a:rPr lang="zh-CN" altLang="en-US" dirty="0"/>
              <a:t>    printf("n2 = %d",n2);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void main(){</a:t>
            </a:r>
          </a:p>
          <a:p>
            <a:r>
              <a:rPr lang="zh-CN" altLang="en-US" dirty="0"/>
              <a:t>    int num = 6;</a:t>
            </a:r>
          </a:p>
          <a:p>
            <a:r>
              <a:rPr lang="zh-CN" altLang="en-US" dirty="0"/>
              <a:t>    test(num);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/>
          <p:nvPr/>
        </p:nvCxnSpPr>
        <p:spPr>
          <a:xfrm flipH="1">
            <a:off x="1739153" y="5065059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2042" y="3155290"/>
            <a:ext cx="2306881" cy="1512658"/>
          </a:xfrm>
          <a:prstGeom prst="bentConnector3">
            <a:avLst>
              <a:gd name="adj1" fmla="val 100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</p:spTree>
    <p:extLst>
      <p:ext uri="{BB962C8B-B14F-4D97-AF65-F5344CB8AC3E}">
        <p14:creationId xmlns:p14="http://schemas.microsoft.com/office/powerpoint/2010/main" val="1456182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getSum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n1</a:t>
            </a:r>
            <a:r>
              <a:rPr lang="en-US" altLang="zh-CN" dirty="0">
                <a:sym typeface="Wingdings" panose="05000000000000000000" pitchFamily="2" charset="2"/>
              </a:rPr>
              <a:t>1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n29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return n1+n2;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res = getSum(1,9)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printf(res)//10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getSum(int n1,int n2){</a:t>
            </a:r>
          </a:p>
          <a:p>
            <a:r>
              <a:rPr lang="en-US" altLang="zh-CN" dirty="0"/>
              <a:t>    return n1 + n2;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main(){</a:t>
            </a:r>
          </a:p>
          <a:p>
            <a:r>
              <a:rPr lang="en-US" altLang="zh-CN" dirty="0"/>
              <a:t>    int num = 6;</a:t>
            </a:r>
          </a:p>
          <a:p>
            <a:r>
              <a:rPr lang="en-US" altLang="zh-CN" dirty="0"/>
              <a:t>    int res = getSum(1,9);</a:t>
            </a:r>
          </a:p>
          <a:p>
            <a:r>
              <a:rPr lang="en-US" altLang="zh-CN" dirty="0"/>
              <a:t>    printf("res = %d",res);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>
            <a:cxnSpLocks/>
          </p:cNvCxnSpPr>
          <p:nvPr/>
        </p:nvCxnSpPr>
        <p:spPr>
          <a:xfrm flipH="1">
            <a:off x="1640541" y="494851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9518" y="3112799"/>
            <a:ext cx="2203503" cy="1462476"/>
          </a:xfrm>
          <a:prstGeom prst="bentConnector3">
            <a:avLst>
              <a:gd name="adj1" fmla="val 100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4E59FC3-443D-4621-AFBA-CF5061D655E8}"/>
              </a:ext>
            </a:extLst>
          </p:cNvPr>
          <p:cNvCxnSpPr>
            <a:cxnSpLocks/>
          </p:cNvCxnSpPr>
          <p:nvPr/>
        </p:nvCxnSpPr>
        <p:spPr>
          <a:xfrm flipH="1">
            <a:off x="4365812" y="3580516"/>
            <a:ext cx="55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0303B02-442C-4F46-89D1-6D6DEA427AAC}"/>
              </a:ext>
            </a:extLst>
          </p:cNvPr>
          <p:cNvCxnSpPr>
            <a:cxnSpLocks/>
          </p:cNvCxnSpPr>
          <p:nvPr/>
        </p:nvCxnSpPr>
        <p:spPr>
          <a:xfrm rot="5400000">
            <a:off x="3902917" y="4210176"/>
            <a:ext cx="1653184" cy="369310"/>
          </a:xfrm>
          <a:prstGeom prst="bentConnector3">
            <a:avLst>
              <a:gd name="adj1" fmla="val 100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5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D79BB0-D924-491C-AF38-2EBFFC081CCD}"/>
              </a:ext>
            </a:extLst>
          </p:cNvPr>
          <p:cNvSpPr/>
          <p:nvPr/>
        </p:nvSpPr>
        <p:spPr>
          <a:xfrm>
            <a:off x="522740" y="1667435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语言源程序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556B6E7-6219-43C5-BB6A-3B2F03E65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0262" y="3109633"/>
            <a:ext cx="1871382" cy="1416424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449987-1CF1-4C35-8847-3A5AB98F0726}"/>
              </a:ext>
            </a:extLst>
          </p:cNvPr>
          <p:cNvSpPr/>
          <p:nvPr/>
        </p:nvSpPr>
        <p:spPr>
          <a:xfrm>
            <a:off x="7300578" y="1667434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二进制机器指令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02CC0DD-D93B-4FD2-8415-4D5E215549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9148" y="3026580"/>
            <a:ext cx="1871381" cy="1582531"/>
          </a:xfrm>
          <a:prstGeom prst="bentConnector3">
            <a:avLst>
              <a:gd name="adj1" fmla="val -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348EF45-139D-4E92-A9BE-FE77491553E6}"/>
              </a:ext>
            </a:extLst>
          </p:cNvPr>
          <p:cNvSpPr/>
          <p:nvPr/>
        </p:nvSpPr>
        <p:spPr>
          <a:xfrm>
            <a:off x="3787982" y="4251512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语言编译程序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0C8081-3DDE-4351-88AF-6F62BB00D889}"/>
              </a:ext>
            </a:extLst>
          </p:cNvPr>
          <p:cNvSpPr txBox="1"/>
          <p:nvPr/>
        </p:nvSpPr>
        <p:spPr>
          <a:xfrm>
            <a:off x="4048217" y="5821836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语言编译程序功能示意图</a:t>
            </a:r>
          </a:p>
        </p:txBody>
      </p:sp>
    </p:spTree>
    <p:extLst>
      <p:ext uri="{BB962C8B-B14F-4D97-AF65-F5344CB8AC3E}">
        <p14:creationId xmlns:p14="http://schemas.microsoft.com/office/powerpoint/2010/main" val="3276463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C4F0D4-EEBA-4703-8D49-349849414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14950"/>
              </p:ext>
            </p:extLst>
          </p:nvPr>
        </p:nvGraphicFramePr>
        <p:xfrm>
          <a:off x="2031998" y="719666"/>
          <a:ext cx="9599563" cy="3950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585">
                  <a:extLst>
                    <a:ext uri="{9D8B030D-6E8A-4147-A177-3AD203B41FA5}">
                      <a16:colId xmlns:a16="http://schemas.microsoft.com/office/drawing/2014/main" val="98530787"/>
                    </a:ext>
                  </a:extLst>
                </a:gridCol>
                <a:gridCol w="6676978">
                  <a:extLst>
                    <a:ext uri="{9D8B030D-6E8A-4147-A177-3AD203B41FA5}">
                      <a16:colId xmlns:a16="http://schemas.microsoft.com/office/drawing/2014/main" val="3276399310"/>
                    </a:ext>
                  </a:extLst>
                </a:gridCol>
              </a:tblGrid>
              <a:tr h="393075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496916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空指令，无任何效果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14086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#include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包含一个源代码文件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90065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9685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#undef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取消已经定义的宏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19502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如果给定条件为真，则编译下面代码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18115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#ifdef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如果宏已经定义，则编译下面代码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45489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#ifndef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如果宏没有定义，则编译下面代码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481"/>
                  </a:ext>
                </a:extLst>
              </a:tr>
              <a:tr h="412766">
                <a:tc>
                  <a:txBody>
                    <a:bodyPr/>
                    <a:lstStyle/>
                    <a:p>
                      <a:r>
                        <a:rPr lang="en-US" altLang="zh-CN" dirty="0"/>
                        <a:t>#elif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如果前面的</a:t>
                      </a:r>
                      <a:r>
                        <a:rPr lang="en-US" altLang="zh-CN" dirty="0"/>
                        <a:t>#if</a:t>
                      </a:r>
                      <a:r>
                        <a:rPr lang="zh-CN" altLang="en-US" dirty="0"/>
                        <a:t>给定条件不为真，当前条件为真，则编译下面代码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60880"/>
                  </a:ext>
                </a:extLst>
              </a:tr>
              <a:tr h="393075">
                <a:tc>
                  <a:txBody>
                    <a:bodyPr/>
                    <a:lstStyle/>
                    <a:p>
                      <a:r>
                        <a:rPr lang="en-US" altLang="zh-CN" dirty="0"/>
                        <a:t>#endif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结束一个</a:t>
                      </a:r>
                      <a:r>
                        <a:rPr lang="en-US" altLang="zh-CN" dirty="0"/>
                        <a:t>#if...#else</a:t>
                      </a:r>
                      <a:r>
                        <a:rPr lang="zh-CN" altLang="en-US" dirty="0"/>
                        <a:t>条件编译块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2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491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35E96D-9BA2-4D60-8A54-8F8971644F77}"/>
              </a:ext>
            </a:extLst>
          </p:cNvPr>
          <p:cNvSpPr/>
          <p:nvPr/>
        </p:nvSpPr>
        <p:spPr>
          <a:xfrm>
            <a:off x="932329" y="259976"/>
            <a:ext cx="4061012" cy="557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3FD9D1-6FB2-4406-8FB8-8B63A43DF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906686"/>
              </p:ext>
            </p:extLst>
          </p:nvPr>
        </p:nvGraphicFramePr>
        <p:xfrm>
          <a:off x="2075607" y="749694"/>
          <a:ext cx="1774456" cy="4596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4456">
                  <a:extLst>
                    <a:ext uri="{9D8B030D-6E8A-4147-A177-3AD203B41FA5}">
                      <a16:colId xmlns:a16="http://schemas.microsoft.com/office/drawing/2014/main" val="1933498413"/>
                    </a:ext>
                  </a:extLst>
                </a:gridCol>
              </a:tblGrid>
              <a:tr h="766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42979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\0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07574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60403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04875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66683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4652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E4CD1B5-B31B-4507-A2B8-4D47989763B8}"/>
              </a:ext>
            </a:extLst>
          </p:cNvPr>
          <p:cNvSpPr txBox="1"/>
          <p:nvPr/>
        </p:nvSpPr>
        <p:spPr>
          <a:xfrm>
            <a:off x="932329" y="259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1FE857-FD50-4AB9-BABD-C82256CEACD7}"/>
              </a:ext>
            </a:extLst>
          </p:cNvPr>
          <p:cNvSpPr txBox="1"/>
          <p:nvPr/>
        </p:nvSpPr>
        <p:spPr>
          <a:xfrm>
            <a:off x="4078941" y="2863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“abcd”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60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D67B7-D6C8-4DC7-A3B1-ADD6AF12849A}"/>
              </a:ext>
            </a:extLst>
          </p:cNvPr>
          <p:cNvSpPr/>
          <p:nvPr/>
        </p:nvSpPr>
        <p:spPr>
          <a:xfrm>
            <a:off x="1257301" y="600075"/>
            <a:ext cx="8515350" cy="524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F5445-2412-4A97-877A-7A4A13ED8ECC}"/>
              </a:ext>
            </a:extLst>
          </p:cNvPr>
          <p:cNvSpPr/>
          <p:nvPr/>
        </p:nvSpPr>
        <p:spPr>
          <a:xfrm>
            <a:off x="3357561" y="834034"/>
            <a:ext cx="3114675" cy="469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7E0EC-5A93-46CB-94BA-251A646FA8B9}"/>
              </a:ext>
            </a:extLst>
          </p:cNvPr>
          <p:cNvSpPr/>
          <p:nvPr/>
        </p:nvSpPr>
        <p:spPr>
          <a:xfrm>
            <a:off x="3545679" y="3473002"/>
            <a:ext cx="2609852" cy="1148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n=4</a:t>
            </a:r>
          </a:p>
          <a:p>
            <a:pPr algn="ctr"/>
            <a:r>
              <a:rPr lang="en-US" altLang="zh-CN" dirty="0"/>
              <a:t>if(n&gt;2) test(3)</a:t>
            </a:r>
          </a:p>
          <a:p>
            <a:pPr algn="ctr"/>
            <a:r>
              <a:rPr lang="en-US" altLang="zh-CN" dirty="0"/>
              <a:t>printf(4)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FE5FF-893F-4F74-8B6F-19B2DB397EF3}"/>
              </a:ext>
            </a:extLst>
          </p:cNvPr>
          <p:cNvSpPr/>
          <p:nvPr/>
        </p:nvSpPr>
        <p:spPr>
          <a:xfrm>
            <a:off x="3545680" y="4739890"/>
            <a:ext cx="2609852" cy="68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test(4)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A012E2-8F8E-4F4B-A5DA-1D05B0E107C0}"/>
              </a:ext>
            </a:extLst>
          </p:cNvPr>
          <p:cNvSpPr txBox="1"/>
          <p:nvPr/>
        </p:nvSpPr>
        <p:spPr>
          <a:xfrm>
            <a:off x="1265350" y="677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5D6BE-80D9-41C5-9EE6-CACF6C042EA3}"/>
              </a:ext>
            </a:extLst>
          </p:cNvPr>
          <p:cNvSpPr/>
          <p:nvPr/>
        </p:nvSpPr>
        <p:spPr>
          <a:xfrm>
            <a:off x="3555199" y="2225785"/>
            <a:ext cx="2609852" cy="1159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n=3</a:t>
            </a:r>
          </a:p>
          <a:p>
            <a:pPr algn="ctr"/>
            <a:r>
              <a:rPr lang="en-US" altLang="zh-CN" dirty="0"/>
              <a:t>if(n&gt;2) test(2)</a:t>
            </a:r>
          </a:p>
          <a:p>
            <a:pPr algn="ctr"/>
            <a:r>
              <a:rPr lang="en-US" altLang="zh-CN" dirty="0"/>
              <a:t>printf(3)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FAE55-46DA-4C75-81C9-9E1A66FEF2B1}"/>
              </a:ext>
            </a:extLst>
          </p:cNvPr>
          <p:cNvSpPr/>
          <p:nvPr/>
        </p:nvSpPr>
        <p:spPr>
          <a:xfrm>
            <a:off x="3555199" y="960422"/>
            <a:ext cx="2609852" cy="1169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n=2</a:t>
            </a:r>
          </a:p>
          <a:p>
            <a:pPr algn="ctr"/>
            <a:r>
              <a:rPr lang="en-US" altLang="zh-CN" dirty="0"/>
              <a:t>if(n&gt;2) test()</a:t>
            </a:r>
          </a:p>
          <a:p>
            <a:pPr algn="ctr"/>
            <a:r>
              <a:rPr lang="en-US" altLang="zh-CN" dirty="0"/>
              <a:t>printf(2)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9A2D30-59CA-48AD-B3C3-5652C1FF1EAC}"/>
              </a:ext>
            </a:extLst>
          </p:cNvPr>
          <p:cNvSpPr txBox="1"/>
          <p:nvPr/>
        </p:nvSpPr>
        <p:spPr>
          <a:xfrm>
            <a:off x="8204313" y="51581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n=2,3,4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F830E2-4A61-4C1A-BD13-BA3E14C67368}"/>
              </a:ext>
            </a:extLst>
          </p:cNvPr>
          <p:cNvCxnSpPr/>
          <p:nvPr/>
        </p:nvCxnSpPr>
        <p:spPr>
          <a:xfrm flipV="1">
            <a:off x="3137647" y="834034"/>
            <a:ext cx="0" cy="46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566693-FF9C-4B9B-8DAD-4C0C1407994C}"/>
              </a:ext>
            </a:extLst>
          </p:cNvPr>
          <p:cNvCxnSpPr>
            <a:cxnSpLocks/>
          </p:cNvCxnSpPr>
          <p:nvPr/>
        </p:nvCxnSpPr>
        <p:spPr>
          <a:xfrm>
            <a:off x="6669460" y="862610"/>
            <a:ext cx="0" cy="46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D3AA254-5B3F-4799-A0C5-2CA1ED7ADBD6}"/>
              </a:ext>
            </a:extLst>
          </p:cNvPr>
          <p:cNvSpPr txBox="1"/>
          <p:nvPr/>
        </p:nvSpPr>
        <p:spPr>
          <a:xfrm>
            <a:off x="2722149" y="24763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</a:t>
            </a:r>
            <a:endParaRPr lang="en-US" altLang="zh-CN" dirty="0"/>
          </a:p>
          <a:p>
            <a:r>
              <a:rPr lang="zh-CN" altLang="en-US" dirty="0"/>
              <a:t>入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57AB1-0E7B-48D1-BCAC-482F8E7121F2}"/>
              </a:ext>
            </a:extLst>
          </p:cNvPr>
          <p:cNvSpPr txBox="1"/>
          <p:nvPr/>
        </p:nvSpPr>
        <p:spPr>
          <a:xfrm>
            <a:off x="6675576" y="24763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弹</a:t>
            </a:r>
            <a:endParaRPr lang="en-US" altLang="zh-CN" dirty="0"/>
          </a:p>
          <a:p>
            <a:r>
              <a:rPr lang="zh-CN" altLang="en-US" dirty="0"/>
              <a:t>出</a:t>
            </a:r>
            <a:endParaRPr lang="en-US" altLang="zh-CN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7C7EDF6-CAAE-4642-BD2D-33128C4EFA85}"/>
              </a:ext>
            </a:extLst>
          </p:cNvPr>
          <p:cNvCxnSpPr>
            <a:cxnSpLocks/>
          </p:cNvCxnSpPr>
          <p:nvPr/>
        </p:nvCxnSpPr>
        <p:spPr>
          <a:xfrm>
            <a:off x="5271246" y="1993840"/>
            <a:ext cx="304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2C671AF-9A99-4697-835E-FD68E509378E}"/>
              </a:ext>
            </a:extLst>
          </p:cNvPr>
          <p:cNvCxnSpPr>
            <a:cxnSpLocks/>
          </p:cNvCxnSpPr>
          <p:nvPr/>
        </p:nvCxnSpPr>
        <p:spPr>
          <a:xfrm rot="5400000">
            <a:off x="4776541" y="2488545"/>
            <a:ext cx="1281959" cy="292548"/>
          </a:xfrm>
          <a:prstGeom prst="bentConnector3">
            <a:avLst>
              <a:gd name="adj1" fmla="val 100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86EC1E2-C235-44A9-A944-9E56613C287F}"/>
              </a:ext>
            </a:extLst>
          </p:cNvPr>
          <p:cNvCxnSpPr>
            <a:cxnSpLocks/>
          </p:cNvCxnSpPr>
          <p:nvPr/>
        </p:nvCxnSpPr>
        <p:spPr>
          <a:xfrm>
            <a:off x="5396748" y="3284763"/>
            <a:ext cx="319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E94ECF1-95CC-4A5C-BF61-730270D562FF}"/>
              </a:ext>
            </a:extLst>
          </p:cNvPr>
          <p:cNvCxnSpPr>
            <a:cxnSpLocks/>
          </p:cNvCxnSpPr>
          <p:nvPr/>
        </p:nvCxnSpPr>
        <p:spPr>
          <a:xfrm rot="5400000">
            <a:off x="4914471" y="3713178"/>
            <a:ext cx="1221169" cy="364338"/>
          </a:xfrm>
          <a:prstGeom prst="bentConnector3">
            <a:avLst>
              <a:gd name="adj1" fmla="val 999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1497F3E-AC64-4C05-AA28-AEF6AE3D3A47}"/>
              </a:ext>
            </a:extLst>
          </p:cNvPr>
          <p:cNvCxnSpPr/>
          <p:nvPr/>
        </p:nvCxnSpPr>
        <p:spPr>
          <a:xfrm>
            <a:off x="5665694" y="4496967"/>
            <a:ext cx="4303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3A317A6C-A530-4CA7-9C51-AF7B14D99CD3}"/>
              </a:ext>
            </a:extLst>
          </p:cNvPr>
          <p:cNvCxnSpPr>
            <a:cxnSpLocks/>
          </p:cNvCxnSpPr>
          <p:nvPr/>
        </p:nvCxnSpPr>
        <p:spPr>
          <a:xfrm rot="5400000">
            <a:off x="5254721" y="4496012"/>
            <a:ext cx="863479" cy="830427"/>
          </a:xfrm>
          <a:prstGeom prst="bentConnector3">
            <a:avLst>
              <a:gd name="adj1" fmla="val 998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F0BCC6-BCCC-4305-BDDA-CAFE54DC4523}"/>
              </a:ext>
            </a:extLst>
          </p:cNvPr>
          <p:cNvCxnSpPr>
            <a:cxnSpLocks/>
          </p:cNvCxnSpPr>
          <p:nvPr/>
        </p:nvCxnSpPr>
        <p:spPr>
          <a:xfrm flipH="1">
            <a:off x="4849906" y="5360892"/>
            <a:ext cx="70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12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D67B7-D6C8-4DC7-A3B1-ADD6AF12849A}"/>
              </a:ext>
            </a:extLst>
          </p:cNvPr>
          <p:cNvSpPr/>
          <p:nvPr/>
        </p:nvSpPr>
        <p:spPr>
          <a:xfrm>
            <a:off x="1265350" y="654065"/>
            <a:ext cx="8515350" cy="52435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EF5445-2412-4A97-877A-7A4A13ED8ECC}"/>
              </a:ext>
            </a:extLst>
          </p:cNvPr>
          <p:cNvSpPr/>
          <p:nvPr/>
        </p:nvSpPr>
        <p:spPr>
          <a:xfrm>
            <a:off x="3357561" y="834034"/>
            <a:ext cx="3114675" cy="4693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3FAE55-46DA-4C75-81C9-9E1A66FEF2B1}"/>
              </a:ext>
            </a:extLst>
          </p:cNvPr>
          <p:cNvSpPr/>
          <p:nvPr/>
        </p:nvSpPr>
        <p:spPr>
          <a:xfrm>
            <a:off x="3555199" y="1292118"/>
            <a:ext cx="2609852" cy="8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n=2</a:t>
            </a:r>
          </a:p>
          <a:p>
            <a:pPr algn="ctr"/>
            <a:r>
              <a:rPr lang="en-US" altLang="zh-CN" dirty="0"/>
              <a:t>else printf(2)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47E0EC-5A93-46CB-94BA-251A646FA8B9}"/>
              </a:ext>
            </a:extLst>
          </p:cNvPr>
          <p:cNvSpPr/>
          <p:nvPr/>
        </p:nvSpPr>
        <p:spPr>
          <a:xfrm>
            <a:off x="3545679" y="3607471"/>
            <a:ext cx="2609852" cy="88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n=4</a:t>
            </a:r>
          </a:p>
          <a:p>
            <a:pPr algn="ctr"/>
            <a:r>
              <a:rPr lang="en-US" altLang="zh-CN" dirty="0"/>
              <a:t>if(n&gt;2) test(3)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7FE5FF-893F-4F74-8B6F-19B2DB397EF3}"/>
              </a:ext>
            </a:extLst>
          </p:cNvPr>
          <p:cNvSpPr/>
          <p:nvPr/>
        </p:nvSpPr>
        <p:spPr>
          <a:xfrm>
            <a:off x="3545680" y="4739890"/>
            <a:ext cx="2609852" cy="68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</a:p>
          <a:p>
            <a:pPr algn="ctr"/>
            <a:r>
              <a:rPr lang="en-US" altLang="zh-CN" dirty="0"/>
              <a:t>test(4)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A012E2-8F8E-4F4B-A5DA-1D05B0E107C0}"/>
              </a:ext>
            </a:extLst>
          </p:cNvPr>
          <p:cNvSpPr txBox="1"/>
          <p:nvPr/>
        </p:nvSpPr>
        <p:spPr>
          <a:xfrm>
            <a:off x="1265350" y="6779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5D6BE-80D9-41C5-9EE6-CACF6C042EA3}"/>
              </a:ext>
            </a:extLst>
          </p:cNvPr>
          <p:cNvSpPr/>
          <p:nvPr/>
        </p:nvSpPr>
        <p:spPr>
          <a:xfrm>
            <a:off x="3555199" y="2467832"/>
            <a:ext cx="2609852" cy="895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</a:p>
          <a:p>
            <a:pPr algn="ctr"/>
            <a:r>
              <a:rPr lang="en-US" altLang="zh-CN" dirty="0"/>
              <a:t>n=3</a:t>
            </a:r>
          </a:p>
          <a:p>
            <a:pPr algn="ctr"/>
            <a:r>
              <a:rPr lang="en-US" altLang="zh-CN" dirty="0"/>
              <a:t>if(n&gt;2) test(2)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9A2D30-59CA-48AD-B3C3-5652C1FF1EAC}"/>
              </a:ext>
            </a:extLst>
          </p:cNvPr>
          <p:cNvSpPr txBox="1"/>
          <p:nvPr/>
        </p:nvSpPr>
        <p:spPr>
          <a:xfrm>
            <a:off x="8204313" y="515814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n=2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F830E2-4A61-4C1A-BD13-BA3E14C67368}"/>
              </a:ext>
            </a:extLst>
          </p:cNvPr>
          <p:cNvCxnSpPr/>
          <p:nvPr/>
        </p:nvCxnSpPr>
        <p:spPr>
          <a:xfrm flipV="1">
            <a:off x="3137647" y="834034"/>
            <a:ext cx="0" cy="469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566693-FF9C-4B9B-8DAD-4C0C1407994C}"/>
              </a:ext>
            </a:extLst>
          </p:cNvPr>
          <p:cNvCxnSpPr>
            <a:cxnSpLocks/>
          </p:cNvCxnSpPr>
          <p:nvPr/>
        </p:nvCxnSpPr>
        <p:spPr>
          <a:xfrm>
            <a:off x="6669460" y="862610"/>
            <a:ext cx="0" cy="466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D3AA254-5B3F-4799-A0C5-2CA1ED7ADBD6}"/>
              </a:ext>
            </a:extLst>
          </p:cNvPr>
          <p:cNvSpPr txBox="1"/>
          <p:nvPr/>
        </p:nvSpPr>
        <p:spPr>
          <a:xfrm>
            <a:off x="2722149" y="24763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</a:t>
            </a:r>
            <a:endParaRPr lang="en-US" altLang="zh-CN" dirty="0"/>
          </a:p>
          <a:p>
            <a:r>
              <a:rPr lang="zh-CN" altLang="en-US" dirty="0"/>
              <a:t>入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57AB1-0E7B-48D1-BCAC-482F8E7121F2}"/>
              </a:ext>
            </a:extLst>
          </p:cNvPr>
          <p:cNvSpPr txBox="1"/>
          <p:nvPr/>
        </p:nvSpPr>
        <p:spPr>
          <a:xfrm>
            <a:off x="6675576" y="24763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弹</a:t>
            </a:r>
            <a:endParaRPr lang="en-US" altLang="zh-CN" dirty="0"/>
          </a:p>
          <a:p>
            <a:r>
              <a:rPr lang="zh-CN" altLang="en-US" dirty="0"/>
              <a:t>出</a:t>
            </a:r>
            <a:endParaRPr lang="en-US" altLang="zh-CN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F0BCC6-BCCC-4305-BDDA-CAFE54DC4523}"/>
              </a:ext>
            </a:extLst>
          </p:cNvPr>
          <p:cNvCxnSpPr>
            <a:cxnSpLocks/>
          </p:cNvCxnSpPr>
          <p:nvPr/>
        </p:nvCxnSpPr>
        <p:spPr>
          <a:xfrm flipH="1">
            <a:off x="4849906" y="5360892"/>
            <a:ext cx="700" cy="37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C65932-D183-4C5B-9DEE-302C56D45B44}"/>
              </a:ext>
            </a:extLst>
          </p:cNvPr>
          <p:cNvCxnSpPr>
            <a:cxnSpLocks/>
          </p:cNvCxnSpPr>
          <p:nvPr/>
        </p:nvCxnSpPr>
        <p:spPr>
          <a:xfrm>
            <a:off x="5523025" y="2058567"/>
            <a:ext cx="770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BF4BE7C-54F9-4327-A1CF-1705CD682C3B}"/>
              </a:ext>
            </a:extLst>
          </p:cNvPr>
          <p:cNvCxnSpPr>
            <a:cxnSpLocks/>
          </p:cNvCxnSpPr>
          <p:nvPr/>
        </p:nvCxnSpPr>
        <p:spPr>
          <a:xfrm rot="5400000">
            <a:off x="5685664" y="2422939"/>
            <a:ext cx="953810" cy="225067"/>
          </a:xfrm>
          <a:prstGeom prst="bentConnector3">
            <a:avLst>
              <a:gd name="adj1" fmla="val 998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8BB8B6B-E4FB-4CDC-8DCC-5DAEA13E756B}"/>
              </a:ext>
            </a:extLst>
          </p:cNvPr>
          <p:cNvCxnSpPr>
            <a:cxnSpLocks/>
          </p:cNvCxnSpPr>
          <p:nvPr/>
        </p:nvCxnSpPr>
        <p:spPr>
          <a:xfrm rot="5400000">
            <a:off x="5629920" y="3397946"/>
            <a:ext cx="1047562" cy="243187"/>
          </a:xfrm>
          <a:prstGeom prst="bentConnector3">
            <a:avLst>
              <a:gd name="adj1" fmla="val 100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9D5C123-103A-46E6-9ECB-560A7AD9C534}"/>
              </a:ext>
            </a:extLst>
          </p:cNvPr>
          <p:cNvCxnSpPr>
            <a:cxnSpLocks/>
          </p:cNvCxnSpPr>
          <p:nvPr/>
        </p:nvCxnSpPr>
        <p:spPr>
          <a:xfrm rot="5400000">
            <a:off x="5629919" y="4429083"/>
            <a:ext cx="1047562" cy="243187"/>
          </a:xfrm>
          <a:prstGeom prst="bentConnector3">
            <a:avLst>
              <a:gd name="adj1" fmla="val 100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362BEB-BBB5-4A30-8DBE-2E4C68870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38293"/>
              </p:ext>
            </p:extLst>
          </p:nvPr>
        </p:nvGraphicFramePr>
        <p:xfrm>
          <a:off x="1331650" y="719665"/>
          <a:ext cx="9463595" cy="43045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2719">
                  <a:extLst>
                    <a:ext uri="{9D8B030D-6E8A-4147-A177-3AD203B41FA5}">
                      <a16:colId xmlns:a16="http://schemas.microsoft.com/office/drawing/2014/main" val="53978528"/>
                    </a:ext>
                  </a:extLst>
                </a:gridCol>
                <a:gridCol w="1892719">
                  <a:extLst>
                    <a:ext uri="{9D8B030D-6E8A-4147-A177-3AD203B41FA5}">
                      <a16:colId xmlns:a16="http://schemas.microsoft.com/office/drawing/2014/main" val="3115738566"/>
                    </a:ext>
                  </a:extLst>
                </a:gridCol>
                <a:gridCol w="1892719">
                  <a:extLst>
                    <a:ext uri="{9D8B030D-6E8A-4147-A177-3AD203B41FA5}">
                      <a16:colId xmlns:a16="http://schemas.microsoft.com/office/drawing/2014/main" val="1834568239"/>
                    </a:ext>
                  </a:extLst>
                </a:gridCol>
                <a:gridCol w="1579585">
                  <a:extLst>
                    <a:ext uri="{9D8B030D-6E8A-4147-A177-3AD203B41FA5}">
                      <a16:colId xmlns:a16="http://schemas.microsoft.com/office/drawing/2014/main" val="3908836838"/>
                    </a:ext>
                  </a:extLst>
                </a:gridCol>
                <a:gridCol w="2205853">
                  <a:extLst>
                    <a:ext uri="{9D8B030D-6E8A-4147-A177-3AD203B41FA5}">
                      <a16:colId xmlns:a16="http://schemas.microsoft.com/office/drawing/2014/main" val="3550869950"/>
                    </a:ext>
                  </a:extLst>
                </a:gridCol>
              </a:tblGrid>
              <a:tr h="809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全称类型说明符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缩写类型说明符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4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2,147,483,647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22656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4,294,967,295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13280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-32768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+32767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665413"/>
                  </a:ext>
                </a:extLst>
              </a:tr>
              <a:tr h="640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short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65,535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887582"/>
                  </a:ext>
                </a:extLst>
              </a:tr>
              <a:tr h="809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2,147,483,647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81619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4,294,967,295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0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FA12E7C-C122-4FCD-A6AA-4958DDC3B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97842"/>
              </p:ext>
            </p:extLst>
          </p:nvPr>
        </p:nvGraphicFramePr>
        <p:xfrm>
          <a:off x="1287262" y="906097"/>
          <a:ext cx="9632269" cy="3108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05378">
                  <a:extLst>
                    <a:ext uri="{9D8B030D-6E8A-4147-A177-3AD203B41FA5}">
                      <a16:colId xmlns:a16="http://schemas.microsoft.com/office/drawing/2014/main" val="2202461822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3265015146"/>
                    </a:ext>
                  </a:extLst>
                </a:gridCol>
                <a:gridCol w="869614">
                  <a:extLst>
                    <a:ext uri="{9D8B030D-6E8A-4147-A177-3AD203B41FA5}">
                      <a16:colId xmlns:a16="http://schemas.microsoft.com/office/drawing/2014/main" val="4241798736"/>
                    </a:ext>
                  </a:extLst>
                </a:gridCol>
                <a:gridCol w="2341143">
                  <a:extLst>
                    <a:ext uri="{9D8B030D-6E8A-4147-A177-3AD203B41FA5}">
                      <a16:colId xmlns:a16="http://schemas.microsoft.com/office/drawing/2014/main" val="3493518157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1094296945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181999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阶码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取值范围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2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1.175494351e-38F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3.402823466e+38F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位有效位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-127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2.2250738585072014e-308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1.7976931348623158e+308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15-16</a:t>
                      </a:r>
                      <a:r>
                        <a:rPr lang="zh-CN" altLang="en-US"/>
                        <a:t>位</a:t>
                      </a:r>
                      <a:r>
                        <a:rPr lang="zh-CN" altLang="en-US" dirty="0"/>
                        <a:t>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-1023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长双精度类型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1.1e+4932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r>
                        <a:rPr lang="zh-CN" altLang="en-US" dirty="0"/>
                        <a:t>位有效位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08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5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DE2E3E-AEB4-4B4C-9BDA-1B8B0398D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47237"/>
              </p:ext>
            </p:extLst>
          </p:nvPr>
        </p:nvGraphicFramePr>
        <p:xfrm>
          <a:off x="2050742" y="719665"/>
          <a:ext cx="8109258" cy="215758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20278">
                  <a:extLst>
                    <a:ext uri="{9D8B030D-6E8A-4147-A177-3AD203B41FA5}">
                      <a16:colId xmlns:a16="http://schemas.microsoft.com/office/drawing/2014/main" val="2830168956"/>
                    </a:ext>
                  </a:extLst>
                </a:gridCol>
                <a:gridCol w="2020278">
                  <a:extLst>
                    <a:ext uri="{9D8B030D-6E8A-4147-A177-3AD203B41FA5}">
                      <a16:colId xmlns:a16="http://schemas.microsoft.com/office/drawing/2014/main" val="2487694441"/>
                    </a:ext>
                  </a:extLst>
                </a:gridCol>
                <a:gridCol w="2034351">
                  <a:extLst>
                    <a:ext uri="{9D8B030D-6E8A-4147-A177-3AD203B41FA5}">
                      <a16:colId xmlns:a16="http://schemas.microsoft.com/office/drawing/2014/main" val="4114971161"/>
                    </a:ext>
                  </a:extLst>
                </a:gridCol>
                <a:gridCol w="2034351">
                  <a:extLst>
                    <a:ext uri="{9D8B030D-6E8A-4147-A177-3AD203B41FA5}">
                      <a16:colId xmlns:a16="http://schemas.microsoft.com/office/drawing/2014/main" val="1367550897"/>
                    </a:ext>
                  </a:extLst>
                </a:gridCol>
              </a:tblGrid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50516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127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12750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3780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3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2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7B1602-F36D-4D30-9F0D-98707D49D6CE}"/>
              </a:ext>
            </a:extLst>
          </p:cNvPr>
          <p:cNvSpPr/>
          <p:nvPr/>
        </p:nvSpPr>
        <p:spPr>
          <a:xfrm>
            <a:off x="135031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源程序  </a:t>
            </a:r>
            <a:r>
              <a:rPr lang="en-US" altLang="zh-CN" dirty="0"/>
              <a:t>.c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D3A8D0-8647-4A93-A937-094EECADE48B}"/>
              </a:ext>
            </a:extLst>
          </p:cNvPr>
          <p:cNvCxnSpPr/>
          <p:nvPr/>
        </p:nvCxnSpPr>
        <p:spPr>
          <a:xfrm>
            <a:off x="2300194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3072DF-FAD9-40A4-9A04-406E9513B87F}"/>
              </a:ext>
            </a:extLst>
          </p:cNvPr>
          <p:cNvCxnSpPr/>
          <p:nvPr/>
        </p:nvCxnSpPr>
        <p:spPr>
          <a:xfrm>
            <a:off x="5710517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845A4A1-CDA6-4DA8-96EA-77D7DFA0F1C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635690" y="4090035"/>
            <a:ext cx="1064282" cy="1058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E9BAF-7147-4503-9103-5D1ACD353D98}"/>
              </a:ext>
            </a:extLst>
          </p:cNvPr>
          <p:cNvSpPr txBox="1"/>
          <p:nvPr/>
        </p:nvSpPr>
        <p:spPr>
          <a:xfrm>
            <a:off x="2362510" y="3168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34448B-70D5-45FE-9571-7CDF2925ACC1}"/>
              </a:ext>
            </a:extLst>
          </p:cNvPr>
          <p:cNvSpPr txBox="1"/>
          <p:nvPr/>
        </p:nvSpPr>
        <p:spPr>
          <a:xfrm>
            <a:off x="6199875" y="3428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4748C-BFA8-43CC-A774-F8549D9FAFF1}"/>
              </a:ext>
            </a:extLst>
          </p:cNvPr>
          <p:cNvSpPr txBox="1"/>
          <p:nvPr/>
        </p:nvSpPr>
        <p:spPr>
          <a:xfrm>
            <a:off x="2312371" y="28419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cl.exe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B2DA63-EBB0-47C1-B44F-1576C287908E}"/>
              </a:ext>
            </a:extLst>
          </p:cNvPr>
          <p:cNvSpPr txBox="1"/>
          <p:nvPr/>
        </p:nvSpPr>
        <p:spPr>
          <a:xfrm>
            <a:off x="6095999" y="3720703"/>
            <a:ext cx="12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link.exe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4FD4ED-A498-4663-8F8C-8D48ACC74DEB}"/>
              </a:ext>
            </a:extLst>
          </p:cNvPr>
          <p:cNvCxnSpPr/>
          <p:nvPr/>
        </p:nvCxnSpPr>
        <p:spPr>
          <a:xfrm>
            <a:off x="8976413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A4AE95-6A0D-4498-986F-CBB3DAA46A9B}"/>
              </a:ext>
            </a:extLst>
          </p:cNvPr>
          <p:cNvSpPr txBox="1"/>
          <p:nvPr/>
        </p:nvSpPr>
        <p:spPr>
          <a:xfrm>
            <a:off x="9026185" y="3168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72B0F3-A9FA-4826-9D00-889790BFD0E0}"/>
              </a:ext>
            </a:extLst>
          </p:cNvPr>
          <p:cNvSpPr/>
          <p:nvPr/>
        </p:nvSpPr>
        <p:spPr>
          <a:xfrm>
            <a:off x="3429632" y="4779514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语言函数库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3C7930-0FC6-4C6C-911B-3C8A9EAFDB92}"/>
              </a:ext>
            </a:extLst>
          </p:cNvPr>
          <p:cNvSpPr/>
          <p:nvPr/>
        </p:nvSpPr>
        <p:spPr>
          <a:xfrm>
            <a:off x="9985743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0DB813-A175-44B0-AD59-F19B57B47906}"/>
              </a:ext>
            </a:extLst>
          </p:cNvPr>
          <p:cNvSpPr/>
          <p:nvPr/>
        </p:nvSpPr>
        <p:spPr>
          <a:xfrm>
            <a:off x="6691142" y="2723302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可执行程序 </a:t>
            </a:r>
            <a:r>
              <a:rPr lang="en-US" altLang="zh-CN" dirty="0"/>
              <a:t>.exe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7287E6-01A9-4AFB-84AF-37A482B39FCE}"/>
              </a:ext>
            </a:extLst>
          </p:cNvPr>
          <p:cNvSpPr/>
          <p:nvPr/>
        </p:nvSpPr>
        <p:spPr>
          <a:xfrm>
            <a:off x="3429632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目标文件 </a:t>
            </a:r>
            <a:r>
              <a:rPr lang="en-US" altLang="zh-CN" dirty="0"/>
              <a:t>.obj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5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534C132-FBA1-47FF-8771-0E230A69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784"/>
              </p:ext>
            </p:extLst>
          </p:nvPr>
        </p:nvGraphicFramePr>
        <p:xfrm>
          <a:off x="3599543" y="1176866"/>
          <a:ext cx="460206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033">
                  <a:extLst>
                    <a:ext uri="{9D8B030D-6E8A-4147-A177-3AD203B41FA5}">
                      <a16:colId xmlns:a16="http://schemas.microsoft.com/office/drawing/2014/main" val="4122811700"/>
                    </a:ext>
                  </a:extLst>
                </a:gridCol>
                <a:gridCol w="2301033">
                  <a:extLst>
                    <a:ext uri="{9D8B030D-6E8A-4147-A177-3AD203B41FA5}">
                      <a16:colId xmlns:a16="http://schemas.microsoft.com/office/drawing/2014/main" val="222669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换行符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3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回车符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1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反斜杠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退格符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换页符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2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32264</TotalTime>
  <Words>2003</Words>
  <Application>Microsoft Office PowerPoint</Application>
  <PresentationFormat>宽屏</PresentationFormat>
  <Paragraphs>868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您配吗 ？</dc:creator>
  <cp:lastModifiedBy>您配吗 ？</cp:lastModifiedBy>
  <cp:revision>16</cp:revision>
  <dcterms:created xsi:type="dcterms:W3CDTF">2021-09-16T07:52:36Z</dcterms:created>
  <dcterms:modified xsi:type="dcterms:W3CDTF">2021-11-12T07:21:53Z</dcterms:modified>
</cp:coreProperties>
</file>