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5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C9D65-322D-4853-805A-49A6778A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12C8D-6D92-473C-A116-AD3FADED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C38AB-8A66-4108-891F-E377835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6F9A9-2234-41F9-A458-8A8D85E0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989A2-A0BE-4407-AC0D-A2AF193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0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02A064-D58D-4B7A-9B89-77F5C799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41185-E616-4522-8E77-EB5A258B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D6374-81E3-4DE9-8992-E1544D22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3DA9B-D89A-4997-A6EF-9A358036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8C027-C175-464E-B6DF-07C8DCAD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2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08025-A74E-4CD3-9CC5-D8EB3185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FD68F-E2B1-4BFE-88FC-74AD2AEA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9E008-EB47-4BB9-86F4-16EE494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ED915-5A2D-420E-91D6-707EC7B4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F75D7-3BAF-46D4-B2D8-77A0C792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7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F4B7D-81B3-4677-A7DB-60CB7DD3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F0263-9B1C-4983-A20F-01640E16B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B70CB-3A8A-41FF-B685-48D98D02B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41631-75B0-4BF2-A72B-39D1C670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B0AA9-2047-4474-B1E7-68C8F8EB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94012-60FF-48CB-9E5E-67618974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1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DAD5F-8A2A-4F04-919F-AFD3C348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976BB-A221-4DA6-B339-32CF2252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FBCDE-EC96-4076-821E-87D7B3E11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FEA2E-C746-493F-BE50-FC0D4B9AD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02EB8B-E327-4546-B1F0-F661B9081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5EDE9D-E5E4-4F13-AC77-D2EF774E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4EF4FB-80B3-4C24-A70C-93237B57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160EBD-A30F-467F-A7AC-10D605DB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4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11B0E-612F-41F3-BB7E-62C61BEB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ABAB23-B396-4E12-87A2-2AA25729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907D0-A5D2-48CE-8FFC-C2B16195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D6F2D-9E24-46E1-AA79-071C37F2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861AD0-EDBD-487D-BE32-CE29D4D1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F87719-6D24-4CA4-8516-7E79FE0E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6AF39A-6E87-4835-A038-0D3147EA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9062-8585-445C-BA5D-87379F21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5089D-0ACA-4B52-8417-3377C6AC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19C7E-359D-4479-A2BB-6FD42580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522D5-830C-48AC-82D4-EE7844C8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45E0-10DD-4B61-8F7B-D3FD651D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A7EE6-95E0-4581-BC6D-F471BF63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392D1-2063-4065-997E-89D2F2A0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8BC53-98CE-4F91-85D1-8B4262F19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F07EF-4C68-4404-AC68-6A679C94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2172B-0268-459E-84F4-1549A0D8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325BC-FF2F-496F-8405-946088C3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22E79-34A6-4733-A3C7-16D5D40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B26F56-D379-4353-A76D-E89A9629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9CE88-588A-4448-8BF5-07BF1D46C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2E840-C509-47F7-BFED-1CE5DAD86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1E37-2E9E-4567-BCD5-A1D470635CF9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325A4-D5AF-43BD-B293-CD91A85FE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22529-2C17-41D7-9891-6F5B0B63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6048-B6F4-4D66-A4D9-4340735A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6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EC90DA-EFF2-4AF6-965D-CC7AD61ACC72}"/>
              </a:ext>
            </a:extLst>
          </p:cNvPr>
          <p:cNvSpPr/>
          <p:nvPr/>
        </p:nvSpPr>
        <p:spPr>
          <a:xfrm>
            <a:off x="9163665" y="0"/>
            <a:ext cx="3028335" cy="11602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0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您配吗 ？</dc:creator>
  <cp:lastModifiedBy>您配吗 ？</cp:lastModifiedBy>
  <cp:revision>2</cp:revision>
  <dcterms:created xsi:type="dcterms:W3CDTF">2022-05-01T10:11:19Z</dcterms:created>
  <dcterms:modified xsi:type="dcterms:W3CDTF">2022-05-06T02:10:22Z</dcterms:modified>
</cp:coreProperties>
</file>