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6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26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6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69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B42618-0D87-450C-9F2B-C8F446EAD58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B33B-8F80-49A3-974E-79B0317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98755C-2EE7-0BC1-C07C-B5571586E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lvl="1" indent="0" algn="l">
              <a:buNone/>
            </a:pPr>
            <a:r>
              <a:rPr lang="en-US" sz="2000" b="1" dirty="0">
                <a:sym typeface="+mn-ea"/>
              </a:rPr>
              <a:t> </a:t>
            </a:r>
          </a:p>
          <a:p>
            <a:pPr marL="457200" lvl="1" indent="0" algn="l">
              <a:buNone/>
            </a:pPr>
            <a:endParaRPr lang="en-US" b="1" dirty="0">
              <a:sym typeface="+mn-ea"/>
            </a:endParaRPr>
          </a:p>
          <a:p>
            <a:pPr marL="457200" lvl="1" indent="0" algn="l">
              <a:buNone/>
            </a:pPr>
            <a:endParaRPr lang="en-US" sz="2800" b="1" dirty="0">
              <a:sym typeface="+mn-ea"/>
            </a:endParaRPr>
          </a:p>
          <a:p>
            <a:pPr marL="457200" lvl="1" indent="0" algn="l">
              <a:buNone/>
            </a:pPr>
            <a:endParaRPr lang="en-US" sz="2800" b="1" dirty="0">
              <a:sym typeface="+mn-ea"/>
            </a:endParaRPr>
          </a:p>
          <a:p>
            <a:pPr marL="457200" lvl="1" indent="0" algn="l">
              <a:buNone/>
            </a:pPr>
            <a:endParaRPr lang="en-US" sz="2800" b="1" dirty="0">
              <a:sym typeface="+mn-ea"/>
            </a:endParaRPr>
          </a:p>
          <a:p>
            <a:pPr marL="457200" lvl="1" indent="0" algn="l">
              <a:buNone/>
            </a:pPr>
            <a:r>
              <a:rPr lang="en-US" sz="2800" b="1" dirty="0">
                <a:sym typeface="+mn-ea"/>
              </a:rPr>
              <a:t>                                HARAMAYA UNIVERSITY</a:t>
            </a:r>
            <a:r>
              <a:rPr lang="en-US" b="1" dirty="0">
                <a:sym typeface="+mn-ea"/>
              </a:rPr>
              <a:t> </a:t>
            </a:r>
            <a:endParaRPr lang="en-US" sz="2000" b="1" dirty="0"/>
          </a:p>
          <a:p>
            <a:pPr marL="457200" lvl="1" indent="0" algn="l">
              <a:buNone/>
            </a:pPr>
            <a:r>
              <a:rPr lang="en-US" sz="2000" b="1" dirty="0">
                <a:sym typeface="+mn-ea"/>
              </a:rPr>
              <a:t>                           COLLEGE OF COMPUTING  AND INFORMATICS</a:t>
            </a:r>
          </a:p>
          <a:p>
            <a:pPr marL="457200" lvl="1" indent="0" algn="l">
              <a:buNone/>
            </a:pPr>
            <a:r>
              <a:rPr lang="en-US" sz="2000" b="1" dirty="0">
                <a:sym typeface="+mn-ea"/>
              </a:rPr>
              <a:t>                               DEPARTMENT OF SOFTWARE ENGINEERING      </a:t>
            </a:r>
          </a:p>
          <a:p>
            <a:pPr marL="457200" lvl="1" indent="0" algn="l">
              <a:buNone/>
            </a:pPr>
            <a:r>
              <a:rPr lang="en-US" sz="2000" b="1" dirty="0">
                <a:sym typeface="+mn-ea"/>
              </a:rPr>
              <a:t>                                                 WEB DESIGN PROJECT </a:t>
            </a:r>
            <a:endParaRPr lang="en-US" sz="2000" b="1" dirty="0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 </a:t>
            </a:r>
            <a:r>
              <a:rPr lang="en-US" b="1"/>
              <a:t>Sub </a:t>
            </a:r>
            <a:r>
              <a:rPr lang="en-US" b="1" dirty="0"/>
              <a:t>Form OF Web Page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sym typeface="+mn-ea"/>
              </a:rPr>
              <a:t>             </a:t>
            </a:r>
            <a:r>
              <a:rPr lang="en-US" b="1" dirty="0">
                <a:sym typeface="+mn-ea"/>
              </a:rPr>
              <a:t>NAME  :  LETERA TUJO   </a:t>
            </a:r>
            <a:r>
              <a:rPr lang="en-US" sz="2000" b="1" dirty="0">
                <a:sym typeface="+mn-ea"/>
              </a:rPr>
              <a:t>                                                       </a:t>
            </a:r>
            <a:r>
              <a:rPr lang="en-US" b="1" dirty="0">
                <a:sym typeface="+mn-ea"/>
              </a:rPr>
              <a:t>ID_NO  :  0677/15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B72EAD-90F6-0BCD-2948-D180019D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40" y="90317"/>
            <a:ext cx="2460660" cy="23323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2120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Letera Tujo</dc:creator>
  <cp:lastModifiedBy>Letera Tujo</cp:lastModifiedBy>
  <cp:revision>1</cp:revision>
  <dcterms:created xsi:type="dcterms:W3CDTF">2024-11-24T17:00:45Z</dcterms:created>
  <dcterms:modified xsi:type="dcterms:W3CDTF">2024-11-24T17:02:23Z</dcterms:modified>
</cp:coreProperties>
</file>