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AC27-A425-4305-912B-F86B2DA95F5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9939-5B9D-42AC-B6EA-D557A6AD7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57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AC27-A425-4305-912B-F86B2DA95F5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9939-5B9D-42AC-B6EA-D557A6AD7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28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AC27-A425-4305-912B-F86B2DA95F5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9939-5B9D-42AC-B6EA-D557A6AD7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69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AC27-A425-4305-912B-F86B2DA95F5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9939-5B9D-42AC-B6EA-D557A6AD7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12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AC27-A425-4305-912B-F86B2DA95F5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9939-5B9D-42AC-B6EA-D557A6AD7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57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AC27-A425-4305-912B-F86B2DA95F5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9939-5B9D-42AC-B6EA-D557A6AD7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44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AC27-A425-4305-912B-F86B2DA95F5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9939-5B9D-42AC-B6EA-D557A6AD7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21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AC27-A425-4305-912B-F86B2DA95F5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9939-5B9D-42AC-B6EA-D557A6AD7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03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AC27-A425-4305-912B-F86B2DA95F5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9939-5B9D-42AC-B6EA-D557A6AD7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10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AC27-A425-4305-912B-F86B2DA95F5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9939-5B9D-42AC-B6EA-D557A6AD7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31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8AC27-A425-4305-912B-F86B2DA95F5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B9939-5B9D-42AC-B6EA-D557A6AD7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38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8AC27-A425-4305-912B-F86B2DA95F59}" type="datetimeFigureOut">
              <a:rPr lang="fr-FR" smtClean="0"/>
              <a:t>02/03/2021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B9939-5B9D-42AC-B6EA-D557A6AD7D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9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TP sens électrique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UE </a:t>
            </a:r>
            <a:r>
              <a:rPr lang="fr-FR" dirty="0" err="1" smtClean="0"/>
              <a:t>biorobotique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84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simulateur pour la navigation 2D</a:t>
            </a:r>
          </a:p>
          <a:p>
            <a:r>
              <a:rPr lang="fr-FR" dirty="0" smtClean="0"/>
              <a:t>Proposer une loi de contrôle pour l’évitement d’obstacle (isolant et conducteur) en cinématique</a:t>
            </a:r>
          </a:p>
          <a:p>
            <a:r>
              <a:rPr lang="fr-FR" dirty="0" smtClean="0"/>
              <a:t>Créer un simulateur dynamique pour la navigation 2D/3D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1048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Posé du problème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55776" y="2492896"/>
            <a:ext cx="4608512" cy="381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699792" y="27089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aquarium</a:t>
            </a:r>
            <a:endParaRPr lang="fr-FR" dirty="0"/>
          </a:p>
        </p:txBody>
      </p:sp>
      <p:sp>
        <p:nvSpPr>
          <p:cNvPr id="6" name="Ellipse 5"/>
          <p:cNvSpPr/>
          <p:nvPr/>
        </p:nvSpPr>
        <p:spPr>
          <a:xfrm>
            <a:off x="4860032" y="4221088"/>
            <a:ext cx="432048" cy="3240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372200" y="4545124"/>
            <a:ext cx="216024" cy="68407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3311860" y="5301208"/>
            <a:ext cx="432048" cy="3240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427984" y="492324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obstacles</a:t>
            </a:r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3311860" y="3538771"/>
            <a:ext cx="216024" cy="68407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5076056" y="3214735"/>
            <a:ext cx="432048" cy="32403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riangle isocèle 11"/>
          <p:cNvSpPr/>
          <p:nvPr/>
        </p:nvSpPr>
        <p:spPr>
          <a:xfrm>
            <a:off x="6228184" y="2981588"/>
            <a:ext cx="504056" cy="79032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6120172" y="261225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robot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795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robot du projet </a:t>
            </a:r>
            <a:r>
              <a:rPr lang="fr-FR" dirty="0" err="1" smtClean="0"/>
              <a:t>Subcultron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Modélisé pour le simulateur par </a:t>
            </a:r>
            <a:endParaRPr lang="fr-FR" dirty="0"/>
          </a:p>
        </p:txBody>
      </p:sp>
      <p:pic>
        <p:nvPicPr>
          <p:cNvPr id="4" name="Google Shape;7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1880" y="2364558"/>
            <a:ext cx="1747046" cy="13102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necteur droit 5"/>
          <p:cNvCxnSpPr/>
          <p:nvPr/>
        </p:nvCxnSpPr>
        <p:spPr>
          <a:xfrm>
            <a:off x="4103948" y="5373216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4103948" y="508518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6480212" y="5229200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3995936" y="5229200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3995936" y="4782047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995936" y="5661248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015716" y="5409220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2411760" y="5070079"/>
            <a:ext cx="0" cy="591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2303748" y="5244305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2303748" y="4797152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303748" y="5676353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907704" y="5265204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699792" y="5244305"/>
            <a:ext cx="216024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32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Caractéristiques mécanique</a:t>
            </a:r>
          </a:p>
          <a:p>
            <a:r>
              <a:rPr lang="fr-FR" dirty="0" smtClean="0"/>
              <a:t>Dimensions :L =50cm, section l = 10cm h = 20cm</a:t>
            </a:r>
          </a:p>
          <a:p>
            <a:r>
              <a:rPr lang="fr-FR" dirty="0" smtClean="0"/>
              <a:t>Poids = 8-10 kg</a:t>
            </a:r>
          </a:p>
          <a:p>
            <a:r>
              <a:rPr lang="fr-FR" dirty="0" smtClean="0"/>
              <a:t>Vitesse max 1m/s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142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robot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Caractéristiques </a:t>
            </a:r>
            <a:r>
              <a:rPr lang="fr-FR" dirty="0" smtClean="0"/>
              <a:t>sens électrique</a:t>
            </a:r>
            <a:endParaRPr lang="fr-FR" dirty="0"/>
          </a:p>
          <a:p>
            <a:r>
              <a:rPr lang="fr-FR" dirty="0" smtClean="0"/>
              <a:t>Positon des électrodes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Matrice C0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475656" y="4797152"/>
            <a:ext cx="62286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/>
              <a:t>C0 = gamma*[ 0.2557   -0.0639   -0.0639   -0.0639   -0.0639;</a:t>
            </a:r>
          </a:p>
          <a:p>
            <a:r>
              <a:rPr lang="fr-FR" dirty="0"/>
              <a:t>     	</a:t>
            </a:r>
            <a:r>
              <a:rPr lang="fr-FR" dirty="0" smtClean="0"/>
              <a:t>        </a:t>
            </a:r>
            <a:r>
              <a:rPr lang="fr-FR" dirty="0"/>
              <a:t>-0.0639   0.1218   -0.0203   -0.0173   -0.0203;</a:t>
            </a:r>
          </a:p>
          <a:p>
            <a:r>
              <a:rPr lang="fr-FR" dirty="0" smtClean="0"/>
              <a:t>	        </a:t>
            </a:r>
            <a:r>
              <a:rPr lang="fr-FR" dirty="0"/>
              <a:t>-0.0639   -0.0203   0.1218   -0.0203   -0.0173;</a:t>
            </a:r>
          </a:p>
          <a:p>
            <a:r>
              <a:rPr lang="fr-FR" dirty="0" smtClean="0"/>
              <a:t>	        </a:t>
            </a:r>
            <a:r>
              <a:rPr lang="fr-FR" dirty="0"/>
              <a:t>-0.0639   -0.0173   -0.0203   0.1218   -0.0203;</a:t>
            </a:r>
          </a:p>
          <a:p>
            <a:r>
              <a:rPr lang="fr-FR" dirty="0" smtClean="0"/>
              <a:t>	        </a:t>
            </a:r>
            <a:r>
              <a:rPr lang="fr-FR" dirty="0"/>
              <a:t>-0.0639   -0.0203   -0.0173   -0.0203   0.1218];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9673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/>
              <a:t>x_alpha_A</a:t>
            </a:r>
            <a:r>
              <a:rPr lang="fr-FR" dirty="0"/>
              <a:t> = [-0.2 0.2 0.2 0.2 0.2];</a:t>
            </a:r>
          </a:p>
          <a:p>
            <a:r>
              <a:rPr lang="es-ES" dirty="0" err="1" smtClean="0"/>
              <a:t>y_alpha_A</a:t>
            </a:r>
            <a:r>
              <a:rPr lang="es-ES" dirty="0" smtClean="0"/>
              <a:t> </a:t>
            </a:r>
            <a:r>
              <a:rPr lang="es-ES" dirty="0"/>
              <a:t>= [0 0.06 0 -0.06 0];</a:t>
            </a:r>
          </a:p>
          <a:p>
            <a:r>
              <a:rPr lang="fr-FR" dirty="0" err="1" smtClean="0"/>
              <a:t>z_alpha_A</a:t>
            </a:r>
            <a:r>
              <a:rPr lang="fr-FR" dirty="0" smtClean="0"/>
              <a:t> </a:t>
            </a:r>
            <a:r>
              <a:rPr lang="fr-FR" dirty="0"/>
              <a:t>= [0 0 0.06 0 -0.06];</a:t>
            </a:r>
          </a:p>
        </p:txBody>
      </p:sp>
    </p:spTree>
    <p:extLst>
      <p:ext uri="{BB962C8B-B14F-4D97-AF65-F5344CB8AC3E}">
        <p14:creationId xmlns:p14="http://schemas.microsoft.com/office/powerpoint/2010/main" val="144856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sources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Votre cours de </a:t>
            </a:r>
            <a:r>
              <a:rPr lang="fr-FR" dirty="0" err="1" smtClean="0"/>
              <a:t>biorobotique</a:t>
            </a:r>
            <a:endParaRPr lang="fr-FR" dirty="0" smtClean="0"/>
          </a:p>
          <a:p>
            <a:r>
              <a:rPr lang="fr-FR" dirty="0" smtClean="0"/>
              <a:t>Les papiers sur le sens électrique de l’équipe du LS2N/IMT-atlantique</a:t>
            </a:r>
          </a:p>
        </p:txBody>
      </p:sp>
    </p:spTree>
    <p:extLst>
      <p:ext uri="{BB962C8B-B14F-4D97-AF65-F5344CB8AC3E}">
        <p14:creationId xmlns:p14="http://schemas.microsoft.com/office/powerpoint/2010/main" val="36821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Rendu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simulateur</a:t>
            </a:r>
          </a:p>
          <a:p>
            <a:r>
              <a:rPr lang="fr-FR" dirty="0" smtClean="0"/>
              <a:t>Un rapport avec </a:t>
            </a:r>
          </a:p>
          <a:p>
            <a:pPr lvl="1"/>
            <a:r>
              <a:rPr lang="fr-FR" dirty="0" smtClean="0"/>
              <a:t>Introduction</a:t>
            </a:r>
          </a:p>
          <a:p>
            <a:pPr lvl="1"/>
            <a:r>
              <a:rPr lang="fr-FR" dirty="0" smtClean="0"/>
              <a:t>La démarche de modélisation</a:t>
            </a:r>
          </a:p>
          <a:p>
            <a:pPr lvl="1"/>
            <a:r>
              <a:rPr lang="fr-FR" dirty="0" smtClean="0"/>
              <a:t>La démarche de commande</a:t>
            </a:r>
          </a:p>
          <a:p>
            <a:pPr lvl="1"/>
            <a:r>
              <a:rPr lang="fr-FR" dirty="0" smtClean="0"/>
              <a:t>Un essai représentatif</a:t>
            </a:r>
          </a:p>
          <a:p>
            <a:pPr lvl="1"/>
            <a:r>
              <a:rPr lang="fr-FR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5648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168</Words>
  <Application>Microsoft Office PowerPoint</Application>
  <PresentationFormat>Affichage à l'écran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TP sens électrique</vt:lpstr>
      <vt:lpstr>Objectifs</vt:lpstr>
      <vt:lpstr>Objectifs</vt:lpstr>
      <vt:lpstr>Le robot</vt:lpstr>
      <vt:lpstr>Le robot</vt:lpstr>
      <vt:lpstr>Le robot</vt:lpstr>
      <vt:lpstr>Les sources </vt:lpstr>
      <vt:lpstr>Rendu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vlebas09</dc:creator>
  <cp:lastModifiedBy>vlebas09</cp:lastModifiedBy>
  <cp:revision>8</cp:revision>
  <dcterms:created xsi:type="dcterms:W3CDTF">2021-03-01T17:26:20Z</dcterms:created>
  <dcterms:modified xsi:type="dcterms:W3CDTF">2021-03-02T06:57:44Z</dcterms:modified>
</cp:coreProperties>
</file>