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6"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17" autoAdjust="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1D404D-A85A-4E7B-A026-0BD99D08D8E4}" type="datetimeFigureOut">
              <a:rPr lang="en-US" smtClean="0"/>
              <a:t>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B4F20-6669-4225-A23D-25091275AB4D}" type="slidenum">
              <a:rPr lang="en-US" smtClean="0"/>
              <a:t>‹#›</a:t>
            </a:fld>
            <a:endParaRPr lang="en-US"/>
          </a:p>
        </p:txBody>
      </p:sp>
    </p:spTree>
    <p:extLst>
      <p:ext uri="{BB962C8B-B14F-4D97-AF65-F5344CB8AC3E}">
        <p14:creationId xmlns:p14="http://schemas.microsoft.com/office/powerpoint/2010/main" val="3563083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B16A7-E4FF-4BB5-B006-1CB65C4E9E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0C3656-D26E-432C-8F9E-17370497DE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60FE38-84C7-4971-9197-76CA1C834210}"/>
              </a:ext>
            </a:extLst>
          </p:cNvPr>
          <p:cNvSpPr>
            <a:spLocks noGrp="1"/>
          </p:cNvSpPr>
          <p:nvPr>
            <p:ph type="dt" sz="half" idx="10"/>
          </p:nvPr>
        </p:nvSpPr>
        <p:spPr/>
        <p:txBody>
          <a:bodyPr/>
          <a:lstStyle/>
          <a:p>
            <a:fld id="{FEA4CAB5-533D-49A6-97F5-697E4957C87B}" type="datetimeFigureOut">
              <a:rPr lang="en-US" smtClean="0"/>
              <a:t>2/3/2020</a:t>
            </a:fld>
            <a:endParaRPr lang="en-US"/>
          </a:p>
        </p:txBody>
      </p:sp>
      <p:sp>
        <p:nvSpPr>
          <p:cNvPr id="5" name="Footer Placeholder 4">
            <a:extLst>
              <a:ext uri="{FF2B5EF4-FFF2-40B4-BE49-F238E27FC236}">
                <a16:creationId xmlns:a16="http://schemas.microsoft.com/office/drawing/2014/main" id="{73837489-63C8-4169-AAF6-A2F1FFA94E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39CD1-B856-4D1A-9983-6D27258205AB}"/>
              </a:ext>
            </a:extLst>
          </p:cNvPr>
          <p:cNvSpPr>
            <a:spLocks noGrp="1"/>
          </p:cNvSpPr>
          <p:nvPr>
            <p:ph type="sldNum" sz="quarter" idx="12"/>
          </p:nvPr>
        </p:nvSpPr>
        <p:spPr/>
        <p:txBody>
          <a:bodyPr/>
          <a:lstStyle/>
          <a:p>
            <a:fld id="{EEA15D41-6A8C-4E1F-A2D7-352A4F9E0B0B}" type="slidenum">
              <a:rPr lang="en-US" smtClean="0"/>
              <a:t>‹#›</a:t>
            </a:fld>
            <a:endParaRPr lang="en-US"/>
          </a:p>
        </p:txBody>
      </p:sp>
    </p:spTree>
    <p:extLst>
      <p:ext uri="{BB962C8B-B14F-4D97-AF65-F5344CB8AC3E}">
        <p14:creationId xmlns:p14="http://schemas.microsoft.com/office/powerpoint/2010/main" val="2597659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1434-4E5B-4536-B7BB-CA2B906A5B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57A72C-7604-43CD-8B08-FCFF7CC9BD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BFB328-3821-42CD-B9F8-17B41CE05F87}"/>
              </a:ext>
            </a:extLst>
          </p:cNvPr>
          <p:cNvSpPr>
            <a:spLocks noGrp="1"/>
          </p:cNvSpPr>
          <p:nvPr>
            <p:ph type="dt" sz="half" idx="10"/>
          </p:nvPr>
        </p:nvSpPr>
        <p:spPr/>
        <p:txBody>
          <a:bodyPr/>
          <a:lstStyle/>
          <a:p>
            <a:fld id="{FEA4CAB5-533D-49A6-97F5-697E4957C87B}" type="datetimeFigureOut">
              <a:rPr lang="en-US" smtClean="0"/>
              <a:t>2/3/2020</a:t>
            </a:fld>
            <a:endParaRPr lang="en-US"/>
          </a:p>
        </p:txBody>
      </p:sp>
      <p:sp>
        <p:nvSpPr>
          <p:cNvPr id="5" name="Footer Placeholder 4">
            <a:extLst>
              <a:ext uri="{FF2B5EF4-FFF2-40B4-BE49-F238E27FC236}">
                <a16:creationId xmlns:a16="http://schemas.microsoft.com/office/drawing/2014/main" id="{31A16A3C-85E8-495C-B21B-906A30423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8DBBA9-746C-42E0-B6F3-E4CD71F4B3EA}"/>
              </a:ext>
            </a:extLst>
          </p:cNvPr>
          <p:cNvSpPr>
            <a:spLocks noGrp="1"/>
          </p:cNvSpPr>
          <p:nvPr>
            <p:ph type="sldNum" sz="quarter" idx="12"/>
          </p:nvPr>
        </p:nvSpPr>
        <p:spPr/>
        <p:txBody>
          <a:bodyPr/>
          <a:lstStyle/>
          <a:p>
            <a:fld id="{EEA15D41-6A8C-4E1F-A2D7-352A4F9E0B0B}" type="slidenum">
              <a:rPr lang="en-US" smtClean="0"/>
              <a:t>‹#›</a:t>
            </a:fld>
            <a:endParaRPr lang="en-US"/>
          </a:p>
        </p:txBody>
      </p:sp>
    </p:spTree>
    <p:extLst>
      <p:ext uri="{BB962C8B-B14F-4D97-AF65-F5344CB8AC3E}">
        <p14:creationId xmlns:p14="http://schemas.microsoft.com/office/powerpoint/2010/main" val="3728956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D0B381-0EA3-437C-A7DF-401146C46E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445B20-4D44-4142-82BA-9B135FC400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98BEBE-638F-41EC-912C-C60C69AA13D0}"/>
              </a:ext>
            </a:extLst>
          </p:cNvPr>
          <p:cNvSpPr>
            <a:spLocks noGrp="1"/>
          </p:cNvSpPr>
          <p:nvPr>
            <p:ph type="dt" sz="half" idx="10"/>
          </p:nvPr>
        </p:nvSpPr>
        <p:spPr/>
        <p:txBody>
          <a:bodyPr/>
          <a:lstStyle/>
          <a:p>
            <a:fld id="{FEA4CAB5-533D-49A6-97F5-697E4957C87B}" type="datetimeFigureOut">
              <a:rPr lang="en-US" smtClean="0"/>
              <a:t>2/3/2020</a:t>
            </a:fld>
            <a:endParaRPr lang="en-US"/>
          </a:p>
        </p:txBody>
      </p:sp>
      <p:sp>
        <p:nvSpPr>
          <p:cNvPr id="5" name="Footer Placeholder 4">
            <a:extLst>
              <a:ext uri="{FF2B5EF4-FFF2-40B4-BE49-F238E27FC236}">
                <a16:creationId xmlns:a16="http://schemas.microsoft.com/office/drawing/2014/main" id="{74569D3C-165B-4277-8366-1C5538B51A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1B334C-D0E7-475F-AA4F-F6CED9645143}"/>
              </a:ext>
            </a:extLst>
          </p:cNvPr>
          <p:cNvSpPr>
            <a:spLocks noGrp="1"/>
          </p:cNvSpPr>
          <p:nvPr>
            <p:ph type="sldNum" sz="quarter" idx="12"/>
          </p:nvPr>
        </p:nvSpPr>
        <p:spPr/>
        <p:txBody>
          <a:bodyPr/>
          <a:lstStyle/>
          <a:p>
            <a:fld id="{EEA15D41-6A8C-4E1F-A2D7-352A4F9E0B0B}" type="slidenum">
              <a:rPr lang="en-US" smtClean="0"/>
              <a:t>‹#›</a:t>
            </a:fld>
            <a:endParaRPr lang="en-US"/>
          </a:p>
        </p:txBody>
      </p:sp>
    </p:spTree>
    <p:extLst>
      <p:ext uri="{BB962C8B-B14F-4D97-AF65-F5344CB8AC3E}">
        <p14:creationId xmlns:p14="http://schemas.microsoft.com/office/powerpoint/2010/main" val="4154202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2FAE3-FFA5-4705-A743-CC392953F6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2AE825-8EF6-4A9D-8354-045F13D881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01683-71FE-4C2E-806F-3128CBB3212C}"/>
              </a:ext>
            </a:extLst>
          </p:cNvPr>
          <p:cNvSpPr>
            <a:spLocks noGrp="1"/>
          </p:cNvSpPr>
          <p:nvPr>
            <p:ph type="dt" sz="half" idx="10"/>
          </p:nvPr>
        </p:nvSpPr>
        <p:spPr/>
        <p:txBody>
          <a:bodyPr/>
          <a:lstStyle/>
          <a:p>
            <a:fld id="{FEA4CAB5-533D-49A6-97F5-697E4957C87B}" type="datetimeFigureOut">
              <a:rPr lang="en-US" smtClean="0"/>
              <a:t>2/3/2020</a:t>
            </a:fld>
            <a:endParaRPr lang="en-US"/>
          </a:p>
        </p:txBody>
      </p:sp>
      <p:sp>
        <p:nvSpPr>
          <p:cNvPr id="5" name="Footer Placeholder 4">
            <a:extLst>
              <a:ext uri="{FF2B5EF4-FFF2-40B4-BE49-F238E27FC236}">
                <a16:creationId xmlns:a16="http://schemas.microsoft.com/office/drawing/2014/main" id="{B19AA620-9C0F-466A-A0E4-1C944B3321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38A38-6FCB-4431-8D02-3FA7ECB94E28}"/>
              </a:ext>
            </a:extLst>
          </p:cNvPr>
          <p:cNvSpPr>
            <a:spLocks noGrp="1"/>
          </p:cNvSpPr>
          <p:nvPr>
            <p:ph type="sldNum" sz="quarter" idx="12"/>
          </p:nvPr>
        </p:nvSpPr>
        <p:spPr/>
        <p:txBody>
          <a:bodyPr/>
          <a:lstStyle/>
          <a:p>
            <a:fld id="{EEA15D41-6A8C-4E1F-A2D7-352A4F9E0B0B}" type="slidenum">
              <a:rPr lang="en-US" smtClean="0"/>
              <a:t>‹#›</a:t>
            </a:fld>
            <a:endParaRPr lang="en-US"/>
          </a:p>
        </p:txBody>
      </p:sp>
    </p:spTree>
    <p:extLst>
      <p:ext uri="{BB962C8B-B14F-4D97-AF65-F5344CB8AC3E}">
        <p14:creationId xmlns:p14="http://schemas.microsoft.com/office/powerpoint/2010/main" val="2046316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C3FFA-8EDC-4ECE-8087-126194C6E2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E13101-F24B-4AE7-83FF-5CBE685B6D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E5E871-9DE7-431F-93E2-A682A042F945}"/>
              </a:ext>
            </a:extLst>
          </p:cNvPr>
          <p:cNvSpPr>
            <a:spLocks noGrp="1"/>
          </p:cNvSpPr>
          <p:nvPr>
            <p:ph type="dt" sz="half" idx="10"/>
          </p:nvPr>
        </p:nvSpPr>
        <p:spPr/>
        <p:txBody>
          <a:bodyPr/>
          <a:lstStyle/>
          <a:p>
            <a:fld id="{FEA4CAB5-533D-49A6-97F5-697E4957C87B}" type="datetimeFigureOut">
              <a:rPr lang="en-US" smtClean="0"/>
              <a:t>2/3/2020</a:t>
            </a:fld>
            <a:endParaRPr lang="en-US"/>
          </a:p>
        </p:txBody>
      </p:sp>
      <p:sp>
        <p:nvSpPr>
          <p:cNvPr id="5" name="Footer Placeholder 4">
            <a:extLst>
              <a:ext uri="{FF2B5EF4-FFF2-40B4-BE49-F238E27FC236}">
                <a16:creationId xmlns:a16="http://schemas.microsoft.com/office/drawing/2014/main" id="{F4DDFD5A-A2F8-42DB-AF12-9F1C2DE50F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10259F-756A-4A05-94FD-9A2A4A47F179}"/>
              </a:ext>
            </a:extLst>
          </p:cNvPr>
          <p:cNvSpPr>
            <a:spLocks noGrp="1"/>
          </p:cNvSpPr>
          <p:nvPr>
            <p:ph type="sldNum" sz="quarter" idx="12"/>
          </p:nvPr>
        </p:nvSpPr>
        <p:spPr/>
        <p:txBody>
          <a:bodyPr/>
          <a:lstStyle/>
          <a:p>
            <a:fld id="{EEA15D41-6A8C-4E1F-A2D7-352A4F9E0B0B}" type="slidenum">
              <a:rPr lang="en-US" smtClean="0"/>
              <a:t>‹#›</a:t>
            </a:fld>
            <a:endParaRPr lang="en-US"/>
          </a:p>
        </p:txBody>
      </p:sp>
    </p:spTree>
    <p:extLst>
      <p:ext uri="{BB962C8B-B14F-4D97-AF65-F5344CB8AC3E}">
        <p14:creationId xmlns:p14="http://schemas.microsoft.com/office/powerpoint/2010/main" val="239429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2535-79C6-49F1-9A9B-F14D04A682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1FF9F-A626-407E-9BB1-958A41E801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B4A564-CDFA-44C2-B211-2286987451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2A3D43-488F-4B2E-AE93-AE7374327ABD}"/>
              </a:ext>
            </a:extLst>
          </p:cNvPr>
          <p:cNvSpPr>
            <a:spLocks noGrp="1"/>
          </p:cNvSpPr>
          <p:nvPr>
            <p:ph type="dt" sz="half" idx="10"/>
          </p:nvPr>
        </p:nvSpPr>
        <p:spPr/>
        <p:txBody>
          <a:bodyPr/>
          <a:lstStyle/>
          <a:p>
            <a:fld id="{FEA4CAB5-533D-49A6-97F5-697E4957C87B}" type="datetimeFigureOut">
              <a:rPr lang="en-US" smtClean="0"/>
              <a:t>2/3/2020</a:t>
            </a:fld>
            <a:endParaRPr lang="en-US"/>
          </a:p>
        </p:txBody>
      </p:sp>
      <p:sp>
        <p:nvSpPr>
          <p:cNvPr id="6" name="Footer Placeholder 5">
            <a:extLst>
              <a:ext uri="{FF2B5EF4-FFF2-40B4-BE49-F238E27FC236}">
                <a16:creationId xmlns:a16="http://schemas.microsoft.com/office/drawing/2014/main" id="{B80FE1D6-B910-446D-8D37-C839473280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885C34-E007-4ACA-8B26-828C2BAADED3}"/>
              </a:ext>
            </a:extLst>
          </p:cNvPr>
          <p:cNvSpPr>
            <a:spLocks noGrp="1"/>
          </p:cNvSpPr>
          <p:nvPr>
            <p:ph type="sldNum" sz="quarter" idx="12"/>
          </p:nvPr>
        </p:nvSpPr>
        <p:spPr/>
        <p:txBody>
          <a:bodyPr/>
          <a:lstStyle/>
          <a:p>
            <a:fld id="{EEA15D41-6A8C-4E1F-A2D7-352A4F9E0B0B}" type="slidenum">
              <a:rPr lang="en-US" smtClean="0"/>
              <a:t>‹#›</a:t>
            </a:fld>
            <a:endParaRPr lang="en-US"/>
          </a:p>
        </p:txBody>
      </p:sp>
    </p:spTree>
    <p:extLst>
      <p:ext uri="{BB962C8B-B14F-4D97-AF65-F5344CB8AC3E}">
        <p14:creationId xmlns:p14="http://schemas.microsoft.com/office/powerpoint/2010/main" val="2877161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DD0C-525C-4114-995F-544EA59FC5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663CB6-783E-4EA1-BDE8-60E5F6EA5C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04D97B-165F-4890-8840-EF3438CF83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806C44-BDDA-46EA-977F-4855FDF231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B923EE-54F3-4F1E-86D7-BC965FF469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0E64E0-6C47-4F67-8624-076B27A18971}"/>
              </a:ext>
            </a:extLst>
          </p:cNvPr>
          <p:cNvSpPr>
            <a:spLocks noGrp="1"/>
          </p:cNvSpPr>
          <p:nvPr>
            <p:ph type="dt" sz="half" idx="10"/>
          </p:nvPr>
        </p:nvSpPr>
        <p:spPr/>
        <p:txBody>
          <a:bodyPr/>
          <a:lstStyle/>
          <a:p>
            <a:fld id="{FEA4CAB5-533D-49A6-97F5-697E4957C87B}" type="datetimeFigureOut">
              <a:rPr lang="en-US" smtClean="0"/>
              <a:t>2/3/2020</a:t>
            </a:fld>
            <a:endParaRPr lang="en-US"/>
          </a:p>
        </p:txBody>
      </p:sp>
      <p:sp>
        <p:nvSpPr>
          <p:cNvPr id="8" name="Footer Placeholder 7">
            <a:extLst>
              <a:ext uri="{FF2B5EF4-FFF2-40B4-BE49-F238E27FC236}">
                <a16:creationId xmlns:a16="http://schemas.microsoft.com/office/drawing/2014/main" id="{55239AC9-EB8B-4499-B747-7BE0DB6B3F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08DA91-9614-4D52-9FE6-9341D57F2D2C}"/>
              </a:ext>
            </a:extLst>
          </p:cNvPr>
          <p:cNvSpPr>
            <a:spLocks noGrp="1"/>
          </p:cNvSpPr>
          <p:nvPr>
            <p:ph type="sldNum" sz="quarter" idx="12"/>
          </p:nvPr>
        </p:nvSpPr>
        <p:spPr/>
        <p:txBody>
          <a:bodyPr/>
          <a:lstStyle/>
          <a:p>
            <a:fld id="{EEA15D41-6A8C-4E1F-A2D7-352A4F9E0B0B}" type="slidenum">
              <a:rPr lang="en-US" smtClean="0"/>
              <a:t>‹#›</a:t>
            </a:fld>
            <a:endParaRPr lang="en-US"/>
          </a:p>
        </p:txBody>
      </p:sp>
    </p:spTree>
    <p:extLst>
      <p:ext uri="{BB962C8B-B14F-4D97-AF65-F5344CB8AC3E}">
        <p14:creationId xmlns:p14="http://schemas.microsoft.com/office/powerpoint/2010/main" val="2699210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E3D0F-020F-41CB-8ABA-F8B2AAA63A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DC8C00-D75E-43B1-B14F-13BFB87FC3CC}"/>
              </a:ext>
            </a:extLst>
          </p:cNvPr>
          <p:cNvSpPr>
            <a:spLocks noGrp="1"/>
          </p:cNvSpPr>
          <p:nvPr>
            <p:ph type="dt" sz="half" idx="10"/>
          </p:nvPr>
        </p:nvSpPr>
        <p:spPr/>
        <p:txBody>
          <a:bodyPr/>
          <a:lstStyle/>
          <a:p>
            <a:fld id="{FEA4CAB5-533D-49A6-97F5-697E4957C87B}" type="datetimeFigureOut">
              <a:rPr lang="en-US" smtClean="0"/>
              <a:t>2/3/2020</a:t>
            </a:fld>
            <a:endParaRPr lang="en-US"/>
          </a:p>
        </p:txBody>
      </p:sp>
      <p:sp>
        <p:nvSpPr>
          <p:cNvPr id="4" name="Footer Placeholder 3">
            <a:extLst>
              <a:ext uri="{FF2B5EF4-FFF2-40B4-BE49-F238E27FC236}">
                <a16:creationId xmlns:a16="http://schemas.microsoft.com/office/drawing/2014/main" id="{9FECFE3A-624C-4956-A6C7-4CDD4116E4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FA0C3C-4CB4-4837-90E1-239782A66494}"/>
              </a:ext>
            </a:extLst>
          </p:cNvPr>
          <p:cNvSpPr>
            <a:spLocks noGrp="1"/>
          </p:cNvSpPr>
          <p:nvPr>
            <p:ph type="sldNum" sz="quarter" idx="12"/>
          </p:nvPr>
        </p:nvSpPr>
        <p:spPr/>
        <p:txBody>
          <a:bodyPr/>
          <a:lstStyle/>
          <a:p>
            <a:fld id="{EEA15D41-6A8C-4E1F-A2D7-352A4F9E0B0B}" type="slidenum">
              <a:rPr lang="en-US" smtClean="0"/>
              <a:t>‹#›</a:t>
            </a:fld>
            <a:endParaRPr lang="en-US"/>
          </a:p>
        </p:txBody>
      </p:sp>
    </p:spTree>
    <p:extLst>
      <p:ext uri="{BB962C8B-B14F-4D97-AF65-F5344CB8AC3E}">
        <p14:creationId xmlns:p14="http://schemas.microsoft.com/office/powerpoint/2010/main" val="70383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7F004A-B925-412B-B5D8-95400B4F7FD1}"/>
              </a:ext>
            </a:extLst>
          </p:cNvPr>
          <p:cNvSpPr>
            <a:spLocks noGrp="1"/>
          </p:cNvSpPr>
          <p:nvPr>
            <p:ph type="dt" sz="half" idx="10"/>
          </p:nvPr>
        </p:nvSpPr>
        <p:spPr/>
        <p:txBody>
          <a:bodyPr/>
          <a:lstStyle/>
          <a:p>
            <a:fld id="{FEA4CAB5-533D-49A6-97F5-697E4957C87B}" type="datetimeFigureOut">
              <a:rPr lang="en-US" smtClean="0"/>
              <a:t>2/3/2020</a:t>
            </a:fld>
            <a:endParaRPr lang="en-US"/>
          </a:p>
        </p:txBody>
      </p:sp>
      <p:sp>
        <p:nvSpPr>
          <p:cNvPr id="3" name="Footer Placeholder 2">
            <a:extLst>
              <a:ext uri="{FF2B5EF4-FFF2-40B4-BE49-F238E27FC236}">
                <a16:creationId xmlns:a16="http://schemas.microsoft.com/office/drawing/2014/main" id="{45CCC89C-772A-4A1A-9A7C-81D698D467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570ABA-29A4-4B97-A4EE-9CE6FC4334EA}"/>
              </a:ext>
            </a:extLst>
          </p:cNvPr>
          <p:cNvSpPr>
            <a:spLocks noGrp="1"/>
          </p:cNvSpPr>
          <p:nvPr>
            <p:ph type="sldNum" sz="quarter" idx="12"/>
          </p:nvPr>
        </p:nvSpPr>
        <p:spPr/>
        <p:txBody>
          <a:bodyPr/>
          <a:lstStyle/>
          <a:p>
            <a:fld id="{EEA15D41-6A8C-4E1F-A2D7-352A4F9E0B0B}" type="slidenum">
              <a:rPr lang="en-US" smtClean="0"/>
              <a:t>‹#›</a:t>
            </a:fld>
            <a:endParaRPr lang="en-US"/>
          </a:p>
        </p:txBody>
      </p:sp>
    </p:spTree>
    <p:extLst>
      <p:ext uri="{BB962C8B-B14F-4D97-AF65-F5344CB8AC3E}">
        <p14:creationId xmlns:p14="http://schemas.microsoft.com/office/powerpoint/2010/main" val="4036859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8998-DD29-4C8B-BEF9-48C9791C1F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D41532-26BA-4037-8F29-8025ABDEF8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F02CEE-B712-41CD-8381-34B823E506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BFA745-66A0-4DFD-9DCB-DA2D55DFFCD8}"/>
              </a:ext>
            </a:extLst>
          </p:cNvPr>
          <p:cNvSpPr>
            <a:spLocks noGrp="1"/>
          </p:cNvSpPr>
          <p:nvPr>
            <p:ph type="dt" sz="half" idx="10"/>
          </p:nvPr>
        </p:nvSpPr>
        <p:spPr/>
        <p:txBody>
          <a:bodyPr/>
          <a:lstStyle/>
          <a:p>
            <a:fld id="{FEA4CAB5-533D-49A6-97F5-697E4957C87B}" type="datetimeFigureOut">
              <a:rPr lang="en-US" smtClean="0"/>
              <a:t>2/3/2020</a:t>
            </a:fld>
            <a:endParaRPr lang="en-US"/>
          </a:p>
        </p:txBody>
      </p:sp>
      <p:sp>
        <p:nvSpPr>
          <p:cNvPr id="6" name="Footer Placeholder 5">
            <a:extLst>
              <a:ext uri="{FF2B5EF4-FFF2-40B4-BE49-F238E27FC236}">
                <a16:creationId xmlns:a16="http://schemas.microsoft.com/office/drawing/2014/main" id="{7CAA48A7-4D10-44B8-8FAC-EB6DED2C07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3B1426-7674-40AD-A54F-038F3FFA6B52}"/>
              </a:ext>
            </a:extLst>
          </p:cNvPr>
          <p:cNvSpPr>
            <a:spLocks noGrp="1"/>
          </p:cNvSpPr>
          <p:nvPr>
            <p:ph type="sldNum" sz="quarter" idx="12"/>
          </p:nvPr>
        </p:nvSpPr>
        <p:spPr/>
        <p:txBody>
          <a:bodyPr/>
          <a:lstStyle/>
          <a:p>
            <a:fld id="{EEA15D41-6A8C-4E1F-A2D7-352A4F9E0B0B}" type="slidenum">
              <a:rPr lang="en-US" smtClean="0"/>
              <a:t>‹#›</a:t>
            </a:fld>
            <a:endParaRPr lang="en-US"/>
          </a:p>
        </p:txBody>
      </p:sp>
    </p:spTree>
    <p:extLst>
      <p:ext uri="{BB962C8B-B14F-4D97-AF65-F5344CB8AC3E}">
        <p14:creationId xmlns:p14="http://schemas.microsoft.com/office/powerpoint/2010/main" val="245286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C1164-966E-451C-B617-09220FA335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EE3C05-9200-4F99-8FCC-3EBFFE1A5F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20C953-9925-4E99-9E65-8947B4D6A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BF7AC0-594F-4C35-9152-BBF44D075BCA}"/>
              </a:ext>
            </a:extLst>
          </p:cNvPr>
          <p:cNvSpPr>
            <a:spLocks noGrp="1"/>
          </p:cNvSpPr>
          <p:nvPr>
            <p:ph type="dt" sz="half" idx="10"/>
          </p:nvPr>
        </p:nvSpPr>
        <p:spPr/>
        <p:txBody>
          <a:bodyPr/>
          <a:lstStyle/>
          <a:p>
            <a:fld id="{FEA4CAB5-533D-49A6-97F5-697E4957C87B}" type="datetimeFigureOut">
              <a:rPr lang="en-US" smtClean="0"/>
              <a:t>2/3/2020</a:t>
            </a:fld>
            <a:endParaRPr lang="en-US"/>
          </a:p>
        </p:txBody>
      </p:sp>
      <p:sp>
        <p:nvSpPr>
          <p:cNvPr id="6" name="Footer Placeholder 5">
            <a:extLst>
              <a:ext uri="{FF2B5EF4-FFF2-40B4-BE49-F238E27FC236}">
                <a16:creationId xmlns:a16="http://schemas.microsoft.com/office/drawing/2014/main" id="{74C5146A-D174-479B-81FA-FB87A82EE8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AE8B4D-A362-4F91-88FD-FF05DCEFDC6E}"/>
              </a:ext>
            </a:extLst>
          </p:cNvPr>
          <p:cNvSpPr>
            <a:spLocks noGrp="1"/>
          </p:cNvSpPr>
          <p:nvPr>
            <p:ph type="sldNum" sz="quarter" idx="12"/>
          </p:nvPr>
        </p:nvSpPr>
        <p:spPr/>
        <p:txBody>
          <a:bodyPr/>
          <a:lstStyle/>
          <a:p>
            <a:fld id="{EEA15D41-6A8C-4E1F-A2D7-352A4F9E0B0B}" type="slidenum">
              <a:rPr lang="en-US" smtClean="0"/>
              <a:t>‹#›</a:t>
            </a:fld>
            <a:endParaRPr lang="en-US"/>
          </a:p>
        </p:txBody>
      </p:sp>
    </p:spTree>
    <p:extLst>
      <p:ext uri="{BB962C8B-B14F-4D97-AF65-F5344CB8AC3E}">
        <p14:creationId xmlns:p14="http://schemas.microsoft.com/office/powerpoint/2010/main" val="3166979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05D884-EFBC-4CE7-93C4-03AFBD3B74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1B0096-0719-4B26-9E15-BB7EF6B5DC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D13601-87D0-4B70-97A9-156C73A264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4CAB5-533D-49A6-97F5-697E4957C87B}" type="datetimeFigureOut">
              <a:rPr lang="en-US" smtClean="0"/>
              <a:t>2/3/2020</a:t>
            </a:fld>
            <a:endParaRPr lang="en-US"/>
          </a:p>
        </p:txBody>
      </p:sp>
      <p:sp>
        <p:nvSpPr>
          <p:cNvPr id="5" name="Footer Placeholder 4">
            <a:extLst>
              <a:ext uri="{FF2B5EF4-FFF2-40B4-BE49-F238E27FC236}">
                <a16:creationId xmlns:a16="http://schemas.microsoft.com/office/drawing/2014/main" id="{B5E4BF8C-46E8-4A18-8C0F-530F73D5E6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1410FE-03B3-4DF3-8768-5DB2B9F85D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A15D41-6A8C-4E1F-A2D7-352A4F9E0B0B}" type="slidenum">
              <a:rPr lang="en-US" smtClean="0"/>
              <a:t>‹#›</a:t>
            </a:fld>
            <a:endParaRPr lang="en-US"/>
          </a:p>
        </p:txBody>
      </p:sp>
    </p:spTree>
    <p:extLst>
      <p:ext uri="{BB962C8B-B14F-4D97-AF65-F5344CB8AC3E}">
        <p14:creationId xmlns:p14="http://schemas.microsoft.com/office/powerpoint/2010/main" val="2439824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E321DB0-1E91-49F1-BE01-A085ED8AF921}"/>
              </a:ext>
            </a:extLst>
          </p:cNvPr>
          <p:cNvCxnSpPr>
            <a:cxnSpLocks/>
            <a:endCxn id="125" idx="4"/>
          </p:cNvCxnSpPr>
          <p:nvPr/>
        </p:nvCxnSpPr>
        <p:spPr>
          <a:xfrm flipV="1">
            <a:off x="1963513" y="3011828"/>
            <a:ext cx="480266" cy="104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9800960-CAA1-4AB1-8301-E9A0CCD15466}"/>
              </a:ext>
            </a:extLst>
          </p:cNvPr>
          <p:cNvSpPr/>
          <p:nvPr/>
        </p:nvSpPr>
        <p:spPr>
          <a:xfrm>
            <a:off x="4238600" y="840386"/>
            <a:ext cx="2743200" cy="3238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4E41C5FB-8780-496D-8BD2-88D0702272CA}"/>
              </a:ext>
            </a:extLst>
          </p:cNvPr>
          <p:cNvCxnSpPr>
            <a:cxnSpLocks/>
            <a:stCxn id="6" idx="1"/>
            <a:endCxn id="119" idx="1"/>
          </p:cNvCxnSpPr>
          <p:nvPr/>
        </p:nvCxnSpPr>
        <p:spPr>
          <a:xfrm flipH="1">
            <a:off x="1889131" y="1002311"/>
            <a:ext cx="2349469" cy="16856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E73B32-F083-4735-867C-02C78E08DB5A}"/>
              </a:ext>
            </a:extLst>
          </p:cNvPr>
          <p:cNvCxnSpPr>
            <a:cxnSpLocks/>
            <a:stCxn id="125" idx="6"/>
          </p:cNvCxnSpPr>
          <p:nvPr/>
        </p:nvCxnSpPr>
        <p:spPr>
          <a:xfrm flipV="1">
            <a:off x="2543975" y="2892316"/>
            <a:ext cx="980690" cy="12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2DEE851-6814-4463-A97E-2305E062108C}"/>
              </a:ext>
            </a:extLst>
          </p:cNvPr>
          <p:cNvCxnSpPr>
            <a:cxnSpLocks/>
          </p:cNvCxnSpPr>
          <p:nvPr/>
        </p:nvCxnSpPr>
        <p:spPr>
          <a:xfrm>
            <a:off x="3524665" y="2889975"/>
            <a:ext cx="11239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428C75F-4FB8-40B1-AFA4-0E9659080881}"/>
              </a:ext>
            </a:extLst>
          </p:cNvPr>
          <p:cNvCxnSpPr>
            <a:cxnSpLocks/>
          </p:cNvCxnSpPr>
          <p:nvPr/>
        </p:nvCxnSpPr>
        <p:spPr>
          <a:xfrm>
            <a:off x="4646464" y="2713917"/>
            <a:ext cx="2151" cy="330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7787349-63C4-4382-A093-7AB5424007B2}"/>
              </a:ext>
            </a:extLst>
          </p:cNvPr>
          <p:cNvCxnSpPr>
            <a:cxnSpLocks/>
          </p:cNvCxnSpPr>
          <p:nvPr/>
        </p:nvCxnSpPr>
        <p:spPr>
          <a:xfrm>
            <a:off x="2977131" y="2692291"/>
            <a:ext cx="2387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5EFA89-2B74-4803-A416-6911BD6D206C}"/>
              </a:ext>
            </a:extLst>
          </p:cNvPr>
          <p:cNvCxnSpPr>
            <a:cxnSpLocks/>
          </p:cNvCxnSpPr>
          <p:nvPr/>
        </p:nvCxnSpPr>
        <p:spPr>
          <a:xfrm>
            <a:off x="2977131" y="3065882"/>
            <a:ext cx="2387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0AECF8E-F035-4E68-8911-98929899A125}"/>
              </a:ext>
            </a:extLst>
          </p:cNvPr>
          <p:cNvCxnSpPr>
            <a:cxnSpLocks/>
          </p:cNvCxnSpPr>
          <p:nvPr/>
        </p:nvCxnSpPr>
        <p:spPr>
          <a:xfrm>
            <a:off x="2977131" y="2692291"/>
            <a:ext cx="0" cy="3735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D452ACB-6FC4-4354-8639-369B6FECE9C1}"/>
              </a:ext>
            </a:extLst>
          </p:cNvPr>
          <p:cNvCxnSpPr>
            <a:cxnSpLocks/>
          </p:cNvCxnSpPr>
          <p:nvPr/>
        </p:nvCxnSpPr>
        <p:spPr>
          <a:xfrm>
            <a:off x="5352031" y="2692291"/>
            <a:ext cx="0" cy="3735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AC7BDC4-DB07-4D53-96BE-D3A8CF4A9D13}"/>
              </a:ext>
            </a:extLst>
          </p:cNvPr>
          <p:cNvCxnSpPr>
            <a:cxnSpLocks/>
          </p:cNvCxnSpPr>
          <p:nvPr/>
        </p:nvCxnSpPr>
        <p:spPr>
          <a:xfrm>
            <a:off x="2789160" y="4912354"/>
            <a:ext cx="1051575"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B268641F-74D9-4436-B579-77FA96C3C551}"/>
              </a:ext>
            </a:extLst>
          </p:cNvPr>
          <p:cNvSpPr/>
          <p:nvPr/>
        </p:nvSpPr>
        <p:spPr>
          <a:xfrm>
            <a:off x="3851694" y="4827689"/>
            <a:ext cx="182023" cy="169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C9469F52-A042-44A3-8B88-38760A84CBD1}"/>
              </a:ext>
            </a:extLst>
          </p:cNvPr>
          <p:cNvCxnSpPr>
            <a:cxnSpLocks/>
          </p:cNvCxnSpPr>
          <p:nvPr/>
        </p:nvCxnSpPr>
        <p:spPr>
          <a:xfrm flipV="1">
            <a:off x="3955399" y="4932966"/>
            <a:ext cx="156633" cy="128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235274F-FFC1-4AF5-884D-4F359958257D}"/>
              </a:ext>
            </a:extLst>
          </p:cNvPr>
          <p:cNvCxnSpPr>
            <a:cxnSpLocks/>
          </p:cNvCxnSpPr>
          <p:nvPr/>
        </p:nvCxnSpPr>
        <p:spPr>
          <a:xfrm>
            <a:off x="3955400" y="4758449"/>
            <a:ext cx="156632" cy="171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83BB779-18DF-46C9-8CFB-8B17A996EFDF}"/>
              </a:ext>
            </a:extLst>
          </p:cNvPr>
          <p:cNvCxnSpPr/>
          <p:nvPr/>
        </p:nvCxnSpPr>
        <p:spPr>
          <a:xfrm>
            <a:off x="4112032" y="4929780"/>
            <a:ext cx="4826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940C5E58-A28D-4E0D-B347-D36BDFB4E928}"/>
              </a:ext>
            </a:extLst>
          </p:cNvPr>
          <p:cNvGrpSpPr/>
          <p:nvPr/>
        </p:nvGrpSpPr>
        <p:grpSpPr>
          <a:xfrm>
            <a:off x="4594632" y="4639613"/>
            <a:ext cx="482574" cy="922641"/>
            <a:chOff x="4584692" y="4738149"/>
            <a:chExt cx="482574" cy="922641"/>
          </a:xfrm>
        </p:grpSpPr>
        <p:sp>
          <p:nvSpPr>
            <p:cNvPr id="21" name="Oval 20">
              <a:extLst>
                <a:ext uri="{FF2B5EF4-FFF2-40B4-BE49-F238E27FC236}">
                  <a16:creationId xmlns:a16="http://schemas.microsoft.com/office/drawing/2014/main" id="{441FEF8C-110E-47EB-A351-FF24E20496A8}"/>
                </a:ext>
              </a:extLst>
            </p:cNvPr>
            <p:cNvSpPr/>
            <p:nvPr/>
          </p:nvSpPr>
          <p:spPr>
            <a:xfrm>
              <a:off x="4584692" y="4738149"/>
              <a:ext cx="482574" cy="92264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4B24BC0F-8096-4298-8D49-9402033C5379}"/>
                </a:ext>
              </a:extLst>
            </p:cNvPr>
            <p:cNvCxnSpPr>
              <a:cxnSpLocks/>
            </p:cNvCxnSpPr>
            <p:nvPr/>
          </p:nvCxnSpPr>
          <p:spPr>
            <a:xfrm>
              <a:off x="4607958" y="4991100"/>
              <a:ext cx="436041"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34D20042-FFA6-4A56-86D6-DF438CCC9B1D}"/>
                </a:ext>
              </a:extLst>
            </p:cNvPr>
            <p:cNvSpPr/>
            <p:nvPr/>
          </p:nvSpPr>
          <p:spPr>
            <a:xfrm rot="10800000">
              <a:off x="4682023" y="4885273"/>
              <a:ext cx="143955" cy="10582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4" name="Straight Connector 23">
            <a:extLst>
              <a:ext uri="{FF2B5EF4-FFF2-40B4-BE49-F238E27FC236}">
                <a16:creationId xmlns:a16="http://schemas.microsoft.com/office/drawing/2014/main" id="{CBE2E9A2-21EB-44FA-960C-2A92F699E5B8}"/>
              </a:ext>
            </a:extLst>
          </p:cNvPr>
          <p:cNvCxnSpPr>
            <a:cxnSpLocks/>
          </p:cNvCxnSpPr>
          <p:nvPr/>
        </p:nvCxnSpPr>
        <p:spPr>
          <a:xfrm>
            <a:off x="5077206" y="4929780"/>
            <a:ext cx="127012"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30191C1-628D-49E4-8697-E8858BA574C5}"/>
              </a:ext>
            </a:extLst>
          </p:cNvPr>
          <p:cNvSpPr/>
          <p:nvPr/>
        </p:nvSpPr>
        <p:spPr>
          <a:xfrm>
            <a:off x="5992630" y="4746203"/>
            <a:ext cx="1204414" cy="5016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D17B464E-CE55-48EA-8AD3-6D9D0013D3AC}"/>
              </a:ext>
            </a:extLst>
          </p:cNvPr>
          <p:cNvCxnSpPr/>
          <p:nvPr/>
        </p:nvCxnSpPr>
        <p:spPr>
          <a:xfrm flipV="1">
            <a:off x="5992630" y="4746202"/>
            <a:ext cx="1219195" cy="50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2D570DF-9648-44B7-BA95-C53ADA692DB1}"/>
              </a:ext>
            </a:extLst>
          </p:cNvPr>
          <p:cNvCxnSpPr>
            <a:cxnSpLocks/>
          </p:cNvCxnSpPr>
          <p:nvPr/>
        </p:nvCxnSpPr>
        <p:spPr>
          <a:xfrm>
            <a:off x="7197044" y="4827051"/>
            <a:ext cx="1480646" cy="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4DD882-504A-467F-B175-694D18D6E9C2}"/>
              </a:ext>
            </a:extLst>
          </p:cNvPr>
          <p:cNvCxnSpPr>
            <a:cxnSpLocks/>
          </p:cNvCxnSpPr>
          <p:nvPr/>
        </p:nvCxnSpPr>
        <p:spPr>
          <a:xfrm flipV="1">
            <a:off x="8677690" y="4639613"/>
            <a:ext cx="0" cy="187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13E1959-5049-4148-A506-372AAE3754BE}"/>
              </a:ext>
            </a:extLst>
          </p:cNvPr>
          <p:cNvCxnSpPr>
            <a:cxnSpLocks/>
          </p:cNvCxnSpPr>
          <p:nvPr/>
        </p:nvCxnSpPr>
        <p:spPr>
          <a:xfrm flipV="1">
            <a:off x="8341140" y="3399109"/>
            <a:ext cx="321732" cy="1"/>
          </a:xfrm>
          <a:prstGeom prst="line">
            <a:avLst/>
          </a:prstGeom>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D3F0190C-ECB1-47AC-80A2-BDF6FF992B61}"/>
              </a:ext>
            </a:extLst>
          </p:cNvPr>
          <p:cNvGrpSpPr/>
          <p:nvPr/>
        </p:nvGrpSpPr>
        <p:grpSpPr>
          <a:xfrm>
            <a:off x="7858565" y="2937789"/>
            <a:ext cx="482574" cy="922641"/>
            <a:chOff x="4584692" y="4738149"/>
            <a:chExt cx="482574" cy="922641"/>
          </a:xfrm>
        </p:grpSpPr>
        <p:sp>
          <p:nvSpPr>
            <p:cNvPr id="31" name="Oval 30">
              <a:extLst>
                <a:ext uri="{FF2B5EF4-FFF2-40B4-BE49-F238E27FC236}">
                  <a16:creationId xmlns:a16="http://schemas.microsoft.com/office/drawing/2014/main" id="{A87989DA-6A33-41F1-86F4-F5023E5ECAEB}"/>
                </a:ext>
              </a:extLst>
            </p:cNvPr>
            <p:cNvSpPr/>
            <p:nvPr/>
          </p:nvSpPr>
          <p:spPr>
            <a:xfrm>
              <a:off x="4584692" y="4738149"/>
              <a:ext cx="482574" cy="92264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90BB4CE8-73EE-4A7B-9655-11A527DE49E1}"/>
                </a:ext>
              </a:extLst>
            </p:cNvPr>
            <p:cNvCxnSpPr>
              <a:cxnSpLocks/>
            </p:cNvCxnSpPr>
            <p:nvPr/>
          </p:nvCxnSpPr>
          <p:spPr>
            <a:xfrm>
              <a:off x="4607958" y="4991100"/>
              <a:ext cx="436041"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Isosceles Triangle 32">
              <a:extLst>
                <a:ext uri="{FF2B5EF4-FFF2-40B4-BE49-F238E27FC236}">
                  <a16:creationId xmlns:a16="http://schemas.microsoft.com/office/drawing/2014/main" id="{8AC99A2B-493D-4FD2-8214-EBD16666A339}"/>
                </a:ext>
              </a:extLst>
            </p:cNvPr>
            <p:cNvSpPr/>
            <p:nvPr/>
          </p:nvSpPr>
          <p:spPr>
            <a:xfrm rot="10800000">
              <a:off x="4682023" y="4885273"/>
              <a:ext cx="143955" cy="10582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4" name="Straight Connector 33">
            <a:extLst>
              <a:ext uri="{FF2B5EF4-FFF2-40B4-BE49-F238E27FC236}">
                <a16:creationId xmlns:a16="http://schemas.microsoft.com/office/drawing/2014/main" id="{91E51B64-A146-4C05-AC07-9C0D4D1A2488}"/>
              </a:ext>
            </a:extLst>
          </p:cNvPr>
          <p:cNvCxnSpPr>
            <a:stCxn id="31" idx="2"/>
          </p:cNvCxnSpPr>
          <p:nvPr/>
        </p:nvCxnSpPr>
        <p:spPr>
          <a:xfrm flipH="1" flipV="1">
            <a:off x="7363240" y="3399109"/>
            <a:ext cx="49532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4E87B35-D281-40BB-9B14-3789EF3EE9D2}"/>
              </a:ext>
            </a:extLst>
          </p:cNvPr>
          <p:cNvCxnSpPr/>
          <p:nvPr/>
        </p:nvCxnSpPr>
        <p:spPr>
          <a:xfrm>
            <a:off x="7363240" y="3309800"/>
            <a:ext cx="0" cy="201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77D40D-93A6-4852-8243-B78D8F2656DF}"/>
              </a:ext>
            </a:extLst>
          </p:cNvPr>
          <p:cNvCxnSpPr/>
          <p:nvPr/>
        </p:nvCxnSpPr>
        <p:spPr>
          <a:xfrm flipH="1" flipV="1">
            <a:off x="7007640" y="3330463"/>
            <a:ext cx="355600" cy="180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8DCF8D7-AA7E-4DE3-B693-4EC54A47D2A6}"/>
              </a:ext>
            </a:extLst>
          </p:cNvPr>
          <p:cNvCxnSpPr>
            <a:cxnSpLocks/>
          </p:cNvCxnSpPr>
          <p:nvPr/>
        </p:nvCxnSpPr>
        <p:spPr>
          <a:xfrm>
            <a:off x="7012932" y="3330463"/>
            <a:ext cx="0" cy="180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E7AB633-9AC9-426E-A723-EDFBA7D4D9B0}"/>
              </a:ext>
            </a:extLst>
          </p:cNvPr>
          <p:cNvCxnSpPr/>
          <p:nvPr/>
        </p:nvCxnSpPr>
        <p:spPr>
          <a:xfrm flipV="1">
            <a:off x="7007640" y="3309800"/>
            <a:ext cx="355600" cy="201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BD0920D-B84D-4E31-AE66-04D5E0D79ECB}"/>
              </a:ext>
            </a:extLst>
          </p:cNvPr>
          <p:cNvCxnSpPr/>
          <p:nvPr/>
        </p:nvCxnSpPr>
        <p:spPr>
          <a:xfrm flipV="1">
            <a:off x="7185440" y="3212409"/>
            <a:ext cx="0" cy="208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9FB5918-63A5-4601-AE45-64A8EC5090DE}"/>
              </a:ext>
            </a:extLst>
          </p:cNvPr>
          <p:cNvCxnSpPr>
            <a:cxnSpLocks/>
          </p:cNvCxnSpPr>
          <p:nvPr/>
        </p:nvCxnSpPr>
        <p:spPr>
          <a:xfrm>
            <a:off x="6650510" y="2815455"/>
            <a:ext cx="1463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7E26CC-8F3E-44FC-92E1-F6A1F99EC83E}"/>
              </a:ext>
            </a:extLst>
          </p:cNvPr>
          <p:cNvCxnSpPr>
            <a:cxnSpLocks/>
          </p:cNvCxnSpPr>
          <p:nvPr/>
        </p:nvCxnSpPr>
        <p:spPr>
          <a:xfrm flipH="1" flipV="1">
            <a:off x="5955670" y="3410577"/>
            <a:ext cx="1051970" cy="102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EFBC5A6-0004-4238-A56D-0D0234797025}"/>
              </a:ext>
            </a:extLst>
          </p:cNvPr>
          <p:cNvCxnSpPr>
            <a:cxnSpLocks/>
          </p:cNvCxnSpPr>
          <p:nvPr/>
        </p:nvCxnSpPr>
        <p:spPr>
          <a:xfrm flipV="1">
            <a:off x="5949345" y="2815455"/>
            <a:ext cx="469900" cy="1093"/>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1742F33E-F406-4C97-A330-DC8DB23CF83A}"/>
              </a:ext>
            </a:extLst>
          </p:cNvPr>
          <p:cNvSpPr/>
          <p:nvPr/>
        </p:nvSpPr>
        <p:spPr>
          <a:xfrm>
            <a:off x="6480633" y="2731791"/>
            <a:ext cx="182023" cy="169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05375D89-F290-4E38-8E9F-1F08FF22C7C2}"/>
              </a:ext>
            </a:extLst>
          </p:cNvPr>
          <p:cNvCxnSpPr>
            <a:cxnSpLocks/>
          </p:cNvCxnSpPr>
          <p:nvPr/>
        </p:nvCxnSpPr>
        <p:spPr>
          <a:xfrm flipH="1" flipV="1">
            <a:off x="6419245" y="2815455"/>
            <a:ext cx="165093" cy="141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FDA7FF9-8E09-4BD1-9F7C-2E94752CF30F}"/>
              </a:ext>
            </a:extLst>
          </p:cNvPr>
          <p:cNvCxnSpPr>
            <a:cxnSpLocks/>
          </p:cNvCxnSpPr>
          <p:nvPr/>
        </p:nvCxnSpPr>
        <p:spPr>
          <a:xfrm flipV="1">
            <a:off x="6419245" y="2675668"/>
            <a:ext cx="165093" cy="139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672CEB1-E2FC-4903-BFF1-E31FDF25A974}"/>
              </a:ext>
            </a:extLst>
          </p:cNvPr>
          <p:cNvCxnSpPr>
            <a:cxnSpLocks/>
          </p:cNvCxnSpPr>
          <p:nvPr/>
        </p:nvCxnSpPr>
        <p:spPr>
          <a:xfrm>
            <a:off x="5638121" y="2254205"/>
            <a:ext cx="1219195" cy="13061"/>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8ED7DE6F-F731-43FC-9FDC-C74FBF3EA7FF}"/>
              </a:ext>
            </a:extLst>
          </p:cNvPr>
          <p:cNvSpPr/>
          <p:nvPr/>
        </p:nvSpPr>
        <p:spPr>
          <a:xfrm>
            <a:off x="6857316" y="2147477"/>
            <a:ext cx="234944" cy="2300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050" dirty="0"/>
              <a:t>T</a:t>
            </a:r>
            <a:endParaRPr lang="en-US" sz="1050" dirty="0"/>
          </a:p>
        </p:txBody>
      </p:sp>
      <p:cxnSp>
        <p:nvCxnSpPr>
          <p:cNvPr id="48" name="Straight Connector 47">
            <a:extLst>
              <a:ext uri="{FF2B5EF4-FFF2-40B4-BE49-F238E27FC236}">
                <a16:creationId xmlns:a16="http://schemas.microsoft.com/office/drawing/2014/main" id="{C77F4492-581F-425A-9191-E2DFAE3727A8}"/>
              </a:ext>
            </a:extLst>
          </p:cNvPr>
          <p:cNvCxnSpPr>
            <a:cxnSpLocks/>
          </p:cNvCxnSpPr>
          <p:nvPr/>
        </p:nvCxnSpPr>
        <p:spPr>
          <a:xfrm>
            <a:off x="7092260" y="2267266"/>
            <a:ext cx="73024"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9F919F0D-5137-4189-B1BB-78C6B719F5E9}"/>
              </a:ext>
            </a:extLst>
          </p:cNvPr>
          <p:cNvSpPr/>
          <p:nvPr/>
        </p:nvSpPr>
        <p:spPr>
          <a:xfrm>
            <a:off x="7165284" y="2147477"/>
            <a:ext cx="234944" cy="2300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4AF9CB8C-6263-44EB-9846-0C0EBB9960A6}"/>
              </a:ext>
            </a:extLst>
          </p:cNvPr>
          <p:cNvSpPr txBox="1"/>
          <p:nvPr/>
        </p:nvSpPr>
        <p:spPr>
          <a:xfrm>
            <a:off x="6837739" y="2137146"/>
            <a:ext cx="228600" cy="276999"/>
          </a:xfrm>
          <a:prstGeom prst="rect">
            <a:avLst/>
          </a:prstGeom>
          <a:noFill/>
        </p:spPr>
        <p:txBody>
          <a:bodyPr wrap="square" rtlCol="0">
            <a:spAutoFit/>
          </a:bodyPr>
          <a:lstStyle/>
          <a:p>
            <a:r>
              <a:rPr lang="fr-CH" sz="1200" dirty="0"/>
              <a:t>T</a:t>
            </a:r>
            <a:endParaRPr lang="en-US" sz="1200" dirty="0"/>
          </a:p>
        </p:txBody>
      </p:sp>
      <p:sp>
        <p:nvSpPr>
          <p:cNvPr id="51" name="TextBox 50">
            <a:extLst>
              <a:ext uri="{FF2B5EF4-FFF2-40B4-BE49-F238E27FC236}">
                <a16:creationId xmlns:a16="http://schemas.microsoft.com/office/drawing/2014/main" id="{64EAF2F2-F96B-4A59-B0A2-327484349BCD}"/>
              </a:ext>
            </a:extLst>
          </p:cNvPr>
          <p:cNvSpPr txBox="1"/>
          <p:nvPr/>
        </p:nvSpPr>
        <p:spPr>
          <a:xfrm>
            <a:off x="7136726" y="2118519"/>
            <a:ext cx="211659" cy="276999"/>
          </a:xfrm>
          <a:prstGeom prst="rect">
            <a:avLst/>
          </a:prstGeom>
          <a:noFill/>
        </p:spPr>
        <p:txBody>
          <a:bodyPr wrap="square" rtlCol="0">
            <a:spAutoFit/>
          </a:bodyPr>
          <a:lstStyle/>
          <a:p>
            <a:r>
              <a:rPr lang="fr-CH" sz="1200" dirty="0"/>
              <a:t>G</a:t>
            </a:r>
            <a:endParaRPr lang="en-US" sz="1200" dirty="0"/>
          </a:p>
        </p:txBody>
      </p:sp>
      <p:cxnSp>
        <p:nvCxnSpPr>
          <p:cNvPr id="52" name="Straight Connector 51">
            <a:extLst>
              <a:ext uri="{FF2B5EF4-FFF2-40B4-BE49-F238E27FC236}">
                <a16:creationId xmlns:a16="http://schemas.microsoft.com/office/drawing/2014/main" id="{43B3F03F-7027-44C3-BCF2-E729D2DBAEC7}"/>
              </a:ext>
            </a:extLst>
          </p:cNvPr>
          <p:cNvCxnSpPr>
            <a:cxnSpLocks/>
          </p:cNvCxnSpPr>
          <p:nvPr/>
        </p:nvCxnSpPr>
        <p:spPr>
          <a:xfrm>
            <a:off x="7400228" y="2267266"/>
            <a:ext cx="327025"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A169378D-22B5-4127-8D03-486BAC643F4C}"/>
              </a:ext>
            </a:extLst>
          </p:cNvPr>
          <p:cNvSpPr/>
          <p:nvPr/>
        </p:nvSpPr>
        <p:spPr>
          <a:xfrm>
            <a:off x="6922416" y="2728586"/>
            <a:ext cx="482572" cy="25211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B250F01A-370E-41D4-98D7-209946E5BA69}"/>
              </a:ext>
            </a:extLst>
          </p:cNvPr>
          <p:cNvSpPr txBox="1"/>
          <p:nvPr/>
        </p:nvSpPr>
        <p:spPr>
          <a:xfrm>
            <a:off x="6980599" y="2678452"/>
            <a:ext cx="336575" cy="369332"/>
          </a:xfrm>
          <a:prstGeom prst="rect">
            <a:avLst/>
          </a:prstGeom>
          <a:noFill/>
        </p:spPr>
        <p:txBody>
          <a:bodyPr wrap="square" rtlCol="0">
            <a:spAutoFit/>
          </a:bodyPr>
          <a:lstStyle/>
          <a:p>
            <a:r>
              <a:rPr lang="fr-CH" dirty="0"/>
              <a:t>B</a:t>
            </a:r>
            <a:endParaRPr lang="en-US" dirty="0"/>
          </a:p>
        </p:txBody>
      </p:sp>
      <p:sp>
        <p:nvSpPr>
          <p:cNvPr id="55" name="TextBox 54">
            <a:extLst>
              <a:ext uri="{FF2B5EF4-FFF2-40B4-BE49-F238E27FC236}">
                <a16:creationId xmlns:a16="http://schemas.microsoft.com/office/drawing/2014/main" id="{41EA8764-CC58-4A98-90A6-9E817CB0D5F9}"/>
              </a:ext>
            </a:extLst>
          </p:cNvPr>
          <p:cNvSpPr txBox="1"/>
          <p:nvPr/>
        </p:nvSpPr>
        <p:spPr>
          <a:xfrm>
            <a:off x="4323888" y="2600383"/>
            <a:ext cx="303288" cy="369332"/>
          </a:xfrm>
          <a:prstGeom prst="rect">
            <a:avLst/>
          </a:prstGeom>
          <a:noFill/>
        </p:spPr>
        <p:txBody>
          <a:bodyPr wrap="none" rtlCol="0">
            <a:spAutoFit/>
          </a:bodyPr>
          <a:lstStyle/>
          <a:p>
            <a:r>
              <a:rPr lang="fr-CH" dirty="0"/>
              <a:t>P</a:t>
            </a:r>
            <a:endParaRPr lang="en-US" dirty="0"/>
          </a:p>
        </p:txBody>
      </p:sp>
      <p:sp>
        <p:nvSpPr>
          <p:cNvPr id="56" name="TextBox 55">
            <a:extLst>
              <a:ext uri="{FF2B5EF4-FFF2-40B4-BE49-F238E27FC236}">
                <a16:creationId xmlns:a16="http://schemas.microsoft.com/office/drawing/2014/main" id="{2DCF6B69-F1D2-44FF-A564-EDFADAE6B956}"/>
              </a:ext>
            </a:extLst>
          </p:cNvPr>
          <p:cNvSpPr txBox="1"/>
          <p:nvPr/>
        </p:nvSpPr>
        <p:spPr>
          <a:xfrm>
            <a:off x="6965472" y="3517259"/>
            <a:ext cx="597279" cy="369332"/>
          </a:xfrm>
          <a:prstGeom prst="rect">
            <a:avLst/>
          </a:prstGeom>
          <a:noFill/>
        </p:spPr>
        <p:txBody>
          <a:bodyPr wrap="none" rtlCol="0">
            <a:spAutoFit/>
          </a:bodyPr>
          <a:lstStyle/>
          <a:p>
            <a:r>
              <a:rPr lang="fr-CH" dirty="0"/>
              <a:t>C.V1</a:t>
            </a:r>
            <a:endParaRPr lang="en-US" dirty="0"/>
          </a:p>
        </p:txBody>
      </p:sp>
      <p:sp>
        <p:nvSpPr>
          <p:cNvPr id="57" name="TextBox 56">
            <a:extLst>
              <a:ext uri="{FF2B5EF4-FFF2-40B4-BE49-F238E27FC236}">
                <a16:creationId xmlns:a16="http://schemas.microsoft.com/office/drawing/2014/main" id="{40C1CD67-F627-40B2-8863-6F9180EFDA33}"/>
              </a:ext>
            </a:extLst>
          </p:cNvPr>
          <p:cNvSpPr txBox="1"/>
          <p:nvPr/>
        </p:nvSpPr>
        <p:spPr>
          <a:xfrm>
            <a:off x="7878328" y="3847394"/>
            <a:ext cx="517129" cy="369332"/>
          </a:xfrm>
          <a:prstGeom prst="rect">
            <a:avLst/>
          </a:prstGeom>
          <a:noFill/>
        </p:spPr>
        <p:txBody>
          <a:bodyPr wrap="none" rtlCol="0">
            <a:spAutoFit/>
          </a:bodyPr>
          <a:lstStyle/>
          <a:p>
            <a:r>
              <a:rPr lang="fr-CH" dirty="0"/>
              <a:t>LPA</a:t>
            </a:r>
            <a:endParaRPr lang="en-US" dirty="0"/>
          </a:p>
        </p:txBody>
      </p:sp>
      <p:sp>
        <p:nvSpPr>
          <p:cNvPr id="58" name="TextBox 57">
            <a:extLst>
              <a:ext uri="{FF2B5EF4-FFF2-40B4-BE49-F238E27FC236}">
                <a16:creationId xmlns:a16="http://schemas.microsoft.com/office/drawing/2014/main" id="{85AB3108-37C7-456B-9EDD-022C8BCCF1E4}"/>
              </a:ext>
            </a:extLst>
          </p:cNvPr>
          <p:cNvSpPr txBox="1"/>
          <p:nvPr/>
        </p:nvSpPr>
        <p:spPr>
          <a:xfrm>
            <a:off x="6351775" y="5206567"/>
            <a:ext cx="591246" cy="369332"/>
          </a:xfrm>
          <a:prstGeom prst="rect">
            <a:avLst/>
          </a:prstGeom>
          <a:noFill/>
        </p:spPr>
        <p:txBody>
          <a:bodyPr wrap="square" rtlCol="0">
            <a:spAutoFit/>
          </a:bodyPr>
          <a:lstStyle/>
          <a:p>
            <a:r>
              <a:rPr lang="fr-CH" dirty="0"/>
              <a:t>RO</a:t>
            </a:r>
            <a:endParaRPr lang="en-US" dirty="0"/>
          </a:p>
        </p:txBody>
      </p:sp>
      <p:sp>
        <p:nvSpPr>
          <p:cNvPr id="59" name="TextBox 58">
            <a:extLst>
              <a:ext uri="{FF2B5EF4-FFF2-40B4-BE49-F238E27FC236}">
                <a16:creationId xmlns:a16="http://schemas.microsoft.com/office/drawing/2014/main" id="{C31FEC04-B654-45BF-B08A-87C8263F4F74}"/>
              </a:ext>
            </a:extLst>
          </p:cNvPr>
          <p:cNvSpPr txBox="1"/>
          <p:nvPr/>
        </p:nvSpPr>
        <p:spPr>
          <a:xfrm>
            <a:off x="3642849" y="5043499"/>
            <a:ext cx="861518" cy="369332"/>
          </a:xfrm>
          <a:prstGeom prst="rect">
            <a:avLst/>
          </a:prstGeom>
          <a:noFill/>
        </p:spPr>
        <p:txBody>
          <a:bodyPr wrap="square" rtlCol="0">
            <a:spAutoFit/>
          </a:bodyPr>
          <a:lstStyle/>
          <a:p>
            <a:r>
              <a:rPr lang="fr-CH" dirty="0"/>
              <a:t>CH.V1</a:t>
            </a:r>
            <a:endParaRPr lang="en-US" dirty="0"/>
          </a:p>
        </p:txBody>
      </p:sp>
      <p:sp>
        <p:nvSpPr>
          <p:cNvPr id="60" name="TextBox 59">
            <a:extLst>
              <a:ext uri="{FF2B5EF4-FFF2-40B4-BE49-F238E27FC236}">
                <a16:creationId xmlns:a16="http://schemas.microsoft.com/office/drawing/2014/main" id="{35A1E969-2136-49FA-B4AF-CE9667A43D49}"/>
              </a:ext>
            </a:extLst>
          </p:cNvPr>
          <p:cNvSpPr txBox="1"/>
          <p:nvPr/>
        </p:nvSpPr>
        <p:spPr>
          <a:xfrm>
            <a:off x="5834622" y="1801829"/>
            <a:ext cx="763852" cy="369332"/>
          </a:xfrm>
          <a:prstGeom prst="rect">
            <a:avLst/>
          </a:prstGeom>
          <a:noFill/>
        </p:spPr>
        <p:txBody>
          <a:bodyPr wrap="square" rtlCol="0">
            <a:spAutoFit/>
          </a:bodyPr>
          <a:lstStyle/>
          <a:p>
            <a:r>
              <a:rPr lang="fr-CH" dirty="0"/>
              <a:t>CH.V3</a:t>
            </a:r>
            <a:endParaRPr lang="en-US" dirty="0"/>
          </a:p>
        </p:txBody>
      </p:sp>
      <p:sp>
        <p:nvSpPr>
          <p:cNvPr id="61" name="TextBox 60">
            <a:extLst>
              <a:ext uri="{FF2B5EF4-FFF2-40B4-BE49-F238E27FC236}">
                <a16:creationId xmlns:a16="http://schemas.microsoft.com/office/drawing/2014/main" id="{A406FE66-7854-4C10-B4B1-A13DF9217906}"/>
              </a:ext>
            </a:extLst>
          </p:cNvPr>
          <p:cNvSpPr txBox="1"/>
          <p:nvPr/>
        </p:nvSpPr>
        <p:spPr>
          <a:xfrm>
            <a:off x="5311529" y="509305"/>
            <a:ext cx="751452" cy="369332"/>
          </a:xfrm>
          <a:prstGeom prst="rect">
            <a:avLst/>
          </a:prstGeom>
          <a:noFill/>
        </p:spPr>
        <p:txBody>
          <a:bodyPr wrap="square" rtlCol="0">
            <a:spAutoFit/>
          </a:bodyPr>
          <a:lstStyle/>
          <a:p>
            <a:r>
              <a:rPr lang="fr-CH" dirty="0" err="1"/>
              <a:t>Buoy</a:t>
            </a:r>
            <a:endParaRPr lang="en-US" dirty="0"/>
          </a:p>
        </p:txBody>
      </p:sp>
      <p:cxnSp>
        <p:nvCxnSpPr>
          <p:cNvPr id="62" name="Straight Arrow Connector 61">
            <a:extLst>
              <a:ext uri="{FF2B5EF4-FFF2-40B4-BE49-F238E27FC236}">
                <a16:creationId xmlns:a16="http://schemas.microsoft.com/office/drawing/2014/main" id="{F2B220E2-6EF9-422E-8ADA-AF75AD3048F4}"/>
              </a:ext>
            </a:extLst>
          </p:cNvPr>
          <p:cNvCxnSpPr>
            <a:cxnSpLocks/>
            <a:stCxn id="25" idx="3"/>
          </p:cNvCxnSpPr>
          <p:nvPr/>
        </p:nvCxnSpPr>
        <p:spPr>
          <a:xfrm>
            <a:off x="7197044" y="4997018"/>
            <a:ext cx="4225963" cy="12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0F0C0F-86C9-4DA4-9824-0A5BFF758B21}"/>
              </a:ext>
            </a:extLst>
          </p:cNvPr>
          <p:cNvCxnSpPr>
            <a:cxnSpLocks/>
          </p:cNvCxnSpPr>
          <p:nvPr/>
        </p:nvCxnSpPr>
        <p:spPr>
          <a:xfrm>
            <a:off x="8555963" y="4637942"/>
            <a:ext cx="2434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6021DC6-9C13-40A4-B301-813A02417EB1}"/>
              </a:ext>
            </a:extLst>
          </p:cNvPr>
          <p:cNvCxnSpPr>
            <a:cxnSpLocks/>
          </p:cNvCxnSpPr>
          <p:nvPr/>
        </p:nvCxnSpPr>
        <p:spPr>
          <a:xfrm flipV="1">
            <a:off x="8555963" y="4293341"/>
            <a:ext cx="223864" cy="344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E66E60C-DBC9-4943-80B8-A0DB2AE602D6}"/>
              </a:ext>
            </a:extLst>
          </p:cNvPr>
          <p:cNvCxnSpPr>
            <a:cxnSpLocks/>
          </p:cNvCxnSpPr>
          <p:nvPr/>
        </p:nvCxnSpPr>
        <p:spPr>
          <a:xfrm flipH="1" flipV="1">
            <a:off x="8555963" y="4310622"/>
            <a:ext cx="243454" cy="327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29531C2-D5DA-4879-B632-AB03AEE7B512}"/>
              </a:ext>
            </a:extLst>
          </p:cNvPr>
          <p:cNvCxnSpPr>
            <a:cxnSpLocks/>
          </p:cNvCxnSpPr>
          <p:nvPr/>
        </p:nvCxnSpPr>
        <p:spPr>
          <a:xfrm>
            <a:off x="8555963" y="4310622"/>
            <a:ext cx="2434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516DD16-2CE0-4772-9A54-5106C6C02BEB}"/>
              </a:ext>
            </a:extLst>
          </p:cNvPr>
          <p:cNvCxnSpPr>
            <a:cxnSpLocks/>
          </p:cNvCxnSpPr>
          <p:nvPr/>
        </p:nvCxnSpPr>
        <p:spPr>
          <a:xfrm>
            <a:off x="8662872" y="4465641"/>
            <a:ext cx="1778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C99C7B5-22D1-4C72-8825-350E400D4716}"/>
              </a:ext>
            </a:extLst>
          </p:cNvPr>
          <p:cNvCxnSpPr>
            <a:cxnSpLocks/>
          </p:cNvCxnSpPr>
          <p:nvPr/>
        </p:nvCxnSpPr>
        <p:spPr>
          <a:xfrm flipV="1">
            <a:off x="8832205" y="4389441"/>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83091AF-694A-4E0D-B536-7CD80B2F7A1F}"/>
              </a:ext>
            </a:extLst>
          </p:cNvPr>
          <p:cNvCxnSpPr>
            <a:cxnSpLocks/>
          </p:cNvCxnSpPr>
          <p:nvPr/>
        </p:nvCxnSpPr>
        <p:spPr>
          <a:xfrm flipV="1">
            <a:off x="8925339" y="4389441"/>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741B5B1-6E33-417C-AB18-CF6BF8A7A0C4}"/>
              </a:ext>
            </a:extLst>
          </p:cNvPr>
          <p:cNvCxnSpPr>
            <a:cxnSpLocks/>
          </p:cNvCxnSpPr>
          <p:nvPr/>
        </p:nvCxnSpPr>
        <p:spPr>
          <a:xfrm flipV="1">
            <a:off x="9015295" y="4389441"/>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E19C23D-C63B-4A21-8D23-EBE43388E236}"/>
              </a:ext>
            </a:extLst>
          </p:cNvPr>
          <p:cNvCxnSpPr>
            <a:cxnSpLocks/>
          </p:cNvCxnSpPr>
          <p:nvPr/>
        </p:nvCxnSpPr>
        <p:spPr>
          <a:xfrm flipH="1" flipV="1">
            <a:off x="8830091" y="4397265"/>
            <a:ext cx="89957" cy="144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60733F8-015C-4A69-8EA9-29FD69FD193D}"/>
              </a:ext>
            </a:extLst>
          </p:cNvPr>
          <p:cNvCxnSpPr>
            <a:cxnSpLocks/>
          </p:cNvCxnSpPr>
          <p:nvPr/>
        </p:nvCxnSpPr>
        <p:spPr>
          <a:xfrm flipH="1" flipV="1">
            <a:off x="8926398" y="4393580"/>
            <a:ext cx="89957" cy="144576"/>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159ED3FB-E57D-47A4-B264-7E283E805DC7}"/>
              </a:ext>
            </a:extLst>
          </p:cNvPr>
          <p:cNvSpPr txBox="1"/>
          <p:nvPr/>
        </p:nvSpPr>
        <p:spPr>
          <a:xfrm>
            <a:off x="8033716" y="4286396"/>
            <a:ext cx="600036" cy="369332"/>
          </a:xfrm>
          <a:prstGeom prst="rect">
            <a:avLst/>
          </a:prstGeom>
          <a:noFill/>
        </p:spPr>
        <p:txBody>
          <a:bodyPr wrap="none" rtlCol="0">
            <a:spAutoFit/>
          </a:bodyPr>
          <a:lstStyle/>
          <a:p>
            <a:r>
              <a:rPr lang="fr-CH" dirty="0"/>
              <a:t>R.V2</a:t>
            </a:r>
            <a:endParaRPr lang="en-US" dirty="0"/>
          </a:p>
        </p:txBody>
      </p:sp>
      <p:cxnSp>
        <p:nvCxnSpPr>
          <p:cNvPr id="74" name="Straight Connector 73">
            <a:extLst>
              <a:ext uri="{FF2B5EF4-FFF2-40B4-BE49-F238E27FC236}">
                <a16:creationId xmlns:a16="http://schemas.microsoft.com/office/drawing/2014/main" id="{C695F9A1-0FEE-4A9A-9689-1AAF830EB5B9}"/>
              </a:ext>
            </a:extLst>
          </p:cNvPr>
          <p:cNvCxnSpPr>
            <a:cxnSpLocks/>
          </p:cNvCxnSpPr>
          <p:nvPr/>
        </p:nvCxnSpPr>
        <p:spPr>
          <a:xfrm flipV="1">
            <a:off x="8662872" y="3399109"/>
            <a:ext cx="0" cy="91151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AA2C6EF-1AA9-4717-9AB3-907A2BE28653}"/>
              </a:ext>
            </a:extLst>
          </p:cNvPr>
          <p:cNvCxnSpPr>
            <a:cxnSpLocks/>
          </p:cNvCxnSpPr>
          <p:nvPr/>
        </p:nvCxnSpPr>
        <p:spPr>
          <a:xfrm>
            <a:off x="3247178" y="2443034"/>
            <a:ext cx="1" cy="264734"/>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a:extLst>
              <a:ext uri="{FF2B5EF4-FFF2-40B4-BE49-F238E27FC236}">
                <a16:creationId xmlns:a16="http://schemas.microsoft.com/office/drawing/2014/main" id="{E59851F2-B3C3-4F75-801E-C872DA7784D0}"/>
              </a:ext>
            </a:extLst>
          </p:cNvPr>
          <p:cNvSpPr/>
          <p:nvPr/>
        </p:nvSpPr>
        <p:spPr>
          <a:xfrm>
            <a:off x="3156167" y="2197975"/>
            <a:ext cx="182023" cy="169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BCAAD477-E2CF-4CD0-A550-CE040CE9ACF5}"/>
              </a:ext>
            </a:extLst>
          </p:cNvPr>
          <p:cNvCxnSpPr>
            <a:cxnSpLocks/>
          </p:cNvCxnSpPr>
          <p:nvPr/>
        </p:nvCxnSpPr>
        <p:spPr>
          <a:xfrm flipH="1" flipV="1">
            <a:off x="3088768" y="2301246"/>
            <a:ext cx="165093" cy="141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918A466-DC45-436B-A9CE-AE6A0963DA55}"/>
              </a:ext>
            </a:extLst>
          </p:cNvPr>
          <p:cNvCxnSpPr>
            <a:cxnSpLocks/>
          </p:cNvCxnSpPr>
          <p:nvPr/>
        </p:nvCxnSpPr>
        <p:spPr>
          <a:xfrm flipV="1">
            <a:off x="3252183" y="2307702"/>
            <a:ext cx="165816" cy="131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3E748C7-DE5D-4E40-819B-73C2E022CECF}"/>
              </a:ext>
            </a:extLst>
          </p:cNvPr>
          <p:cNvCxnSpPr>
            <a:cxnSpLocks/>
          </p:cNvCxnSpPr>
          <p:nvPr/>
        </p:nvCxnSpPr>
        <p:spPr>
          <a:xfrm flipH="1">
            <a:off x="3242954" y="1964772"/>
            <a:ext cx="10907" cy="241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0D8A8F2-2188-4612-83A8-B30220547952}"/>
              </a:ext>
            </a:extLst>
          </p:cNvPr>
          <p:cNvCxnSpPr>
            <a:cxnSpLocks/>
          </p:cNvCxnSpPr>
          <p:nvPr/>
        </p:nvCxnSpPr>
        <p:spPr>
          <a:xfrm flipV="1">
            <a:off x="2789160" y="2969716"/>
            <a:ext cx="0" cy="1922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C756C5F-0189-491C-B548-0D9A74401432}"/>
              </a:ext>
            </a:extLst>
          </p:cNvPr>
          <p:cNvCxnSpPr>
            <a:cxnSpLocks/>
          </p:cNvCxnSpPr>
          <p:nvPr/>
        </p:nvCxnSpPr>
        <p:spPr>
          <a:xfrm>
            <a:off x="2789160" y="2969715"/>
            <a:ext cx="1879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84B00BE-5E3C-4D9D-98FD-9530742827DF}"/>
              </a:ext>
            </a:extLst>
          </p:cNvPr>
          <p:cNvCxnSpPr>
            <a:cxnSpLocks/>
          </p:cNvCxnSpPr>
          <p:nvPr/>
        </p:nvCxnSpPr>
        <p:spPr>
          <a:xfrm flipV="1">
            <a:off x="5957101" y="2815455"/>
            <a:ext cx="0" cy="605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5B79917-88CC-47B9-9F90-D16E98893747}"/>
              </a:ext>
            </a:extLst>
          </p:cNvPr>
          <p:cNvCxnSpPr>
            <a:cxnSpLocks/>
          </p:cNvCxnSpPr>
          <p:nvPr/>
        </p:nvCxnSpPr>
        <p:spPr>
          <a:xfrm>
            <a:off x="5350273" y="2960498"/>
            <a:ext cx="6053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1BF3360-84C0-4A5A-AE7F-FB9F3FD4B010}"/>
              </a:ext>
            </a:extLst>
          </p:cNvPr>
          <p:cNvCxnSpPr>
            <a:cxnSpLocks/>
          </p:cNvCxnSpPr>
          <p:nvPr/>
        </p:nvCxnSpPr>
        <p:spPr>
          <a:xfrm>
            <a:off x="5364731" y="2788939"/>
            <a:ext cx="2733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693A4D8-5FDD-4CB8-AB64-7C68BE6D685C}"/>
              </a:ext>
            </a:extLst>
          </p:cNvPr>
          <p:cNvCxnSpPr>
            <a:cxnSpLocks/>
          </p:cNvCxnSpPr>
          <p:nvPr/>
        </p:nvCxnSpPr>
        <p:spPr>
          <a:xfrm flipV="1">
            <a:off x="5638121" y="2254204"/>
            <a:ext cx="0" cy="534737"/>
          </a:xfrm>
          <a:prstGeom prst="line">
            <a:avLst/>
          </a:prstGeom>
        </p:spPr>
        <p:style>
          <a:lnRef idx="1">
            <a:schemeClr val="accent1"/>
          </a:lnRef>
          <a:fillRef idx="0">
            <a:schemeClr val="accent1"/>
          </a:fillRef>
          <a:effectRef idx="0">
            <a:schemeClr val="accent1"/>
          </a:effectRef>
          <a:fontRef idx="minor">
            <a:schemeClr val="tx1"/>
          </a:fontRef>
        </p:style>
      </p:cxnSp>
      <p:sp>
        <p:nvSpPr>
          <p:cNvPr id="86" name="Freeform: Shape 85">
            <a:extLst>
              <a:ext uri="{FF2B5EF4-FFF2-40B4-BE49-F238E27FC236}">
                <a16:creationId xmlns:a16="http://schemas.microsoft.com/office/drawing/2014/main" id="{A3D52A57-F51C-491C-ADBE-AEF02F3798AD}"/>
              </a:ext>
            </a:extLst>
          </p:cNvPr>
          <p:cNvSpPr/>
          <p:nvPr/>
        </p:nvSpPr>
        <p:spPr>
          <a:xfrm>
            <a:off x="7299740" y="2382197"/>
            <a:ext cx="350184" cy="437842"/>
          </a:xfrm>
          <a:custGeom>
            <a:avLst/>
            <a:gdLst>
              <a:gd name="connsiteX0" fmla="*/ 0 w 350184"/>
              <a:gd name="connsiteY0" fmla="*/ 0 h 437842"/>
              <a:gd name="connsiteX1" fmla="*/ 228600 w 350184"/>
              <a:gd name="connsiteY1" fmla="*/ 118534 h 437842"/>
              <a:gd name="connsiteX2" fmla="*/ 347133 w 350184"/>
              <a:gd name="connsiteY2" fmla="*/ 410634 h 437842"/>
              <a:gd name="connsiteX3" fmla="*/ 110067 w 350184"/>
              <a:gd name="connsiteY3" fmla="*/ 427567 h 437842"/>
              <a:gd name="connsiteX4" fmla="*/ 105833 w 350184"/>
              <a:gd name="connsiteY4" fmla="*/ 431800 h 437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184" h="437842">
                <a:moveTo>
                  <a:pt x="0" y="0"/>
                </a:moveTo>
                <a:cubicBezTo>
                  <a:pt x="85372" y="25047"/>
                  <a:pt x="170745" y="50095"/>
                  <a:pt x="228600" y="118534"/>
                </a:cubicBezTo>
                <a:cubicBezTo>
                  <a:pt x="286456" y="186973"/>
                  <a:pt x="366889" y="359129"/>
                  <a:pt x="347133" y="410634"/>
                </a:cubicBezTo>
                <a:cubicBezTo>
                  <a:pt x="327378" y="462140"/>
                  <a:pt x="150284" y="424039"/>
                  <a:pt x="110067" y="427567"/>
                </a:cubicBezTo>
                <a:cubicBezTo>
                  <a:pt x="69850" y="431095"/>
                  <a:pt x="87841" y="431447"/>
                  <a:pt x="105833" y="431800"/>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7" name="Freeform: Shape 86">
            <a:extLst>
              <a:ext uri="{FF2B5EF4-FFF2-40B4-BE49-F238E27FC236}">
                <a16:creationId xmlns:a16="http://schemas.microsoft.com/office/drawing/2014/main" id="{B547DBC2-AD36-4A4F-8063-798D83CC9EC8}"/>
              </a:ext>
            </a:extLst>
          </p:cNvPr>
          <p:cNvSpPr/>
          <p:nvPr/>
        </p:nvSpPr>
        <p:spPr>
          <a:xfrm>
            <a:off x="7176973" y="2911364"/>
            <a:ext cx="364090" cy="317388"/>
          </a:xfrm>
          <a:custGeom>
            <a:avLst/>
            <a:gdLst>
              <a:gd name="connsiteX0" fmla="*/ 232834 w 364090"/>
              <a:gd name="connsiteY0" fmla="*/ 0 h 317388"/>
              <a:gd name="connsiteX1" fmla="*/ 364067 w 364090"/>
              <a:gd name="connsiteY1" fmla="*/ 93133 h 317388"/>
              <a:gd name="connsiteX2" fmla="*/ 241300 w 364090"/>
              <a:gd name="connsiteY2" fmla="*/ 287867 h 317388"/>
              <a:gd name="connsiteX3" fmla="*/ 0 w 364090"/>
              <a:gd name="connsiteY3" fmla="*/ 313267 h 317388"/>
            </a:gdLst>
            <a:ahLst/>
            <a:cxnLst>
              <a:cxn ang="0">
                <a:pos x="connsiteX0" y="connsiteY0"/>
              </a:cxn>
              <a:cxn ang="0">
                <a:pos x="connsiteX1" y="connsiteY1"/>
              </a:cxn>
              <a:cxn ang="0">
                <a:pos x="connsiteX2" y="connsiteY2"/>
              </a:cxn>
              <a:cxn ang="0">
                <a:pos x="connsiteX3" y="connsiteY3"/>
              </a:cxn>
            </a:cxnLst>
            <a:rect l="l" t="t" r="r" b="b"/>
            <a:pathLst>
              <a:path w="364090" h="317388">
                <a:moveTo>
                  <a:pt x="232834" y="0"/>
                </a:moveTo>
                <a:cubicBezTo>
                  <a:pt x="297745" y="22577"/>
                  <a:pt x="362656" y="45155"/>
                  <a:pt x="364067" y="93133"/>
                </a:cubicBezTo>
                <a:cubicBezTo>
                  <a:pt x="365478" y="141111"/>
                  <a:pt x="301978" y="251178"/>
                  <a:pt x="241300" y="287867"/>
                </a:cubicBezTo>
                <a:cubicBezTo>
                  <a:pt x="180622" y="324556"/>
                  <a:pt x="90311" y="318911"/>
                  <a:pt x="0" y="313267"/>
                </a:cubicBez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A1A1F70C-9FB3-4CDA-A8D0-BDA8A46E31D2}"/>
              </a:ext>
            </a:extLst>
          </p:cNvPr>
          <p:cNvCxnSpPr>
            <a:cxnSpLocks/>
          </p:cNvCxnSpPr>
          <p:nvPr/>
        </p:nvCxnSpPr>
        <p:spPr>
          <a:xfrm>
            <a:off x="4646464" y="2889975"/>
            <a:ext cx="10972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3912A437-59E7-42B9-847A-EA4C4AB50275}"/>
              </a:ext>
            </a:extLst>
          </p:cNvPr>
          <p:cNvSpPr/>
          <p:nvPr/>
        </p:nvSpPr>
        <p:spPr>
          <a:xfrm>
            <a:off x="6013491" y="2163603"/>
            <a:ext cx="182023" cy="169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1533C598-9405-4496-8C96-8416A8307006}"/>
              </a:ext>
            </a:extLst>
          </p:cNvPr>
          <p:cNvCxnSpPr>
            <a:cxnSpLocks/>
          </p:cNvCxnSpPr>
          <p:nvPr/>
        </p:nvCxnSpPr>
        <p:spPr>
          <a:xfrm flipV="1">
            <a:off x="6117196" y="2268880"/>
            <a:ext cx="156633" cy="128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5CC115F-6A96-415F-81E9-8C3C3427D7A2}"/>
              </a:ext>
            </a:extLst>
          </p:cNvPr>
          <p:cNvCxnSpPr>
            <a:cxnSpLocks/>
          </p:cNvCxnSpPr>
          <p:nvPr/>
        </p:nvCxnSpPr>
        <p:spPr>
          <a:xfrm>
            <a:off x="6117197" y="2094363"/>
            <a:ext cx="156632" cy="171331"/>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B0E272E9-DE32-4B39-BE44-E39F146493CF}"/>
              </a:ext>
            </a:extLst>
          </p:cNvPr>
          <p:cNvSpPr txBox="1"/>
          <p:nvPr/>
        </p:nvSpPr>
        <p:spPr>
          <a:xfrm>
            <a:off x="6276020" y="2331949"/>
            <a:ext cx="764878" cy="369332"/>
          </a:xfrm>
          <a:prstGeom prst="rect">
            <a:avLst/>
          </a:prstGeom>
          <a:noFill/>
        </p:spPr>
        <p:txBody>
          <a:bodyPr wrap="square" rtlCol="0">
            <a:spAutoFit/>
          </a:bodyPr>
          <a:lstStyle/>
          <a:p>
            <a:r>
              <a:rPr lang="fr-CH" dirty="0"/>
              <a:t>CH.V2</a:t>
            </a:r>
            <a:endParaRPr lang="en-US" dirty="0"/>
          </a:p>
        </p:txBody>
      </p:sp>
      <p:sp>
        <p:nvSpPr>
          <p:cNvPr id="93" name="TextBox 92">
            <a:extLst>
              <a:ext uri="{FF2B5EF4-FFF2-40B4-BE49-F238E27FC236}">
                <a16:creationId xmlns:a16="http://schemas.microsoft.com/office/drawing/2014/main" id="{31164271-CEFF-4F53-83A1-01335C52D3A8}"/>
              </a:ext>
            </a:extLst>
          </p:cNvPr>
          <p:cNvSpPr txBox="1"/>
          <p:nvPr/>
        </p:nvSpPr>
        <p:spPr>
          <a:xfrm>
            <a:off x="3331867" y="1833057"/>
            <a:ext cx="812829" cy="369332"/>
          </a:xfrm>
          <a:prstGeom prst="rect">
            <a:avLst/>
          </a:prstGeom>
          <a:noFill/>
        </p:spPr>
        <p:txBody>
          <a:bodyPr wrap="square" rtlCol="0">
            <a:spAutoFit/>
          </a:bodyPr>
          <a:lstStyle/>
          <a:p>
            <a:r>
              <a:rPr lang="fr-CH" dirty="0"/>
              <a:t>CH.V4</a:t>
            </a:r>
            <a:endParaRPr lang="en-US" dirty="0"/>
          </a:p>
        </p:txBody>
      </p:sp>
      <p:grpSp>
        <p:nvGrpSpPr>
          <p:cNvPr id="94" name="Group 93">
            <a:extLst>
              <a:ext uri="{FF2B5EF4-FFF2-40B4-BE49-F238E27FC236}">
                <a16:creationId xmlns:a16="http://schemas.microsoft.com/office/drawing/2014/main" id="{ACCE8302-FE4F-4C75-97E8-C12D68F515D3}"/>
              </a:ext>
            </a:extLst>
          </p:cNvPr>
          <p:cNvGrpSpPr/>
          <p:nvPr/>
        </p:nvGrpSpPr>
        <p:grpSpPr>
          <a:xfrm rot="16200000">
            <a:off x="5127969" y="4641244"/>
            <a:ext cx="460392" cy="344601"/>
            <a:chOff x="5974273" y="4125246"/>
            <a:chExt cx="460392" cy="344601"/>
          </a:xfrm>
        </p:grpSpPr>
        <p:cxnSp>
          <p:nvCxnSpPr>
            <p:cNvPr id="95" name="Straight Connector 94">
              <a:extLst>
                <a:ext uri="{FF2B5EF4-FFF2-40B4-BE49-F238E27FC236}">
                  <a16:creationId xmlns:a16="http://schemas.microsoft.com/office/drawing/2014/main" id="{49829407-C815-44B7-A90A-C240CAB6A251}"/>
                </a:ext>
              </a:extLst>
            </p:cNvPr>
            <p:cNvCxnSpPr>
              <a:cxnSpLocks/>
            </p:cNvCxnSpPr>
            <p:nvPr/>
          </p:nvCxnSpPr>
          <p:spPr>
            <a:xfrm>
              <a:off x="5974273" y="4469847"/>
              <a:ext cx="2434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E9AA607-88C5-4B87-BEFE-40AA1C579EAE}"/>
                </a:ext>
              </a:extLst>
            </p:cNvPr>
            <p:cNvCxnSpPr>
              <a:cxnSpLocks/>
            </p:cNvCxnSpPr>
            <p:nvPr/>
          </p:nvCxnSpPr>
          <p:spPr>
            <a:xfrm flipV="1">
              <a:off x="5974273" y="4125246"/>
              <a:ext cx="223864" cy="344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42B7801-79F5-4BED-83CB-D1DF62B8B02D}"/>
                </a:ext>
              </a:extLst>
            </p:cNvPr>
            <p:cNvCxnSpPr>
              <a:cxnSpLocks/>
            </p:cNvCxnSpPr>
            <p:nvPr/>
          </p:nvCxnSpPr>
          <p:spPr>
            <a:xfrm flipH="1" flipV="1">
              <a:off x="5974273" y="4142527"/>
              <a:ext cx="243454" cy="327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92FB51D-C809-46BD-B5EA-B8F4C6C42C5F}"/>
                </a:ext>
              </a:extLst>
            </p:cNvPr>
            <p:cNvCxnSpPr>
              <a:cxnSpLocks/>
            </p:cNvCxnSpPr>
            <p:nvPr/>
          </p:nvCxnSpPr>
          <p:spPr>
            <a:xfrm>
              <a:off x="5974273" y="4142527"/>
              <a:ext cx="2434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B2FACFA-16E6-4136-A93F-5BC71DD9448C}"/>
                </a:ext>
              </a:extLst>
            </p:cNvPr>
            <p:cNvCxnSpPr>
              <a:cxnSpLocks/>
            </p:cNvCxnSpPr>
            <p:nvPr/>
          </p:nvCxnSpPr>
          <p:spPr>
            <a:xfrm>
              <a:off x="6081182" y="4297546"/>
              <a:ext cx="1778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22EB5B1-DEBC-418C-8982-A50FA3A53CBE}"/>
                </a:ext>
              </a:extLst>
            </p:cNvPr>
            <p:cNvCxnSpPr>
              <a:cxnSpLocks/>
            </p:cNvCxnSpPr>
            <p:nvPr/>
          </p:nvCxnSpPr>
          <p:spPr>
            <a:xfrm flipV="1">
              <a:off x="6250515" y="4221346"/>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BECC19A-2AE1-451E-AF89-52213EFC2BD5}"/>
                </a:ext>
              </a:extLst>
            </p:cNvPr>
            <p:cNvCxnSpPr>
              <a:cxnSpLocks/>
            </p:cNvCxnSpPr>
            <p:nvPr/>
          </p:nvCxnSpPr>
          <p:spPr>
            <a:xfrm flipV="1">
              <a:off x="6343649" y="4221346"/>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A8D77B8-4554-4D2F-8D19-B1E6EB3E4CA4}"/>
                </a:ext>
              </a:extLst>
            </p:cNvPr>
            <p:cNvCxnSpPr>
              <a:cxnSpLocks/>
            </p:cNvCxnSpPr>
            <p:nvPr/>
          </p:nvCxnSpPr>
          <p:spPr>
            <a:xfrm flipV="1">
              <a:off x="6433605" y="4221346"/>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372F445-6739-4E45-8035-D7B240BBDA6C}"/>
                </a:ext>
              </a:extLst>
            </p:cNvPr>
            <p:cNvCxnSpPr>
              <a:cxnSpLocks/>
            </p:cNvCxnSpPr>
            <p:nvPr/>
          </p:nvCxnSpPr>
          <p:spPr>
            <a:xfrm flipH="1" flipV="1">
              <a:off x="6248401" y="4229170"/>
              <a:ext cx="89957" cy="144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6C63CBE-CE5C-48B1-8134-1D903EBAF493}"/>
                </a:ext>
              </a:extLst>
            </p:cNvPr>
            <p:cNvCxnSpPr>
              <a:cxnSpLocks/>
            </p:cNvCxnSpPr>
            <p:nvPr/>
          </p:nvCxnSpPr>
          <p:spPr>
            <a:xfrm flipH="1" flipV="1">
              <a:off x="6344708" y="4225485"/>
              <a:ext cx="89957" cy="14457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5" name="Straight Connector 104">
            <a:extLst>
              <a:ext uri="{FF2B5EF4-FFF2-40B4-BE49-F238E27FC236}">
                <a16:creationId xmlns:a16="http://schemas.microsoft.com/office/drawing/2014/main" id="{F1155424-71FE-47B4-8F95-9776DF7237F9}"/>
              </a:ext>
            </a:extLst>
          </p:cNvPr>
          <p:cNvCxnSpPr>
            <a:cxnSpLocks/>
          </p:cNvCxnSpPr>
          <p:nvPr/>
        </p:nvCxnSpPr>
        <p:spPr>
          <a:xfrm flipV="1">
            <a:off x="5501426" y="4912354"/>
            <a:ext cx="491204" cy="16833"/>
          </a:xfrm>
          <a:prstGeom prst="line">
            <a:avLst/>
          </a:prstGeom>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4EAE3E23-3CD7-45FB-A93A-97749990F93D}"/>
              </a:ext>
            </a:extLst>
          </p:cNvPr>
          <p:cNvSpPr txBox="1"/>
          <p:nvPr/>
        </p:nvSpPr>
        <p:spPr>
          <a:xfrm>
            <a:off x="5102627" y="5012772"/>
            <a:ext cx="600036" cy="369332"/>
          </a:xfrm>
          <a:prstGeom prst="rect">
            <a:avLst/>
          </a:prstGeom>
          <a:noFill/>
        </p:spPr>
        <p:txBody>
          <a:bodyPr wrap="none" rtlCol="0">
            <a:spAutoFit/>
          </a:bodyPr>
          <a:lstStyle/>
          <a:p>
            <a:r>
              <a:rPr lang="fr-CH" dirty="0"/>
              <a:t>R.V1</a:t>
            </a:r>
            <a:endParaRPr lang="en-US" dirty="0"/>
          </a:p>
        </p:txBody>
      </p:sp>
      <p:cxnSp>
        <p:nvCxnSpPr>
          <p:cNvPr id="107" name="Connector: Curved 106">
            <a:extLst>
              <a:ext uri="{FF2B5EF4-FFF2-40B4-BE49-F238E27FC236}">
                <a16:creationId xmlns:a16="http://schemas.microsoft.com/office/drawing/2014/main" id="{483EADA9-4695-434E-A006-5833DE51245A}"/>
              </a:ext>
            </a:extLst>
          </p:cNvPr>
          <p:cNvCxnSpPr>
            <a:stCxn id="23" idx="5"/>
          </p:cNvCxnSpPr>
          <p:nvPr/>
        </p:nvCxnSpPr>
        <p:spPr>
          <a:xfrm rot="10800000" flipH="1">
            <a:off x="4727952" y="3228752"/>
            <a:ext cx="2408774" cy="1610898"/>
          </a:xfrm>
          <a:prstGeom prst="curvedConnector3">
            <a:avLst>
              <a:gd name="adj1" fmla="val -10984"/>
            </a:avLst>
          </a:prstGeom>
        </p:spPr>
        <p:style>
          <a:lnRef idx="1">
            <a:schemeClr val="accent1"/>
          </a:lnRef>
          <a:fillRef idx="0">
            <a:schemeClr val="accent1"/>
          </a:fillRef>
          <a:effectRef idx="0">
            <a:schemeClr val="accent1"/>
          </a:effectRef>
          <a:fontRef idx="minor">
            <a:schemeClr val="tx1"/>
          </a:fontRef>
        </p:style>
      </p:cxnSp>
      <p:grpSp>
        <p:nvGrpSpPr>
          <p:cNvPr id="108" name="Group 107">
            <a:extLst>
              <a:ext uri="{FF2B5EF4-FFF2-40B4-BE49-F238E27FC236}">
                <a16:creationId xmlns:a16="http://schemas.microsoft.com/office/drawing/2014/main" id="{F8EA5979-C235-416F-9189-E09508F7C0F4}"/>
              </a:ext>
            </a:extLst>
          </p:cNvPr>
          <p:cNvGrpSpPr/>
          <p:nvPr/>
        </p:nvGrpSpPr>
        <p:grpSpPr>
          <a:xfrm>
            <a:off x="4644985" y="2717779"/>
            <a:ext cx="709922" cy="270176"/>
            <a:chOff x="3089330" y="3883047"/>
            <a:chExt cx="709922" cy="270176"/>
          </a:xfrm>
        </p:grpSpPr>
        <p:grpSp>
          <p:nvGrpSpPr>
            <p:cNvPr id="109" name="Group 108">
              <a:extLst>
                <a:ext uri="{FF2B5EF4-FFF2-40B4-BE49-F238E27FC236}">
                  <a16:creationId xmlns:a16="http://schemas.microsoft.com/office/drawing/2014/main" id="{03FAC4DC-6AFD-4220-BA23-03672F78F72E}"/>
                </a:ext>
              </a:extLst>
            </p:cNvPr>
            <p:cNvGrpSpPr/>
            <p:nvPr/>
          </p:nvGrpSpPr>
          <p:grpSpPr>
            <a:xfrm>
              <a:off x="3089330" y="3883047"/>
              <a:ext cx="553716" cy="270176"/>
              <a:chOff x="3769360" y="3355564"/>
              <a:chExt cx="685474" cy="376539"/>
            </a:xfrm>
          </p:grpSpPr>
          <p:grpSp>
            <p:nvGrpSpPr>
              <p:cNvPr id="111" name="Group 110">
                <a:extLst>
                  <a:ext uri="{FF2B5EF4-FFF2-40B4-BE49-F238E27FC236}">
                    <a16:creationId xmlns:a16="http://schemas.microsoft.com/office/drawing/2014/main" id="{D984EB62-EE0E-48A1-A6EE-B8578597AE98}"/>
                  </a:ext>
                </a:extLst>
              </p:cNvPr>
              <p:cNvGrpSpPr/>
              <p:nvPr/>
            </p:nvGrpSpPr>
            <p:grpSpPr>
              <a:xfrm>
                <a:off x="3973066" y="3355564"/>
                <a:ext cx="481768" cy="376538"/>
                <a:chOff x="9697298" y="4419374"/>
                <a:chExt cx="185203" cy="152400"/>
              </a:xfrm>
            </p:grpSpPr>
            <p:cxnSp>
              <p:nvCxnSpPr>
                <p:cNvPr id="113" name="Straight Connector 112">
                  <a:extLst>
                    <a:ext uri="{FF2B5EF4-FFF2-40B4-BE49-F238E27FC236}">
                      <a16:creationId xmlns:a16="http://schemas.microsoft.com/office/drawing/2014/main" id="{589BA4D4-DA6E-4B18-AE65-F0201E28F807}"/>
                    </a:ext>
                  </a:extLst>
                </p:cNvPr>
                <p:cNvCxnSpPr>
                  <a:cxnSpLocks/>
                </p:cNvCxnSpPr>
                <p:nvPr/>
              </p:nvCxnSpPr>
              <p:spPr>
                <a:xfrm flipV="1">
                  <a:off x="9699411" y="4419374"/>
                  <a:ext cx="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BE585F9-CF7A-4785-8C0A-50400E0554AC}"/>
                    </a:ext>
                  </a:extLst>
                </p:cNvPr>
                <p:cNvCxnSpPr>
                  <a:cxnSpLocks/>
                </p:cNvCxnSpPr>
                <p:nvPr/>
              </p:nvCxnSpPr>
              <p:spPr>
                <a:xfrm flipV="1">
                  <a:off x="9792545" y="4419374"/>
                  <a:ext cx="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9630640-6F13-4F34-A980-08842F5D767D}"/>
                    </a:ext>
                  </a:extLst>
                </p:cNvPr>
                <p:cNvCxnSpPr>
                  <a:cxnSpLocks/>
                </p:cNvCxnSpPr>
                <p:nvPr/>
              </p:nvCxnSpPr>
              <p:spPr>
                <a:xfrm flipV="1">
                  <a:off x="9882501" y="4419374"/>
                  <a:ext cx="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007B6D8-A372-493E-AEF8-1E50CA2632F5}"/>
                    </a:ext>
                  </a:extLst>
                </p:cNvPr>
                <p:cNvCxnSpPr>
                  <a:cxnSpLocks/>
                </p:cNvCxnSpPr>
                <p:nvPr/>
              </p:nvCxnSpPr>
              <p:spPr>
                <a:xfrm flipH="1" flipV="1">
                  <a:off x="9697298" y="4427198"/>
                  <a:ext cx="89956" cy="1445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FE060162-E908-4A6A-AE1F-44202D096913}"/>
                    </a:ext>
                  </a:extLst>
                </p:cNvPr>
                <p:cNvCxnSpPr>
                  <a:cxnSpLocks/>
                </p:cNvCxnSpPr>
                <p:nvPr/>
              </p:nvCxnSpPr>
              <p:spPr>
                <a:xfrm flipH="1" flipV="1">
                  <a:off x="9793605" y="4423513"/>
                  <a:ext cx="86995" cy="140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2" name="Straight Connector 111">
                <a:extLst>
                  <a:ext uri="{FF2B5EF4-FFF2-40B4-BE49-F238E27FC236}">
                    <a16:creationId xmlns:a16="http://schemas.microsoft.com/office/drawing/2014/main" id="{1755E133-3444-434C-8B73-6B7D7E18492A}"/>
                  </a:ext>
                </a:extLst>
              </p:cNvPr>
              <p:cNvCxnSpPr/>
              <p:nvPr/>
            </p:nvCxnSpPr>
            <p:spPr>
              <a:xfrm flipH="1" flipV="1">
                <a:off x="3769360" y="3415129"/>
                <a:ext cx="211347" cy="3169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0" name="Straight Connector 109">
              <a:extLst>
                <a:ext uri="{FF2B5EF4-FFF2-40B4-BE49-F238E27FC236}">
                  <a16:creationId xmlns:a16="http://schemas.microsoft.com/office/drawing/2014/main" id="{52861F16-7C54-4BFF-B075-E040528DFE82}"/>
                </a:ext>
              </a:extLst>
            </p:cNvPr>
            <p:cNvCxnSpPr>
              <a:cxnSpLocks/>
            </p:cNvCxnSpPr>
            <p:nvPr/>
          </p:nvCxnSpPr>
          <p:spPr>
            <a:xfrm>
              <a:off x="3647041" y="3890376"/>
              <a:ext cx="152211" cy="2493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8" name="Rectangle 117">
            <a:extLst>
              <a:ext uri="{FF2B5EF4-FFF2-40B4-BE49-F238E27FC236}">
                <a16:creationId xmlns:a16="http://schemas.microsoft.com/office/drawing/2014/main" id="{2DC026F2-F55D-4094-8F81-488BD72C0689}"/>
              </a:ext>
            </a:extLst>
          </p:cNvPr>
          <p:cNvSpPr/>
          <p:nvPr/>
        </p:nvSpPr>
        <p:spPr>
          <a:xfrm>
            <a:off x="753838" y="3038262"/>
            <a:ext cx="1209675" cy="16800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9" name="Oval 118">
            <a:extLst>
              <a:ext uri="{FF2B5EF4-FFF2-40B4-BE49-F238E27FC236}">
                <a16:creationId xmlns:a16="http://schemas.microsoft.com/office/drawing/2014/main" id="{AF820B21-63BC-45EE-A00E-99D2812C7072}"/>
              </a:ext>
            </a:extLst>
          </p:cNvPr>
          <p:cNvSpPr/>
          <p:nvPr/>
        </p:nvSpPr>
        <p:spPr>
          <a:xfrm>
            <a:off x="1833335" y="2632182"/>
            <a:ext cx="381000" cy="381000"/>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0" name="Isosceles Triangle 119">
            <a:extLst>
              <a:ext uri="{FF2B5EF4-FFF2-40B4-BE49-F238E27FC236}">
                <a16:creationId xmlns:a16="http://schemas.microsoft.com/office/drawing/2014/main" id="{6B522752-7BFB-46D5-84C1-660B661BC890}"/>
              </a:ext>
            </a:extLst>
          </p:cNvPr>
          <p:cNvSpPr/>
          <p:nvPr/>
        </p:nvSpPr>
        <p:spPr>
          <a:xfrm>
            <a:off x="1842864" y="2881108"/>
            <a:ext cx="364612" cy="31432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1" name="Rectangle 120">
            <a:extLst>
              <a:ext uri="{FF2B5EF4-FFF2-40B4-BE49-F238E27FC236}">
                <a16:creationId xmlns:a16="http://schemas.microsoft.com/office/drawing/2014/main" id="{2D9D7F02-E025-4CA8-9976-D3CAE21BF914}"/>
              </a:ext>
            </a:extLst>
          </p:cNvPr>
          <p:cNvSpPr/>
          <p:nvPr/>
        </p:nvSpPr>
        <p:spPr>
          <a:xfrm rot="5400000">
            <a:off x="623727" y="2377796"/>
            <a:ext cx="1209675" cy="7924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2" name="Rectangle: Rounded Corners 121">
            <a:extLst>
              <a:ext uri="{FF2B5EF4-FFF2-40B4-BE49-F238E27FC236}">
                <a16:creationId xmlns:a16="http://schemas.microsoft.com/office/drawing/2014/main" id="{34B6CE8F-F54F-4E96-8330-B33702114D35}"/>
              </a:ext>
            </a:extLst>
          </p:cNvPr>
          <p:cNvSpPr/>
          <p:nvPr/>
        </p:nvSpPr>
        <p:spPr>
          <a:xfrm>
            <a:off x="822232" y="2744741"/>
            <a:ext cx="771525" cy="257175"/>
          </a:xfrm>
          <a:prstGeom prst="roundRect">
            <a:avLst/>
          </a:prstGeom>
          <a:solidFill>
            <a:schemeClr val="accent4">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3" name="Rectangle: Rounded Corners 122">
            <a:extLst>
              <a:ext uri="{FF2B5EF4-FFF2-40B4-BE49-F238E27FC236}">
                <a16:creationId xmlns:a16="http://schemas.microsoft.com/office/drawing/2014/main" id="{C04F4201-228D-4BFC-8D1E-550EC578493F}"/>
              </a:ext>
            </a:extLst>
          </p:cNvPr>
          <p:cNvSpPr/>
          <p:nvPr/>
        </p:nvSpPr>
        <p:spPr>
          <a:xfrm>
            <a:off x="822232" y="2439941"/>
            <a:ext cx="771525" cy="257175"/>
          </a:xfrm>
          <a:prstGeom prst="roundRect">
            <a:avLst/>
          </a:prstGeom>
          <a:solidFill>
            <a:schemeClr val="accent4">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4" name="Rectangle: Rounded Corners 123">
            <a:extLst>
              <a:ext uri="{FF2B5EF4-FFF2-40B4-BE49-F238E27FC236}">
                <a16:creationId xmlns:a16="http://schemas.microsoft.com/office/drawing/2014/main" id="{F109F655-7B43-425B-B86B-BCF4B6C93DFC}"/>
              </a:ext>
            </a:extLst>
          </p:cNvPr>
          <p:cNvSpPr/>
          <p:nvPr/>
        </p:nvSpPr>
        <p:spPr>
          <a:xfrm>
            <a:off x="831757" y="2125616"/>
            <a:ext cx="771525" cy="257175"/>
          </a:xfrm>
          <a:prstGeom prst="roundRect">
            <a:avLst/>
          </a:prstGeom>
          <a:solidFill>
            <a:schemeClr val="accent4">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5" name="Oval 124">
            <a:extLst>
              <a:ext uri="{FF2B5EF4-FFF2-40B4-BE49-F238E27FC236}">
                <a16:creationId xmlns:a16="http://schemas.microsoft.com/office/drawing/2014/main" id="{57367C0E-A738-4DF6-9702-05D1FBE4F199}"/>
              </a:ext>
            </a:extLst>
          </p:cNvPr>
          <p:cNvSpPr/>
          <p:nvPr/>
        </p:nvSpPr>
        <p:spPr>
          <a:xfrm>
            <a:off x="2343583" y="2798680"/>
            <a:ext cx="200392" cy="213148"/>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26" name="Straight Connector 125">
            <a:extLst>
              <a:ext uri="{FF2B5EF4-FFF2-40B4-BE49-F238E27FC236}">
                <a16:creationId xmlns:a16="http://schemas.microsoft.com/office/drawing/2014/main" id="{B55F49F4-44C5-4101-8975-E85309520BBC}"/>
              </a:ext>
            </a:extLst>
          </p:cNvPr>
          <p:cNvCxnSpPr>
            <a:cxnSpLocks/>
            <a:endCxn id="125" idx="0"/>
          </p:cNvCxnSpPr>
          <p:nvPr/>
        </p:nvCxnSpPr>
        <p:spPr>
          <a:xfrm flipV="1">
            <a:off x="2032385" y="2798680"/>
            <a:ext cx="411394" cy="5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344A985-9608-444D-8B35-D4C25B52C01F}"/>
              </a:ext>
            </a:extLst>
          </p:cNvPr>
          <p:cNvCxnSpPr>
            <a:cxnSpLocks/>
          </p:cNvCxnSpPr>
          <p:nvPr/>
        </p:nvCxnSpPr>
        <p:spPr>
          <a:xfrm flipV="1">
            <a:off x="2115913" y="3164228"/>
            <a:ext cx="480266" cy="104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Rectangle 127">
            <a:extLst>
              <a:ext uri="{FF2B5EF4-FFF2-40B4-BE49-F238E27FC236}">
                <a16:creationId xmlns:a16="http://schemas.microsoft.com/office/drawing/2014/main" id="{5AAD5EDC-494D-4CF8-A697-45140EC8394B}"/>
              </a:ext>
            </a:extLst>
          </p:cNvPr>
          <p:cNvSpPr/>
          <p:nvPr/>
        </p:nvSpPr>
        <p:spPr>
          <a:xfrm rot="5400000">
            <a:off x="9286412" y="2286847"/>
            <a:ext cx="1209675" cy="7924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9" name="Rectangle 128">
            <a:extLst>
              <a:ext uri="{FF2B5EF4-FFF2-40B4-BE49-F238E27FC236}">
                <a16:creationId xmlns:a16="http://schemas.microsoft.com/office/drawing/2014/main" id="{918C368C-0E0C-4C78-B8EF-A33EBB6D2E38}"/>
              </a:ext>
            </a:extLst>
          </p:cNvPr>
          <p:cNvSpPr/>
          <p:nvPr/>
        </p:nvSpPr>
        <p:spPr>
          <a:xfrm>
            <a:off x="9168870" y="2937789"/>
            <a:ext cx="1209675" cy="16800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0" name="Rectangle: Rounded Corners 129">
            <a:extLst>
              <a:ext uri="{FF2B5EF4-FFF2-40B4-BE49-F238E27FC236}">
                <a16:creationId xmlns:a16="http://schemas.microsoft.com/office/drawing/2014/main" id="{25A354F1-A5AB-4ED9-8816-3F79CAADE5D0}"/>
              </a:ext>
            </a:extLst>
          </p:cNvPr>
          <p:cNvSpPr/>
          <p:nvPr/>
        </p:nvSpPr>
        <p:spPr>
          <a:xfrm>
            <a:off x="9503965" y="2644267"/>
            <a:ext cx="771525" cy="257175"/>
          </a:xfrm>
          <a:prstGeom prst="roundRect">
            <a:avLst/>
          </a:prstGeom>
          <a:solidFill>
            <a:schemeClr val="accent4">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1" name="Rectangle: Rounded Corners 130">
            <a:extLst>
              <a:ext uri="{FF2B5EF4-FFF2-40B4-BE49-F238E27FC236}">
                <a16:creationId xmlns:a16="http://schemas.microsoft.com/office/drawing/2014/main" id="{B764F70F-B4F1-4EA3-B368-C37C34BF1D27}"/>
              </a:ext>
            </a:extLst>
          </p:cNvPr>
          <p:cNvSpPr/>
          <p:nvPr/>
        </p:nvSpPr>
        <p:spPr>
          <a:xfrm>
            <a:off x="9503965" y="2339467"/>
            <a:ext cx="771525" cy="257175"/>
          </a:xfrm>
          <a:prstGeom prst="roundRect">
            <a:avLst/>
          </a:prstGeom>
          <a:solidFill>
            <a:schemeClr val="accent4">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2" name="Rectangle: Rounded Corners 131">
            <a:extLst>
              <a:ext uri="{FF2B5EF4-FFF2-40B4-BE49-F238E27FC236}">
                <a16:creationId xmlns:a16="http://schemas.microsoft.com/office/drawing/2014/main" id="{F06666E2-56C6-480E-B310-F692C241212C}"/>
              </a:ext>
            </a:extLst>
          </p:cNvPr>
          <p:cNvSpPr/>
          <p:nvPr/>
        </p:nvSpPr>
        <p:spPr>
          <a:xfrm>
            <a:off x="9513489" y="2025143"/>
            <a:ext cx="771525" cy="257175"/>
          </a:xfrm>
          <a:prstGeom prst="roundRect">
            <a:avLst/>
          </a:prstGeom>
          <a:solidFill>
            <a:schemeClr val="accent4">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3" name="Oval 132">
            <a:extLst>
              <a:ext uri="{FF2B5EF4-FFF2-40B4-BE49-F238E27FC236}">
                <a16:creationId xmlns:a16="http://schemas.microsoft.com/office/drawing/2014/main" id="{7C08347A-D8B4-48CD-B051-1131F451BEF3}"/>
              </a:ext>
            </a:extLst>
          </p:cNvPr>
          <p:cNvSpPr/>
          <p:nvPr/>
        </p:nvSpPr>
        <p:spPr>
          <a:xfrm>
            <a:off x="9301545" y="2789521"/>
            <a:ext cx="172085" cy="17208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34" name="Straight Connector 133">
            <a:extLst>
              <a:ext uri="{FF2B5EF4-FFF2-40B4-BE49-F238E27FC236}">
                <a16:creationId xmlns:a16="http://schemas.microsoft.com/office/drawing/2014/main" id="{5C56C796-B4F0-4567-A138-D55645FFE76D}"/>
              </a:ext>
            </a:extLst>
          </p:cNvPr>
          <p:cNvCxnSpPr>
            <a:cxnSpLocks/>
            <a:stCxn id="6" idx="3"/>
            <a:endCxn id="133" idx="0"/>
          </p:cNvCxnSpPr>
          <p:nvPr/>
        </p:nvCxnSpPr>
        <p:spPr>
          <a:xfrm>
            <a:off x="6981800" y="1002311"/>
            <a:ext cx="2405788" cy="1787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AE08177F-4878-4E9D-BD06-96008A7DBB5A}"/>
              </a:ext>
            </a:extLst>
          </p:cNvPr>
          <p:cNvSpPr txBox="1"/>
          <p:nvPr/>
        </p:nvSpPr>
        <p:spPr>
          <a:xfrm>
            <a:off x="4512060" y="5536286"/>
            <a:ext cx="591246" cy="369332"/>
          </a:xfrm>
          <a:prstGeom prst="rect">
            <a:avLst/>
          </a:prstGeom>
          <a:noFill/>
        </p:spPr>
        <p:txBody>
          <a:bodyPr wrap="square" rtlCol="0">
            <a:spAutoFit/>
          </a:bodyPr>
          <a:lstStyle/>
          <a:p>
            <a:r>
              <a:rPr lang="fr-CH" dirty="0"/>
              <a:t>HPA</a:t>
            </a:r>
            <a:endParaRPr lang="en-US" dirty="0"/>
          </a:p>
        </p:txBody>
      </p:sp>
      <p:sp>
        <p:nvSpPr>
          <p:cNvPr id="136" name="TextBox 135">
            <a:extLst>
              <a:ext uri="{FF2B5EF4-FFF2-40B4-BE49-F238E27FC236}">
                <a16:creationId xmlns:a16="http://schemas.microsoft.com/office/drawing/2014/main" id="{E9D1A09A-2255-4544-A58D-5B62D2C18B9E}"/>
              </a:ext>
            </a:extLst>
          </p:cNvPr>
          <p:cNvSpPr txBox="1"/>
          <p:nvPr/>
        </p:nvSpPr>
        <p:spPr>
          <a:xfrm>
            <a:off x="447224" y="327991"/>
            <a:ext cx="924099" cy="461665"/>
          </a:xfrm>
          <a:prstGeom prst="rect">
            <a:avLst/>
          </a:prstGeom>
          <a:noFill/>
        </p:spPr>
        <p:txBody>
          <a:bodyPr wrap="none" rtlCol="0">
            <a:spAutoFit/>
          </a:bodyPr>
          <a:lstStyle/>
          <a:p>
            <a:r>
              <a:rPr lang="fr-CH" sz="2400" b="1" dirty="0"/>
              <a:t>PTO 1</a:t>
            </a:r>
            <a:endParaRPr lang="en-US" sz="2400" b="1" dirty="0"/>
          </a:p>
        </p:txBody>
      </p:sp>
      <p:sp>
        <p:nvSpPr>
          <p:cNvPr id="137" name="TextBox 136">
            <a:extLst>
              <a:ext uri="{FF2B5EF4-FFF2-40B4-BE49-F238E27FC236}">
                <a16:creationId xmlns:a16="http://schemas.microsoft.com/office/drawing/2014/main" id="{338789C9-ED6F-47E5-9885-E840A52F03A5}"/>
              </a:ext>
            </a:extLst>
          </p:cNvPr>
          <p:cNvSpPr txBox="1"/>
          <p:nvPr/>
        </p:nvSpPr>
        <p:spPr>
          <a:xfrm>
            <a:off x="337483" y="5845589"/>
            <a:ext cx="2771476" cy="369332"/>
          </a:xfrm>
          <a:prstGeom prst="rect">
            <a:avLst/>
          </a:prstGeom>
          <a:noFill/>
        </p:spPr>
        <p:txBody>
          <a:bodyPr wrap="square" rtlCol="0">
            <a:spAutoFit/>
          </a:bodyPr>
          <a:lstStyle/>
          <a:p>
            <a:r>
              <a:rPr lang="fr-CH" dirty="0"/>
              <a:t>CH.V = Check valve</a:t>
            </a:r>
            <a:endParaRPr lang="en-US" dirty="0"/>
          </a:p>
        </p:txBody>
      </p:sp>
      <p:sp>
        <p:nvSpPr>
          <p:cNvPr id="138" name="TextBox 137">
            <a:extLst>
              <a:ext uri="{FF2B5EF4-FFF2-40B4-BE49-F238E27FC236}">
                <a16:creationId xmlns:a16="http://schemas.microsoft.com/office/drawing/2014/main" id="{269D70AB-A692-4951-B40A-663C52027BC5}"/>
              </a:ext>
            </a:extLst>
          </p:cNvPr>
          <p:cNvSpPr txBox="1"/>
          <p:nvPr/>
        </p:nvSpPr>
        <p:spPr>
          <a:xfrm>
            <a:off x="356378" y="6135764"/>
            <a:ext cx="5468304" cy="369332"/>
          </a:xfrm>
          <a:prstGeom prst="rect">
            <a:avLst/>
          </a:prstGeom>
          <a:noFill/>
        </p:spPr>
        <p:txBody>
          <a:bodyPr wrap="square" rtlCol="0">
            <a:spAutoFit/>
          </a:bodyPr>
          <a:lstStyle/>
          <a:p>
            <a:r>
              <a:rPr lang="fr-CH" dirty="0"/>
              <a:t>C.V = Control valve (2 states, all open and all </a:t>
            </a:r>
            <a:r>
              <a:rPr lang="fr-CH" dirty="0" err="1"/>
              <a:t>closed</a:t>
            </a:r>
            <a:r>
              <a:rPr lang="fr-CH" dirty="0"/>
              <a:t> </a:t>
            </a:r>
            <a:endParaRPr lang="en-US" dirty="0"/>
          </a:p>
        </p:txBody>
      </p:sp>
      <p:sp>
        <p:nvSpPr>
          <p:cNvPr id="139" name="TextBox 138">
            <a:extLst>
              <a:ext uri="{FF2B5EF4-FFF2-40B4-BE49-F238E27FC236}">
                <a16:creationId xmlns:a16="http://schemas.microsoft.com/office/drawing/2014/main" id="{0FEA9B34-71CB-4610-904A-58B3A4111883}"/>
              </a:ext>
            </a:extLst>
          </p:cNvPr>
          <p:cNvSpPr txBox="1"/>
          <p:nvPr/>
        </p:nvSpPr>
        <p:spPr>
          <a:xfrm>
            <a:off x="375273" y="6432574"/>
            <a:ext cx="5468304" cy="369332"/>
          </a:xfrm>
          <a:prstGeom prst="rect">
            <a:avLst/>
          </a:prstGeom>
          <a:noFill/>
        </p:spPr>
        <p:txBody>
          <a:bodyPr wrap="square" rtlCol="0">
            <a:spAutoFit/>
          </a:bodyPr>
          <a:lstStyle/>
          <a:p>
            <a:r>
              <a:rPr lang="fr-CH" dirty="0"/>
              <a:t>RO = Reverse </a:t>
            </a:r>
            <a:r>
              <a:rPr lang="fr-CH" dirty="0" err="1"/>
              <a:t>Osmosis</a:t>
            </a:r>
            <a:r>
              <a:rPr lang="fr-CH" dirty="0"/>
              <a:t> unit</a:t>
            </a:r>
            <a:endParaRPr lang="en-US" dirty="0"/>
          </a:p>
        </p:txBody>
      </p:sp>
      <p:sp>
        <p:nvSpPr>
          <p:cNvPr id="140" name="TextBox 139">
            <a:extLst>
              <a:ext uri="{FF2B5EF4-FFF2-40B4-BE49-F238E27FC236}">
                <a16:creationId xmlns:a16="http://schemas.microsoft.com/office/drawing/2014/main" id="{60A7E619-6B89-413C-B8C5-2D9817E1A6F0}"/>
              </a:ext>
            </a:extLst>
          </p:cNvPr>
          <p:cNvSpPr txBox="1"/>
          <p:nvPr/>
        </p:nvSpPr>
        <p:spPr>
          <a:xfrm>
            <a:off x="6510746" y="6134400"/>
            <a:ext cx="5468304" cy="369332"/>
          </a:xfrm>
          <a:prstGeom prst="rect">
            <a:avLst/>
          </a:prstGeom>
          <a:noFill/>
        </p:spPr>
        <p:txBody>
          <a:bodyPr wrap="square" rtlCol="0">
            <a:spAutoFit/>
          </a:bodyPr>
          <a:lstStyle/>
          <a:p>
            <a:r>
              <a:rPr lang="fr-CH" dirty="0"/>
              <a:t>R.V = Relief Valve</a:t>
            </a:r>
            <a:endParaRPr lang="en-US" dirty="0"/>
          </a:p>
        </p:txBody>
      </p:sp>
      <p:sp>
        <p:nvSpPr>
          <p:cNvPr id="141" name="TextBox 140">
            <a:extLst>
              <a:ext uri="{FF2B5EF4-FFF2-40B4-BE49-F238E27FC236}">
                <a16:creationId xmlns:a16="http://schemas.microsoft.com/office/drawing/2014/main" id="{9890876C-0A0C-46C4-B4A0-0AD1E258190A}"/>
              </a:ext>
            </a:extLst>
          </p:cNvPr>
          <p:cNvSpPr txBox="1"/>
          <p:nvPr/>
        </p:nvSpPr>
        <p:spPr>
          <a:xfrm>
            <a:off x="6510746" y="6444470"/>
            <a:ext cx="5468304" cy="369332"/>
          </a:xfrm>
          <a:prstGeom prst="rect">
            <a:avLst/>
          </a:prstGeom>
          <a:noFill/>
        </p:spPr>
        <p:txBody>
          <a:bodyPr wrap="square" rtlCol="0">
            <a:spAutoFit/>
          </a:bodyPr>
          <a:lstStyle/>
          <a:p>
            <a:r>
              <a:rPr lang="fr-CH" dirty="0"/>
              <a:t>HPA/ LPA = High/Low pressure </a:t>
            </a:r>
            <a:r>
              <a:rPr lang="fr-CH" dirty="0" err="1"/>
              <a:t>accumulator</a:t>
            </a:r>
            <a:endParaRPr lang="en-US" dirty="0"/>
          </a:p>
        </p:txBody>
      </p:sp>
      <p:sp>
        <p:nvSpPr>
          <p:cNvPr id="142" name="TextBox 141">
            <a:extLst>
              <a:ext uri="{FF2B5EF4-FFF2-40B4-BE49-F238E27FC236}">
                <a16:creationId xmlns:a16="http://schemas.microsoft.com/office/drawing/2014/main" id="{850D03E4-E805-4AED-8E2F-208853932458}"/>
              </a:ext>
            </a:extLst>
          </p:cNvPr>
          <p:cNvSpPr txBox="1"/>
          <p:nvPr/>
        </p:nvSpPr>
        <p:spPr>
          <a:xfrm>
            <a:off x="6510746" y="5873967"/>
            <a:ext cx="5468304" cy="369332"/>
          </a:xfrm>
          <a:prstGeom prst="rect">
            <a:avLst/>
          </a:prstGeom>
          <a:noFill/>
        </p:spPr>
        <p:txBody>
          <a:bodyPr wrap="square" rtlCol="0">
            <a:spAutoFit/>
          </a:bodyPr>
          <a:lstStyle/>
          <a:p>
            <a:r>
              <a:rPr lang="fr-CH" dirty="0"/>
              <a:t>T/G = Turbine/ </a:t>
            </a:r>
            <a:r>
              <a:rPr lang="fr-CH" dirty="0" err="1"/>
              <a:t>Generator</a:t>
            </a:r>
            <a:endParaRPr lang="en-US" dirty="0"/>
          </a:p>
        </p:txBody>
      </p:sp>
      <p:cxnSp>
        <p:nvCxnSpPr>
          <p:cNvPr id="143" name="Straight Connector 142">
            <a:extLst>
              <a:ext uri="{FF2B5EF4-FFF2-40B4-BE49-F238E27FC236}">
                <a16:creationId xmlns:a16="http://schemas.microsoft.com/office/drawing/2014/main" id="{4FC425D1-4054-4B96-9A39-14F74641DCEA}"/>
              </a:ext>
            </a:extLst>
          </p:cNvPr>
          <p:cNvCxnSpPr/>
          <p:nvPr/>
        </p:nvCxnSpPr>
        <p:spPr>
          <a:xfrm>
            <a:off x="0" y="5844150"/>
            <a:ext cx="12192000" cy="0"/>
          </a:xfrm>
          <a:prstGeom prst="line">
            <a:avLst/>
          </a:prstGeom>
        </p:spPr>
        <p:style>
          <a:lnRef idx="1">
            <a:schemeClr val="dk1"/>
          </a:lnRef>
          <a:fillRef idx="0">
            <a:schemeClr val="dk1"/>
          </a:fillRef>
          <a:effectRef idx="0">
            <a:schemeClr val="dk1"/>
          </a:effectRef>
          <a:fontRef idx="minor">
            <a:schemeClr val="tx1"/>
          </a:fontRef>
        </p:style>
      </p:cxnSp>
      <p:sp>
        <p:nvSpPr>
          <p:cNvPr id="144" name="TextBox 143">
            <a:extLst>
              <a:ext uri="{FF2B5EF4-FFF2-40B4-BE49-F238E27FC236}">
                <a16:creationId xmlns:a16="http://schemas.microsoft.com/office/drawing/2014/main" id="{9CEC0DB5-F0BD-4713-A58B-70C06F2D08B6}"/>
              </a:ext>
            </a:extLst>
          </p:cNvPr>
          <p:cNvSpPr txBox="1"/>
          <p:nvPr/>
        </p:nvSpPr>
        <p:spPr>
          <a:xfrm>
            <a:off x="9773707" y="4602071"/>
            <a:ext cx="1796839" cy="369332"/>
          </a:xfrm>
          <a:prstGeom prst="rect">
            <a:avLst/>
          </a:prstGeom>
          <a:noFill/>
        </p:spPr>
        <p:txBody>
          <a:bodyPr wrap="none" rtlCol="0">
            <a:spAutoFit/>
          </a:bodyPr>
          <a:lstStyle/>
          <a:p>
            <a:r>
              <a:rPr lang="fr-CH" dirty="0" err="1"/>
              <a:t>Pumped</a:t>
            </a:r>
            <a:r>
              <a:rPr lang="fr-CH" dirty="0"/>
              <a:t> to shore</a:t>
            </a:r>
            <a:endParaRPr lang="en-US" dirty="0"/>
          </a:p>
        </p:txBody>
      </p:sp>
    </p:spTree>
    <p:extLst>
      <p:ext uri="{BB962C8B-B14F-4D97-AF65-F5344CB8AC3E}">
        <p14:creationId xmlns:p14="http://schemas.microsoft.com/office/powerpoint/2010/main" val="1260223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0140751-6D3C-4414-906D-0BA15564385A}"/>
              </a:ext>
            </a:extLst>
          </p:cNvPr>
          <p:cNvSpPr/>
          <p:nvPr/>
        </p:nvSpPr>
        <p:spPr>
          <a:xfrm>
            <a:off x="330468" y="1519985"/>
            <a:ext cx="11861532" cy="4524315"/>
          </a:xfrm>
          <a:prstGeom prst="rect">
            <a:avLst/>
          </a:prstGeom>
        </p:spPr>
        <p:txBody>
          <a:bodyPr wrap="square">
            <a:spAutoFit/>
          </a:bodyPr>
          <a:lstStyle/>
          <a:p>
            <a:r>
              <a:rPr lang="en-US" dirty="0">
                <a:solidFill>
                  <a:srgbClr val="000000"/>
                </a:solidFill>
                <a:latin typeface="Arial" panose="020B0604020202020204" pitchFamily="34" charset="0"/>
              </a:rPr>
              <a:t>When the buoy is going up, the piston (P) is pulled left by the rope. This pressurizes the water until it reaches the pressure in the high-pressure accumulator (HPA). Once this happens, the check valve opens and the HPA get filled. The pressurized water flows then through the RO unit. Part of it becomes pure water that is pumped to the shore and part of it becomes the salty brine. The salty brine fills the low-pressure accumulator (LPA). </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From there two possible options :</a:t>
            </a:r>
          </a:p>
          <a:p>
            <a:r>
              <a:rPr lang="en-US" b="1" dirty="0">
                <a:solidFill>
                  <a:srgbClr val="000000"/>
                </a:solidFill>
                <a:latin typeface="Arial" panose="020B0604020202020204" pitchFamily="34" charset="0"/>
              </a:rPr>
              <a:t>a) </a:t>
            </a:r>
            <a:r>
              <a:rPr lang="en-US" dirty="0">
                <a:solidFill>
                  <a:srgbClr val="000000"/>
                </a:solidFill>
                <a:latin typeface="Arial" panose="020B0604020202020204" pitchFamily="34" charset="0"/>
              </a:rPr>
              <a:t>The force on the piston is high enough to reach the pressure of the high pressure accumulator and the control valve C.V2 remains closed. The part of the cylinder right from the piston is filled with ocean water.</a:t>
            </a:r>
          </a:p>
          <a:p>
            <a:r>
              <a:rPr lang="en-US" b="1" dirty="0">
                <a:solidFill>
                  <a:srgbClr val="000000"/>
                </a:solidFill>
                <a:latin typeface="Arial" panose="020B0604020202020204" pitchFamily="34" charset="0"/>
              </a:rPr>
              <a:t>b) </a:t>
            </a:r>
            <a:r>
              <a:rPr lang="en-US" dirty="0">
                <a:solidFill>
                  <a:srgbClr val="000000"/>
                </a:solidFill>
                <a:latin typeface="Arial" panose="020B0604020202020204" pitchFamily="34" charset="0"/>
              </a:rPr>
              <a:t>The force is not high enough to pull the piston. The C.V2 opens and the piston is pushed thanks to the pressure of the brine. The moment of opening of C.V2 can be optimized to approach phase matching.</a:t>
            </a: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The control valve is powered by the high-pressure stream from the HPA and controlled by the small battery (B). When the buoy goes down, the piston goes right thanks to the spring force and pushes water through a small turbine generating power stored in battery (B) for the CV to operate.  Check valve (CH.V4) opens when the piston moves to the right to allow new water in the system.</a:t>
            </a:r>
            <a:endParaRPr lang="en-US" dirty="0"/>
          </a:p>
        </p:txBody>
      </p:sp>
      <p:sp>
        <p:nvSpPr>
          <p:cNvPr id="7" name="TextBox 6">
            <a:extLst>
              <a:ext uri="{FF2B5EF4-FFF2-40B4-BE49-F238E27FC236}">
                <a16:creationId xmlns:a16="http://schemas.microsoft.com/office/drawing/2014/main" id="{4719DD3B-CBD5-4ED9-8038-359CAFDEC530}"/>
              </a:ext>
            </a:extLst>
          </p:cNvPr>
          <p:cNvSpPr txBox="1"/>
          <p:nvPr/>
        </p:nvSpPr>
        <p:spPr>
          <a:xfrm>
            <a:off x="447224" y="327991"/>
            <a:ext cx="2609240" cy="461665"/>
          </a:xfrm>
          <a:prstGeom prst="rect">
            <a:avLst/>
          </a:prstGeom>
          <a:noFill/>
        </p:spPr>
        <p:txBody>
          <a:bodyPr wrap="none" rtlCol="0">
            <a:spAutoFit/>
          </a:bodyPr>
          <a:lstStyle/>
          <a:p>
            <a:r>
              <a:rPr lang="fr-CH" sz="2400" b="1" dirty="0"/>
              <a:t>PTO 1 : Description</a:t>
            </a:r>
            <a:endParaRPr lang="en-US" sz="2400" b="1" dirty="0"/>
          </a:p>
        </p:txBody>
      </p:sp>
    </p:spTree>
    <p:extLst>
      <p:ext uri="{BB962C8B-B14F-4D97-AF65-F5344CB8AC3E}">
        <p14:creationId xmlns:p14="http://schemas.microsoft.com/office/powerpoint/2010/main" val="3183597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C23086-CD02-4AB3-9A6C-272853BFA886}"/>
              </a:ext>
            </a:extLst>
          </p:cNvPr>
          <p:cNvSpPr/>
          <p:nvPr/>
        </p:nvSpPr>
        <p:spPr>
          <a:xfrm>
            <a:off x="4228660" y="800006"/>
            <a:ext cx="2743200" cy="3238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93DDDB3C-5FBD-442B-99E6-E8F3CC107208}"/>
              </a:ext>
            </a:extLst>
          </p:cNvPr>
          <p:cNvCxnSpPr>
            <a:cxnSpLocks/>
            <a:stCxn id="4" idx="1"/>
            <a:endCxn id="127" idx="1"/>
          </p:cNvCxnSpPr>
          <p:nvPr/>
        </p:nvCxnSpPr>
        <p:spPr>
          <a:xfrm flipH="1">
            <a:off x="1774985" y="961931"/>
            <a:ext cx="2453675" cy="12743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C1EDBE-544D-43D3-BFD0-53DB831595F1}"/>
              </a:ext>
            </a:extLst>
          </p:cNvPr>
          <p:cNvCxnSpPr>
            <a:cxnSpLocks/>
          </p:cNvCxnSpPr>
          <p:nvPr/>
        </p:nvCxnSpPr>
        <p:spPr>
          <a:xfrm>
            <a:off x="3492124" y="2474754"/>
            <a:ext cx="18626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186BFA-F789-4365-B2BB-17B5E164EB0E}"/>
              </a:ext>
            </a:extLst>
          </p:cNvPr>
          <p:cNvCxnSpPr>
            <a:cxnSpLocks/>
          </p:cNvCxnSpPr>
          <p:nvPr/>
        </p:nvCxnSpPr>
        <p:spPr>
          <a:xfrm>
            <a:off x="3492124" y="3007404"/>
            <a:ext cx="1862667" cy="180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161748-2D1D-4FF7-B339-F262475D4AEC}"/>
              </a:ext>
            </a:extLst>
          </p:cNvPr>
          <p:cNvCxnSpPr>
            <a:cxnSpLocks/>
          </p:cNvCxnSpPr>
          <p:nvPr/>
        </p:nvCxnSpPr>
        <p:spPr>
          <a:xfrm>
            <a:off x="3492124" y="2474754"/>
            <a:ext cx="0" cy="53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9816023-E01B-44E7-9B28-87C384ADE098}"/>
              </a:ext>
            </a:extLst>
          </p:cNvPr>
          <p:cNvCxnSpPr>
            <a:cxnSpLocks/>
          </p:cNvCxnSpPr>
          <p:nvPr/>
        </p:nvCxnSpPr>
        <p:spPr>
          <a:xfrm>
            <a:off x="5342091" y="2474754"/>
            <a:ext cx="0" cy="550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7DFCC79-76B9-488D-8F45-A460D29563C9}"/>
              </a:ext>
            </a:extLst>
          </p:cNvPr>
          <p:cNvCxnSpPr>
            <a:cxnSpLocks/>
          </p:cNvCxnSpPr>
          <p:nvPr/>
        </p:nvCxnSpPr>
        <p:spPr>
          <a:xfrm>
            <a:off x="2779220" y="4871974"/>
            <a:ext cx="1051575"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69F8C973-C10A-4CF6-AD3D-CC761A95459B}"/>
              </a:ext>
            </a:extLst>
          </p:cNvPr>
          <p:cNvSpPr/>
          <p:nvPr/>
        </p:nvSpPr>
        <p:spPr>
          <a:xfrm>
            <a:off x="3841754" y="4787309"/>
            <a:ext cx="182023" cy="169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D0BB6DA6-98E7-435B-B377-B261EF97BC82}"/>
              </a:ext>
            </a:extLst>
          </p:cNvPr>
          <p:cNvCxnSpPr>
            <a:cxnSpLocks/>
          </p:cNvCxnSpPr>
          <p:nvPr/>
        </p:nvCxnSpPr>
        <p:spPr>
          <a:xfrm flipV="1">
            <a:off x="3945459" y="4892586"/>
            <a:ext cx="156633" cy="128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5F5DA60-32E6-4A16-9B35-C31DAB8BAD86}"/>
              </a:ext>
            </a:extLst>
          </p:cNvPr>
          <p:cNvCxnSpPr>
            <a:cxnSpLocks/>
          </p:cNvCxnSpPr>
          <p:nvPr/>
        </p:nvCxnSpPr>
        <p:spPr>
          <a:xfrm>
            <a:off x="3945460" y="4718069"/>
            <a:ext cx="156632" cy="171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A7A4C86-3609-4076-B0B7-ACA8DFAFCC07}"/>
              </a:ext>
            </a:extLst>
          </p:cNvPr>
          <p:cNvCxnSpPr/>
          <p:nvPr/>
        </p:nvCxnSpPr>
        <p:spPr>
          <a:xfrm>
            <a:off x="4102092" y="4889400"/>
            <a:ext cx="4826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96CA8B96-181B-450F-9171-44D40EB2B663}"/>
              </a:ext>
            </a:extLst>
          </p:cNvPr>
          <p:cNvGrpSpPr/>
          <p:nvPr/>
        </p:nvGrpSpPr>
        <p:grpSpPr>
          <a:xfrm>
            <a:off x="4584692" y="4599233"/>
            <a:ext cx="482574" cy="922641"/>
            <a:chOff x="4584692" y="4738149"/>
            <a:chExt cx="482574" cy="922641"/>
          </a:xfrm>
        </p:grpSpPr>
        <p:sp>
          <p:nvSpPr>
            <p:cNvPr id="62" name="Oval 61">
              <a:extLst>
                <a:ext uri="{FF2B5EF4-FFF2-40B4-BE49-F238E27FC236}">
                  <a16:creationId xmlns:a16="http://schemas.microsoft.com/office/drawing/2014/main" id="{E52ADB0C-1733-485B-9C4B-2E36D8F1D3A6}"/>
                </a:ext>
              </a:extLst>
            </p:cNvPr>
            <p:cNvSpPr/>
            <p:nvPr/>
          </p:nvSpPr>
          <p:spPr>
            <a:xfrm>
              <a:off x="4584692" y="4738149"/>
              <a:ext cx="482574" cy="92264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D63AEBB1-AD0E-4BDC-8C61-F760A4E47FAA}"/>
                </a:ext>
              </a:extLst>
            </p:cNvPr>
            <p:cNvCxnSpPr>
              <a:cxnSpLocks/>
            </p:cNvCxnSpPr>
            <p:nvPr/>
          </p:nvCxnSpPr>
          <p:spPr>
            <a:xfrm>
              <a:off x="4607958" y="4991100"/>
              <a:ext cx="436041" cy="0"/>
            </a:xfrm>
            <a:prstGeom prst="line">
              <a:avLst/>
            </a:prstGeom>
          </p:spPr>
          <p:style>
            <a:lnRef idx="1">
              <a:schemeClr val="accent1"/>
            </a:lnRef>
            <a:fillRef idx="0">
              <a:schemeClr val="accent1"/>
            </a:fillRef>
            <a:effectRef idx="0">
              <a:schemeClr val="accent1"/>
            </a:effectRef>
            <a:fontRef idx="minor">
              <a:schemeClr val="tx1"/>
            </a:fontRef>
          </p:style>
        </p:cxnSp>
        <p:sp>
          <p:nvSpPr>
            <p:cNvPr id="66" name="Isosceles Triangle 65">
              <a:extLst>
                <a:ext uri="{FF2B5EF4-FFF2-40B4-BE49-F238E27FC236}">
                  <a16:creationId xmlns:a16="http://schemas.microsoft.com/office/drawing/2014/main" id="{34199C95-C6F5-4D66-9A8D-C39626B16345}"/>
                </a:ext>
              </a:extLst>
            </p:cNvPr>
            <p:cNvSpPr/>
            <p:nvPr/>
          </p:nvSpPr>
          <p:spPr>
            <a:xfrm rot="10800000">
              <a:off x="4682023" y="4885273"/>
              <a:ext cx="143955" cy="10582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8" name="Straight Connector 67">
            <a:extLst>
              <a:ext uri="{FF2B5EF4-FFF2-40B4-BE49-F238E27FC236}">
                <a16:creationId xmlns:a16="http://schemas.microsoft.com/office/drawing/2014/main" id="{545FAE7E-D85C-4122-8F36-46BEA6322CF5}"/>
              </a:ext>
            </a:extLst>
          </p:cNvPr>
          <p:cNvCxnSpPr>
            <a:cxnSpLocks/>
          </p:cNvCxnSpPr>
          <p:nvPr/>
        </p:nvCxnSpPr>
        <p:spPr>
          <a:xfrm>
            <a:off x="5067266" y="4889400"/>
            <a:ext cx="127012" cy="0"/>
          </a:xfrm>
          <a:prstGeom prst="line">
            <a:avLst/>
          </a:prstGeom>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FEB6D170-B594-4F75-97EC-8BDBF4DFA29D}"/>
              </a:ext>
            </a:extLst>
          </p:cNvPr>
          <p:cNvSpPr/>
          <p:nvPr/>
        </p:nvSpPr>
        <p:spPr>
          <a:xfrm>
            <a:off x="5982690" y="4705823"/>
            <a:ext cx="1204414" cy="5016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a:extLst>
              <a:ext uri="{FF2B5EF4-FFF2-40B4-BE49-F238E27FC236}">
                <a16:creationId xmlns:a16="http://schemas.microsoft.com/office/drawing/2014/main" id="{EBD43439-AC04-4FA0-BB03-CD8E893F44D3}"/>
              </a:ext>
            </a:extLst>
          </p:cNvPr>
          <p:cNvCxnSpPr/>
          <p:nvPr/>
        </p:nvCxnSpPr>
        <p:spPr>
          <a:xfrm flipV="1">
            <a:off x="5982690" y="4705822"/>
            <a:ext cx="1219195" cy="50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701A0BA-A9C7-449A-9639-66E147C70C05}"/>
              </a:ext>
            </a:extLst>
          </p:cNvPr>
          <p:cNvCxnSpPr>
            <a:cxnSpLocks/>
          </p:cNvCxnSpPr>
          <p:nvPr/>
        </p:nvCxnSpPr>
        <p:spPr>
          <a:xfrm>
            <a:off x="7187104" y="4786671"/>
            <a:ext cx="1480646" cy="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673C3F-0E21-4650-8D69-DC02A06EF039}"/>
              </a:ext>
            </a:extLst>
          </p:cNvPr>
          <p:cNvCxnSpPr>
            <a:cxnSpLocks/>
          </p:cNvCxnSpPr>
          <p:nvPr/>
        </p:nvCxnSpPr>
        <p:spPr>
          <a:xfrm flipV="1">
            <a:off x="8667750" y="4599233"/>
            <a:ext cx="0" cy="187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3F850FE-DB47-4D7A-A671-2303AEF772C4}"/>
              </a:ext>
            </a:extLst>
          </p:cNvPr>
          <p:cNvCxnSpPr>
            <a:cxnSpLocks/>
          </p:cNvCxnSpPr>
          <p:nvPr/>
        </p:nvCxnSpPr>
        <p:spPr>
          <a:xfrm flipV="1">
            <a:off x="8301671" y="2251158"/>
            <a:ext cx="321732" cy="1"/>
          </a:xfrm>
          <a:prstGeom prst="line">
            <a:avLst/>
          </a:prstGeom>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78CC8AC2-9DE4-4FF2-ABCA-21D8E21CFF67}"/>
              </a:ext>
            </a:extLst>
          </p:cNvPr>
          <p:cNvGrpSpPr/>
          <p:nvPr/>
        </p:nvGrpSpPr>
        <p:grpSpPr>
          <a:xfrm>
            <a:off x="7821493" y="1872293"/>
            <a:ext cx="482574" cy="922641"/>
            <a:chOff x="4584692" y="4738149"/>
            <a:chExt cx="482574" cy="922641"/>
          </a:xfrm>
        </p:grpSpPr>
        <p:sp>
          <p:nvSpPr>
            <p:cNvPr id="88" name="Oval 87">
              <a:extLst>
                <a:ext uri="{FF2B5EF4-FFF2-40B4-BE49-F238E27FC236}">
                  <a16:creationId xmlns:a16="http://schemas.microsoft.com/office/drawing/2014/main" id="{8A4C69D9-8B38-43B4-972B-3CB877D59783}"/>
                </a:ext>
              </a:extLst>
            </p:cNvPr>
            <p:cNvSpPr/>
            <p:nvPr/>
          </p:nvSpPr>
          <p:spPr>
            <a:xfrm>
              <a:off x="4584692" y="4738149"/>
              <a:ext cx="482574" cy="92264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503BE0EE-FCAC-4B2D-B68B-0E37AD5B50B1}"/>
                </a:ext>
              </a:extLst>
            </p:cNvPr>
            <p:cNvCxnSpPr>
              <a:cxnSpLocks/>
            </p:cNvCxnSpPr>
            <p:nvPr/>
          </p:nvCxnSpPr>
          <p:spPr>
            <a:xfrm>
              <a:off x="4607958" y="4991100"/>
              <a:ext cx="436041" cy="0"/>
            </a:xfrm>
            <a:prstGeom prst="line">
              <a:avLst/>
            </a:prstGeom>
          </p:spPr>
          <p:style>
            <a:lnRef idx="1">
              <a:schemeClr val="accent1"/>
            </a:lnRef>
            <a:fillRef idx="0">
              <a:schemeClr val="accent1"/>
            </a:fillRef>
            <a:effectRef idx="0">
              <a:schemeClr val="accent1"/>
            </a:effectRef>
            <a:fontRef idx="minor">
              <a:schemeClr val="tx1"/>
            </a:fontRef>
          </p:style>
        </p:cxnSp>
        <p:sp>
          <p:nvSpPr>
            <p:cNvPr id="90" name="Isosceles Triangle 89">
              <a:extLst>
                <a:ext uri="{FF2B5EF4-FFF2-40B4-BE49-F238E27FC236}">
                  <a16:creationId xmlns:a16="http://schemas.microsoft.com/office/drawing/2014/main" id="{78687F47-9124-4218-88B6-825D69FA65D3}"/>
                </a:ext>
              </a:extLst>
            </p:cNvPr>
            <p:cNvSpPr/>
            <p:nvPr/>
          </p:nvSpPr>
          <p:spPr>
            <a:xfrm rot="10800000">
              <a:off x="4682023" y="4885273"/>
              <a:ext cx="143955" cy="10582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7" name="TextBox 146">
            <a:extLst>
              <a:ext uri="{FF2B5EF4-FFF2-40B4-BE49-F238E27FC236}">
                <a16:creationId xmlns:a16="http://schemas.microsoft.com/office/drawing/2014/main" id="{2C31C4E4-45A1-4712-AFD6-6EFEAB7312F5}"/>
              </a:ext>
            </a:extLst>
          </p:cNvPr>
          <p:cNvSpPr txBox="1"/>
          <p:nvPr/>
        </p:nvSpPr>
        <p:spPr>
          <a:xfrm>
            <a:off x="7804214" y="2824908"/>
            <a:ext cx="517129" cy="369332"/>
          </a:xfrm>
          <a:prstGeom prst="rect">
            <a:avLst/>
          </a:prstGeom>
          <a:noFill/>
        </p:spPr>
        <p:txBody>
          <a:bodyPr wrap="none" rtlCol="0">
            <a:spAutoFit/>
          </a:bodyPr>
          <a:lstStyle/>
          <a:p>
            <a:r>
              <a:rPr lang="fr-CH" dirty="0"/>
              <a:t>LPA</a:t>
            </a:r>
            <a:endParaRPr lang="en-US" dirty="0"/>
          </a:p>
        </p:txBody>
      </p:sp>
      <p:sp>
        <p:nvSpPr>
          <p:cNvPr id="148" name="TextBox 147">
            <a:extLst>
              <a:ext uri="{FF2B5EF4-FFF2-40B4-BE49-F238E27FC236}">
                <a16:creationId xmlns:a16="http://schemas.microsoft.com/office/drawing/2014/main" id="{23A7519F-0DB5-4BDB-B7E1-7EA629D803D4}"/>
              </a:ext>
            </a:extLst>
          </p:cNvPr>
          <p:cNvSpPr txBox="1"/>
          <p:nvPr/>
        </p:nvSpPr>
        <p:spPr>
          <a:xfrm>
            <a:off x="6341835" y="5166187"/>
            <a:ext cx="591246" cy="369332"/>
          </a:xfrm>
          <a:prstGeom prst="rect">
            <a:avLst/>
          </a:prstGeom>
          <a:noFill/>
        </p:spPr>
        <p:txBody>
          <a:bodyPr wrap="square" rtlCol="0">
            <a:spAutoFit/>
          </a:bodyPr>
          <a:lstStyle/>
          <a:p>
            <a:r>
              <a:rPr lang="fr-CH" dirty="0"/>
              <a:t>RO</a:t>
            </a:r>
            <a:endParaRPr lang="en-US" dirty="0"/>
          </a:p>
        </p:txBody>
      </p:sp>
      <p:sp>
        <p:nvSpPr>
          <p:cNvPr id="149" name="TextBox 148">
            <a:extLst>
              <a:ext uri="{FF2B5EF4-FFF2-40B4-BE49-F238E27FC236}">
                <a16:creationId xmlns:a16="http://schemas.microsoft.com/office/drawing/2014/main" id="{3E97A83A-2990-40CC-89FC-5CA6E48A6E99}"/>
              </a:ext>
            </a:extLst>
          </p:cNvPr>
          <p:cNvSpPr txBox="1"/>
          <p:nvPr/>
        </p:nvSpPr>
        <p:spPr>
          <a:xfrm>
            <a:off x="4591195" y="5484332"/>
            <a:ext cx="591246" cy="369332"/>
          </a:xfrm>
          <a:prstGeom prst="rect">
            <a:avLst/>
          </a:prstGeom>
          <a:noFill/>
        </p:spPr>
        <p:txBody>
          <a:bodyPr wrap="square" rtlCol="0">
            <a:spAutoFit/>
          </a:bodyPr>
          <a:lstStyle/>
          <a:p>
            <a:r>
              <a:rPr lang="fr-CH" dirty="0"/>
              <a:t>HPA</a:t>
            </a:r>
            <a:endParaRPr lang="en-US" dirty="0"/>
          </a:p>
        </p:txBody>
      </p:sp>
      <p:sp>
        <p:nvSpPr>
          <p:cNvPr id="150" name="TextBox 149">
            <a:extLst>
              <a:ext uri="{FF2B5EF4-FFF2-40B4-BE49-F238E27FC236}">
                <a16:creationId xmlns:a16="http://schemas.microsoft.com/office/drawing/2014/main" id="{A32B60B4-0FC9-4D64-8B40-D73980535C4E}"/>
              </a:ext>
            </a:extLst>
          </p:cNvPr>
          <p:cNvSpPr txBox="1"/>
          <p:nvPr/>
        </p:nvSpPr>
        <p:spPr>
          <a:xfrm>
            <a:off x="3632909" y="5003119"/>
            <a:ext cx="861518" cy="307777"/>
          </a:xfrm>
          <a:prstGeom prst="rect">
            <a:avLst/>
          </a:prstGeom>
          <a:noFill/>
        </p:spPr>
        <p:txBody>
          <a:bodyPr wrap="square" rtlCol="0">
            <a:spAutoFit/>
          </a:bodyPr>
          <a:lstStyle/>
          <a:p>
            <a:r>
              <a:rPr lang="fr-CH" sz="1400" dirty="0"/>
              <a:t>CH.V4</a:t>
            </a:r>
            <a:endParaRPr lang="en-US" sz="1400" dirty="0"/>
          </a:p>
        </p:txBody>
      </p:sp>
      <p:sp>
        <p:nvSpPr>
          <p:cNvPr id="152" name="TextBox 151">
            <a:extLst>
              <a:ext uri="{FF2B5EF4-FFF2-40B4-BE49-F238E27FC236}">
                <a16:creationId xmlns:a16="http://schemas.microsoft.com/office/drawing/2014/main" id="{97841824-6DD2-401D-90F1-D5EA5870F9C6}"/>
              </a:ext>
            </a:extLst>
          </p:cNvPr>
          <p:cNvSpPr txBox="1"/>
          <p:nvPr/>
        </p:nvSpPr>
        <p:spPr>
          <a:xfrm>
            <a:off x="5301589" y="380890"/>
            <a:ext cx="751452" cy="369332"/>
          </a:xfrm>
          <a:prstGeom prst="rect">
            <a:avLst/>
          </a:prstGeom>
          <a:noFill/>
        </p:spPr>
        <p:txBody>
          <a:bodyPr wrap="square" rtlCol="0">
            <a:spAutoFit/>
          </a:bodyPr>
          <a:lstStyle/>
          <a:p>
            <a:r>
              <a:rPr lang="fr-CH" dirty="0" err="1"/>
              <a:t>Buoy</a:t>
            </a:r>
            <a:endParaRPr lang="en-US" dirty="0"/>
          </a:p>
        </p:txBody>
      </p:sp>
      <p:cxnSp>
        <p:nvCxnSpPr>
          <p:cNvPr id="155" name="Straight Arrow Connector 154">
            <a:extLst>
              <a:ext uri="{FF2B5EF4-FFF2-40B4-BE49-F238E27FC236}">
                <a16:creationId xmlns:a16="http://schemas.microsoft.com/office/drawing/2014/main" id="{BDAD602F-D361-4935-870D-49DC963153E9}"/>
              </a:ext>
            </a:extLst>
          </p:cNvPr>
          <p:cNvCxnSpPr>
            <a:cxnSpLocks/>
            <a:stCxn id="69" idx="3"/>
          </p:cNvCxnSpPr>
          <p:nvPr/>
        </p:nvCxnSpPr>
        <p:spPr>
          <a:xfrm>
            <a:off x="7187104" y="4956638"/>
            <a:ext cx="4225963" cy="12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3AA4946F-C3EA-4157-A75D-938FB064B32B}"/>
              </a:ext>
            </a:extLst>
          </p:cNvPr>
          <p:cNvCxnSpPr>
            <a:cxnSpLocks/>
          </p:cNvCxnSpPr>
          <p:nvPr/>
        </p:nvCxnSpPr>
        <p:spPr>
          <a:xfrm>
            <a:off x="8546023" y="4597562"/>
            <a:ext cx="2434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4F208585-2701-4C93-A97F-AFA7CDEC42F2}"/>
              </a:ext>
            </a:extLst>
          </p:cNvPr>
          <p:cNvCxnSpPr>
            <a:cxnSpLocks/>
          </p:cNvCxnSpPr>
          <p:nvPr/>
        </p:nvCxnSpPr>
        <p:spPr>
          <a:xfrm flipV="1">
            <a:off x="8546023" y="4252961"/>
            <a:ext cx="223864" cy="344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EBBD4D31-59D5-4FB1-AD5C-9B874AFC6D30}"/>
              </a:ext>
            </a:extLst>
          </p:cNvPr>
          <p:cNvCxnSpPr>
            <a:cxnSpLocks/>
          </p:cNvCxnSpPr>
          <p:nvPr/>
        </p:nvCxnSpPr>
        <p:spPr>
          <a:xfrm flipH="1" flipV="1">
            <a:off x="8546023" y="4270242"/>
            <a:ext cx="243454" cy="327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B14B9DE7-823D-42A9-B99F-5E1B5F2F3C4E}"/>
              </a:ext>
            </a:extLst>
          </p:cNvPr>
          <p:cNvCxnSpPr>
            <a:cxnSpLocks/>
          </p:cNvCxnSpPr>
          <p:nvPr/>
        </p:nvCxnSpPr>
        <p:spPr>
          <a:xfrm>
            <a:off x="8546023" y="4270242"/>
            <a:ext cx="2434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D0EAEF89-2AED-4AC0-ACC4-2602A7EB4957}"/>
              </a:ext>
            </a:extLst>
          </p:cNvPr>
          <p:cNvCxnSpPr>
            <a:cxnSpLocks/>
          </p:cNvCxnSpPr>
          <p:nvPr/>
        </p:nvCxnSpPr>
        <p:spPr>
          <a:xfrm>
            <a:off x="8652932" y="4425261"/>
            <a:ext cx="1778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0DD18BE2-7A96-42A1-B6BB-53568693D077}"/>
              </a:ext>
            </a:extLst>
          </p:cNvPr>
          <p:cNvCxnSpPr>
            <a:cxnSpLocks/>
          </p:cNvCxnSpPr>
          <p:nvPr/>
        </p:nvCxnSpPr>
        <p:spPr>
          <a:xfrm flipV="1">
            <a:off x="8822265" y="4349061"/>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C79D2FDD-77EE-4B7A-8239-27A0B60851F4}"/>
              </a:ext>
            </a:extLst>
          </p:cNvPr>
          <p:cNvCxnSpPr>
            <a:cxnSpLocks/>
          </p:cNvCxnSpPr>
          <p:nvPr/>
        </p:nvCxnSpPr>
        <p:spPr>
          <a:xfrm flipV="1">
            <a:off x="8915399" y="4349061"/>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73A892BA-84C3-4EBF-96D4-E9619B4F0999}"/>
              </a:ext>
            </a:extLst>
          </p:cNvPr>
          <p:cNvCxnSpPr>
            <a:cxnSpLocks/>
          </p:cNvCxnSpPr>
          <p:nvPr/>
        </p:nvCxnSpPr>
        <p:spPr>
          <a:xfrm flipV="1">
            <a:off x="9005355" y="4349061"/>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9CA4AFF9-268B-42A0-B193-3E67C358DD07}"/>
              </a:ext>
            </a:extLst>
          </p:cNvPr>
          <p:cNvCxnSpPr>
            <a:cxnSpLocks/>
          </p:cNvCxnSpPr>
          <p:nvPr/>
        </p:nvCxnSpPr>
        <p:spPr>
          <a:xfrm flipH="1" flipV="1">
            <a:off x="8820151" y="4356885"/>
            <a:ext cx="89957" cy="144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441A1C8-B489-40B2-B07E-8B78C3C1A214}"/>
              </a:ext>
            </a:extLst>
          </p:cNvPr>
          <p:cNvCxnSpPr>
            <a:cxnSpLocks/>
          </p:cNvCxnSpPr>
          <p:nvPr/>
        </p:nvCxnSpPr>
        <p:spPr>
          <a:xfrm flipH="1" flipV="1">
            <a:off x="8916458" y="4353200"/>
            <a:ext cx="89957" cy="144576"/>
          </a:xfrm>
          <a:prstGeom prst="line">
            <a:avLst/>
          </a:prstGeom>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37A9B33F-4766-4777-AF42-56D687601A46}"/>
              </a:ext>
            </a:extLst>
          </p:cNvPr>
          <p:cNvSpPr txBox="1"/>
          <p:nvPr/>
        </p:nvSpPr>
        <p:spPr>
          <a:xfrm>
            <a:off x="8023776" y="4246016"/>
            <a:ext cx="600036" cy="369332"/>
          </a:xfrm>
          <a:prstGeom prst="rect">
            <a:avLst/>
          </a:prstGeom>
          <a:noFill/>
        </p:spPr>
        <p:txBody>
          <a:bodyPr wrap="none" rtlCol="0">
            <a:spAutoFit/>
          </a:bodyPr>
          <a:lstStyle/>
          <a:p>
            <a:r>
              <a:rPr lang="fr-CH" dirty="0"/>
              <a:t>R.V2</a:t>
            </a:r>
            <a:endParaRPr lang="en-US" dirty="0"/>
          </a:p>
        </p:txBody>
      </p:sp>
      <p:cxnSp>
        <p:nvCxnSpPr>
          <p:cNvPr id="185" name="Straight Connector 184">
            <a:extLst>
              <a:ext uri="{FF2B5EF4-FFF2-40B4-BE49-F238E27FC236}">
                <a16:creationId xmlns:a16="http://schemas.microsoft.com/office/drawing/2014/main" id="{01CC81AB-74AB-44C9-A84B-B477E9D7CDCA}"/>
              </a:ext>
            </a:extLst>
          </p:cNvPr>
          <p:cNvCxnSpPr>
            <a:cxnSpLocks/>
          </p:cNvCxnSpPr>
          <p:nvPr/>
        </p:nvCxnSpPr>
        <p:spPr>
          <a:xfrm flipH="1" flipV="1">
            <a:off x="8619047" y="2233373"/>
            <a:ext cx="33885" cy="2036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C550FD4F-D416-4B87-A9A0-BB5AE2EB134D}"/>
              </a:ext>
            </a:extLst>
          </p:cNvPr>
          <p:cNvCxnSpPr>
            <a:cxnSpLocks/>
          </p:cNvCxnSpPr>
          <p:nvPr/>
        </p:nvCxnSpPr>
        <p:spPr>
          <a:xfrm flipH="1">
            <a:off x="3450013" y="2216271"/>
            <a:ext cx="4267" cy="134225"/>
          </a:xfrm>
          <a:prstGeom prst="line">
            <a:avLst/>
          </a:prstGeom>
        </p:spPr>
        <p:style>
          <a:lnRef idx="1">
            <a:schemeClr val="accent1"/>
          </a:lnRef>
          <a:fillRef idx="0">
            <a:schemeClr val="accent1"/>
          </a:fillRef>
          <a:effectRef idx="0">
            <a:schemeClr val="accent1"/>
          </a:effectRef>
          <a:fontRef idx="minor">
            <a:schemeClr val="tx1"/>
          </a:fontRef>
        </p:style>
      </p:cxnSp>
      <p:sp>
        <p:nvSpPr>
          <p:cNvPr id="228" name="Oval 227">
            <a:extLst>
              <a:ext uri="{FF2B5EF4-FFF2-40B4-BE49-F238E27FC236}">
                <a16:creationId xmlns:a16="http://schemas.microsoft.com/office/drawing/2014/main" id="{B4EB1D90-F212-4C24-B4DD-0D5C3938F5FB}"/>
              </a:ext>
            </a:extLst>
          </p:cNvPr>
          <p:cNvSpPr/>
          <p:nvPr/>
        </p:nvSpPr>
        <p:spPr>
          <a:xfrm>
            <a:off x="3363269" y="1971212"/>
            <a:ext cx="182023" cy="169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9" name="Straight Connector 228">
            <a:extLst>
              <a:ext uri="{FF2B5EF4-FFF2-40B4-BE49-F238E27FC236}">
                <a16:creationId xmlns:a16="http://schemas.microsoft.com/office/drawing/2014/main" id="{883B086B-9DAB-4A48-AF49-44C9A7DD3D24}"/>
              </a:ext>
            </a:extLst>
          </p:cNvPr>
          <p:cNvCxnSpPr>
            <a:cxnSpLocks/>
          </p:cNvCxnSpPr>
          <p:nvPr/>
        </p:nvCxnSpPr>
        <p:spPr>
          <a:xfrm flipH="1" flipV="1">
            <a:off x="3295870" y="2074483"/>
            <a:ext cx="165093" cy="141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C02F68B2-5A20-48A4-B35D-F6FDEB40AF0F}"/>
              </a:ext>
            </a:extLst>
          </p:cNvPr>
          <p:cNvCxnSpPr>
            <a:cxnSpLocks/>
          </p:cNvCxnSpPr>
          <p:nvPr/>
        </p:nvCxnSpPr>
        <p:spPr>
          <a:xfrm flipV="1">
            <a:off x="3459285" y="2080939"/>
            <a:ext cx="165816" cy="131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18C5EB3-C748-4AF9-88EF-D45527DCF73A}"/>
              </a:ext>
            </a:extLst>
          </p:cNvPr>
          <p:cNvCxnSpPr>
            <a:cxnSpLocks/>
          </p:cNvCxnSpPr>
          <p:nvPr/>
        </p:nvCxnSpPr>
        <p:spPr>
          <a:xfrm flipH="1">
            <a:off x="3450056" y="1738009"/>
            <a:ext cx="10907" cy="241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8701281C-D1E3-4FDD-92E1-F8A1D0AD4698}"/>
              </a:ext>
            </a:extLst>
          </p:cNvPr>
          <p:cNvCxnSpPr>
            <a:cxnSpLocks/>
          </p:cNvCxnSpPr>
          <p:nvPr/>
        </p:nvCxnSpPr>
        <p:spPr>
          <a:xfrm flipV="1">
            <a:off x="2779220" y="2929336"/>
            <a:ext cx="0" cy="1922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85BB7B07-D53A-44DA-B551-E6108532B2CA}"/>
              </a:ext>
            </a:extLst>
          </p:cNvPr>
          <p:cNvCxnSpPr>
            <a:cxnSpLocks/>
          </p:cNvCxnSpPr>
          <p:nvPr/>
        </p:nvCxnSpPr>
        <p:spPr>
          <a:xfrm flipV="1">
            <a:off x="2779220" y="2916863"/>
            <a:ext cx="708229" cy="12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109DA1E-AF42-4166-B88C-9EB97D8E9A94}"/>
              </a:ext>
            </a:extLst>
          </p:cNvPr>
          <p:cNvCxnSpPr>
            <a:cxnSpLocks/>
          </p:cNvCxnSpPr>
          <p:nvPr/>
        </p:nvCxnSpPr>
        <p:spPr>
          <a:xfrm flipV="1">
            <a:off x="5340333" y="2916863"/>
            <a:ext cx="312884" cy="3255"/>
          </a:xfrm>
          <a:prstGeom prst="line">
            <a:avLst/>
          </a:prstGeom>
        </p:spPr>
        <p:style>
          <a:lnRef idx="1">
            <a:schemeClr val="accent1"/>
          </a:lnRef>
          <a:fillRef idx="0">
            <a:schemeClr val="accent1"/>
          </a:fillRef>
          <a:effectRef idx="0">
            <a:schemeClr val="accent1"/>
          </a:effectRef>
          <a:fontRef idx="minor">
            <a:schemeClr val="tx1"/>
          </a:fontRef>
        </p:style>
      </p:cxnSp>
      <p:sp>
        <p:nvSpPr>
          <p:cNvPr id="278" name="TextBox 277">
            <a:extLst>
              <a:ext uri="{FF2B5EF4-FFF2-40B4-BE49-F238E27FC236}">
                <a16:creationId xmlns:a16="http://schemas.microsoft.com/office/drawing/2014/main" id="{E4EF0F49-F2B3-475D-9258-67937CEEC220}"/>
              </a:ext>
            </a:extLst>
          </p:cNvPr>
          <p:cNvSpPr txBox="1"/>
          <p:nvPr/>
        </p:nvSpPr>
        <p:spPr>
          <a:xfrm>
            <a:off x="4428182" y="1817101"/>
            <a:ext cx="812829" cy="307777"/>
          </a:xfrm>
          <a:prstGeom prst="rect">
            <a:avLst/>
          </a:prstGeom>
          <a:noFill/>
        </p:spPr>
        <p:txBody>
          <a:bodyPr wrap="square" rtlCol="0">
            <a:spAutoFit/>
          </a:bodyPr>
          <a:lstStyle/>
          <a:p>
            <a:r>
              <a:rPr lang="fr-CH" sz="1400" dirty="0"/>
              <a:t>CH.V5</a:t>
            </a:r>
            <a:endParaRPr lang="en-US" sz="1400" dirty="0"/>
          </a:p>
        </p:txBody>
      </p:sp>
      <p:grpSp>
        <p:nvGrpSpPr>
          <p:cNvPr id="3" name="Group 2">
            <a:extLst>
              <a:ext uri="{FF2B5EF4-FFF2-40B4-BE49-F238E27FC236}">
                <a16:creationId xmlns:a16="http://schemas.microsoft.com/office/drawing/2014/main" id="{7576C422-D765-4C00-B3E3-F334DB116000}"/>
              </a:ext>
            </a:extLst>
          </p:cNvPr>
          <p:cNvGrpSpPr/>
          <p:nvPr/>
        </p:nvGrpSpPr>
        <p:grpSpPr>
          <a:xfrm rot="16200000">
            <a:off x="5099636" y="4779193"/>
            <a:ext cx="460392" cy="344601"/>
            <a:chOff x="5974273" y="4125246"/>
            <a:chExt cx="460392" cy="344601"/>
          </a:xfrm>
        </p:grpSpPr>
        <p:cxnSp>
          <p:nvCxnSpPr>
            <p:cNvPr id="93" name="Straight Connector 92">
              <a:extLst>
                <a:ext uri="{FF2B5EF4-FFF2-40B4-BE49-F238E27FC236}">
                  <a16:creationId xmlns:a16="http://schemas.microsoft.com/office/drawing/2014/main" id="{9212E26F-2E90-40EC-A7F5-42ABB6FBEA0C}"/>
                </a:ext>
              </a:extLst>
            </p:cNvPr>
            <p:cNvCxnSpPr>
              <a:cxnSpLocks/>
            </p:cNvCxnSpPr>
            <p:nvPr/>
          </p:nvCxnSpPr>
          <p:spPr>
            <a:xfrm>
              <a:off x="5974273" y="4469847"/>
              <a:ext cx="2434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6425059-CFAF-4085-9AF1-82FAAC13EEC0}"/>
                </a:ext>
              </a:extLst>
            </p:cNvPr>
            <p:cNvCxnSpPr>
              <a:cxnSpLocks/>
            </p:cNvCxnSpPr>
            <p:nvPr/>
          </p:nvCxnSpPr>
          <p:spPr>
            <a:xfrm flipV="1">
              <a:off x="5974273" y="4125246"/>
              <a:ext cx="223864" cy="344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46F1377-7789-423C-ACF2-9AC95CAF4A2B}"/>
                </a:ext>
              </a:extLst>
            </p:cNvPr>
            <p:cNvCxnSpPr>
              <a:cxnSpLocks/>
            </p:cNvCxnSpPr>
            <p:nvPr/>
          </p:nvCxnSpPr>
          <p:spPr>
            <a:xfrm flipH="1" flipV="1">
              <a:off x="5974273" y="4142527"/>
              <a:ext cx="243454" cy="327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142E06B-DEE5-4D58-B640-01A37733193C}"/>
                </a:ext>
              </a:extLst>
            </p:cNvPr>
            <p:cNvCxnSpPr>
              <a:cxnSpLocks/>
            </p:cNvCxnSpPr>
            <p:nvPr/>
          </p:nvCxnSpPr>
          <p:spPr>
            <a:xfrm>
              <a:off x="5974273" y="4142527"/>
              <a:ext cx="2434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2122351-E130-448E-A932-28968675BB85}"/>
                </a:ext>
              </a:extLst>
            </p:cNvPr>
            <p:cNvCxnSpPr>
              <a:cxnSpLocks/>
            </p:cNvCxnSpPr>
            <p:nvPr/>
          </p:nvCxnSpPr>
          <p:spPr>
            <a:xfrm>
              <a:off x="6081182" y="4297546"/>
              <a:ext cx="1778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74E829A-6F39-4855-A986-39AA27D1721A}"/>
                </a:ext>
              </a:extLst>
            </p:cNvPr>
            <p:cNvCxnSpPr>
              <a:cxnSpLocks/>
            </p:cNvCxnSpPr>
            <p:nvPr/>
          </p:nvCxnSpPr>
          <p:spPr>
            <a:xfrm flipV="1">
              <a:off x="6250515" y="4221346"/>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7231BEF-42AB-4220-A469-CB44B43D540D}"/>
                </a:ext>
              </a:extLst>
            </p:cNvPr>
            <p:cNvCxnSpPr>
              <a:cxnSpLocks/>
            </p:cNvCxnSpPr>
            <p:nvPr/>
          </p:nvCxnSpPr>
          <p:spPr>
            <a:xfrm flipV="1">
              <a:off x="6343649" y="4221346"/>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82FE563-F1AD-441E-A63A-0FC91CA1DE02}"/>
                </a:ext>
              </a:extLst>
            </p:cNvPr>
            <p:cNvCxnSpPr>
              <a:cxnSpLocks/>
            </p:cNvCxnSpPr>
            <p:nvPr/>
          </p:nvCxnSpPr>
          <p:spPr>
            <a:xfrm flipV="1">
              <a:off x="6433605" y="4221346"/>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8612239-ECFB-4EC9-952D-AAD1AF35663B}"/>
                </a:ext>
              </a:extLst>
            </p:cNvPr>
            <p:cNvCxnSpPr>
              <a:cxnSpLocks/>
            </p:cNvCxnSpPr>
            <p:nvPr/>
          </p:nvCxnSpPr>
          <p:spPr>
            <a:xfrm flipH="1" flipV="1">
              <a:off x="6248401" y="4229170"/>
              <a:ext cx="89957" cy="144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B46DC61-7658-4861-BE9A-83FB79F25799}"/>
                </a:ext>
              </a:extLst>
            </p:cNvPr>
            <p:cNvCxnSpPr>
              <a:cxnSpLocks/>
            </p:cNvCxnSpPr>
            <p:nvPr/>
          </p:nvCxnSpPr>
          <p:spPr>
            <a:xfrm flipH="1" flipV="1">
              <a:off x="6344708" y="4225485"/>
              <a:ext cx="89957" cy="14457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0" name="Straight Connector 109">
            <a:extLst>
              <a:ext uri="{FF2B5EF4-FFF2-40B4-BE49-F238E27FC236}">
                <a16:creationId xmlns:a16="http://schemas.microsoft.com/office/drawing/2014/main" id="{DECB9895-94FD-40F0-8211-5ADF5D3049CB}"/>
              </a:ext>
            </a:extLst>
          </p:cNvPr>
          <p:cNvCxnSpPr>
            <a:cxnSpLocks/>
          </p:cNvCxnSpPr>
          <p:nvPr/>
        </p:nvCxnSpPr>
        <p:spPr>
          <a:xfrm flipV="1">
            <a:off x="5491486" y="4871974"/>
            <a:ext cx="491204" cy="16833"/>
          </a:xfrm>
          <a:prstGeom prst="line">
            <a:avLst/>
          </a:prstGeom>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96C06A0D-08C2-4F42-9253-2B2BE670149B}"/>
              </a:ext>
            </a:extLst>
          </p:cNvPr>
          <p:cNvSpPr txBox="1"/>
          <p:nvPr/>
        </p:nvSpPr>
        <p:spPr>
          <a:xfrm>
            <a:off x="5077279" y="5081370"/>
            <a:ext cx="600036" cy="369332"/>
          </a:xfrm>
          <a:prstGeom prst="rect">
            <a:avLst/>
          </a:prstGeom>
          <a:noFill/>
        </p:spPr>
        <p:txBody>
          <a:bodyPr wrap="none" rtlCol="0">
            <a:spAutoFit/>
          </a:bodyPr>
          <a:lstStyle/>
          <a:p>
            <a:r>
              <a:rPr lang="fr-CH" dirty="0"/>
              <a:t>R.V1</a:t>
            </a:r>
            <a:endParaRPr lang="en-US" dirty="0"/>
          </a:p>
        </p:txBody>
      </p:sp>
      <p:sp>
        <p:nvSpPr>
          <p:cNvPr id="126" name="Rectangle 125">
            <a:extLst>
              <a:ext uri="{FF2B5EF4-FFF2-40B4-BE49-F238E27FC236}">
                <a16:creationId xmlns:a16="http://schemas.microsoft.com/office/drawing/2014/main" id="{CB46E48A-9C63-4D7F-AA3E-C910FC8EEA14}"/>
              </a:ext>
            </a:extLst>
          </p:cNvPr>
          <p:cNvSpPr/>
          <p:nvPr/>
        </p:nvSpPr>
        <p:spPr>
          <a:xfrm>
            <a:off x="743898" y="2997882"/>
            <a:ext cx="1209675" cy="16800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7" name="Oval 126">
            <a:extLst>
              <a:ext uri="{FF2B5EF4-FFF2-40B4-BE49-F238E27FC236}">
                <a16:creationId xmlns:a16="http://schemas.microsoft.com/office/drawing/2014/main" id="{A0159D0B-2119-459C-AE55-7AC83755DE1F}"/>
              </a:ext>
            </a:extLst>
          </p:cNvPr>
          <p:cNvSpPr/>
          <p:nvPr/>
        </p:nvSpPr>
        <p:spPr>
          <a:xfrm>
            <a:off x="1664870" y="2130781"/>
            <a:ext cx="751911" cy="720138"/>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8" name="Isosceles Triangle 127">
            <a:extLst>
              <a:ext uri="{FF2B5EF4-FFF2-40B4-BE49-F238E27FC236}">
                <a16:creationId xmlns:a16="http://schemas.microsoft.com/office/drawing/2014/main" id="{2A5810CA-0849-46F6-8320-BC7E72D288E7}"/>
              </a:ext>
            </a:extLst>
          </p:cNvPr>
          <p:cNvSpPr/>
          <p:nvPr/>
        </p:nvSpPr>
        <p:spPr>
          <a:xfrm>
            <a:off x="1832923" y="2474754"/>
            <a:ext cx="379467" cy="6802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9" name="Rectangle 128">
            <a:extLst>
              <a:ext uri="{FF2B5EF4-FFF2-40B4-BE49-F238E27FC236}">
                <a16:creationId xmlns:a16="http://schemas.microsoft.com/office/drawing/2014/main" id="{B0D7949F-4122-4EB9-A6DD-F6195C8090CD}"/>
              </a:ext>
            </a:extLst>
          </p:cNvPr>
          <p:cNvSpPr/>
          <p:nvPr/>
        </p:nvSpPr>
        <p:spPr>
          <a:xfrm rot="5400000">
            <a:off x="613787" y="2337416"/>
            <a:ext cx="1209675" cy="7924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0" name="Rectangle: Rounded Corners 129">
            <a:extLst>
              <a:ext uri="{FF2B5EF4-FFF2-40B4-BE49-F238E27FC236}">
                <a16:creationId xmlns:a16="http://schemas.microsoft.com/office/drawing/2014/main" id="{DCEB47D5-FD0D-4A83-8B9C-EDF903C00F55}"/>
              </a:ext>
            </a:extLst>
          </p:cNvPr>
          <p:cNvSpPr/>
          <p:nvPr/>
        </p:nvSpPr>
        <p:spPr>
          <a:xfrm>
            <a:off x="812292" y="2704361"/>
            <a:ext cx="771525" cy="257175"/>
          </a:xfrm>
          <a:prstGeom prst="roundRect">
            <a:avLst/>
          </a:prstGeom>
          <a:solidFill>
            <a:schemeClr val="accent4">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2" name="Rectangle: Rounded Corners 131">
            <a:extLst>
              <a:ext uri="{FF2B5EF4-FFF2-40B4-BE49-F238E27FC236}">
                <a16:creationId xmlns:a16="http://schemas.microsoft.com/office/drawing/2014/main" id="{08ACC2C9-BD91-4B19-813C-ECCF12E14A5A}"/>
              </a:ext>
            </a:extLst>
          </p:cNvPr>
          <p:cNvSpPr/>
          <p:nvPr/>
        </p:nvSpPr>
        <p:spPr>
          <a:xfrm>
            <a:off x="812292" y="2399561"/>
            <a:ext cx="771525" cy="257175"/>
          </a:xfrm>
          <a:prstGeom prst="roundRect">
            <a:avLst/>
          </a:prstGeom>
          <a:solidFill>
            <a:schemeClr val="accent4">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5" name="Rectangle: Rounded Corners 134">
            <a:extLst>
              <a:ext uri="{FF2B5EF4-FFF2-40B4-BE49-F238E27FC236}">
                <a16:creationId xmlns:a16="http://schemas.microsoft.com/office/drawing/2014/main" id="{2CE4B476-66BF-49E6-B3DC-0DD397710282}"/>
              </a:ext>
            </a:extLst>
          </p:cNvPr>
          <p:cNvSpPr/>
          <p:nvPr/>
        </p:nvSpPr>
        <p:spPr>
          <a:xfrm>
            <a:off x="821817" y="2085236"/>
            <a:ext cx="771525" cy="257175"/>
          </a:xfrm>
          <a:prstGeom prst="roundRect">
            <a:avLst/>
          </a:prstGeom>
          <a:solidFill>
            <a:schemeClr val="accent4">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54" name="Straight Connector 153">
            <a:extLst>
              <a:ext uri="{FF2B5EF4-FFF2-40B4-BE49-F238E27FC236}">
                <a16:creationId xmlns:a16="http://schemas.microsoft.com/office/drawing/2014/main" id="{54DC045E-4FDD-4E0F-99F6-03C6ADAAF7AD}"/>
              </a:ext>
            </a:extLst>
          </p:cNvPr>
          <p:cNvCxnSpPr>
            <a:cxnSpLocks/>
          </p:cNvCxnSpPr>
          <p:nvPr/>
        </p:nvCxnSpPr>
        <p:spPr>
          <a:xfrm flipV="1">
            <a:off x="2105973" y="3123848"/>
            <a:ext cx="480266" cy="104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27494D02-0A60-4093-AA02-5A1350C8A6E8}"/>
              </a:ext>
            </a:extLst>
          </p:cNvPr>
          <p:cNvSpPr txBox="1"/>
          <p:nvPr/>
        </p:nvSpPr>
        <p:spPr>
          <a:xfrm>
            <a:off x="337483" y="5845589"/>
            <a:ext cx="2771476" cy="369332"/>
          </a:xfrm>
          <a:prstGeom prst="rect">
            <a:avLst/>
          </a:prstGeom>
          <a:noFill/>
        </p:spPr>
        <p:txBody>
          <a:bodyPr wrap="square" rtlCol="0">
            <a:spAutoFit/>
          </a:bodyPr>
          <a:lstStyle/>
          <a:p>
            <a:r>
              <a:rPr lang="fr-CH" dirty="0"/>
              <a:t>CH.V = Check valve</a:t>
            </a:r>
            <a:endParaRPr lang="en-US" dirty="0"/>
          </a:p>
        </p:txBody>
      </p:sp>
      <p:sp>
        <p:nvSpPr>
          <p:cNvPr id="157" name="TextBox 156">
            <a:extLst>
              <a:ext uri="{FF2B5EF4-FFF2-40B4-BE49-F238E27FC236}">
                <a16:creationId xmlns:a16="http://schemas.microsoft.com/office/drawing/2014/main" id="{4E2E5203-D8E1-4D49-BCEA-863B70C82994}"/>
              </a:ext>
            </a:extLst>
          </p:cNvPr>
          <p:cNvSpPr txBox="1"/>
          <p:nvPr/>
        </p:nvSpPr>
        <p:spPr>
          <a:xfrm>
            <a:off x="356378" y="6135764"/>
            <a:ext cx="5468304" cy="369332"/>
          </a:xfrm>
          <a:prstGeom prst="rect">
            <a:avLst/>
          </a:prstGeom>
          <a:noFill/>
        </p:spPr>
        <p:txBody>
          <a:bodyPr wrap="square" rtlCol="0">
            <a:spAutoFit/>
          </a:bodyPr>
          <a:lstStyle/>
          <a:p>
            <a:r>
              <a:rPr lang="fr-CH" dirty="0"/>
              <a:t>C.V = Control valve (2 states, all open and all </a:t>
            </a:r>
            <a:r>
              <a:rPr lang="fr-CH" dirty="0" err="1"/>
              <a:t>closed</a:t>
            </a:r>
            <a:r>
              <a:rPr lang="fr-CH" dirty="0"/>
              <a:t> </a:t>
            </a:r>
            <a:endParaRPr lang="en-US" dirty="0"/>
          </a:p>
        </p:txBody>
      </p:sp>
      <p:sp>
        <p:nvSpPr>
          <p:cNvPr id="158" name="TextBox 157">
            <a:extLst>
              <a:ext uri="{FF2B5EF4-FFF2-40B4-BE49-F238E27FC236}">
                <a16:creationId xmlns:a16="http://schemas.microsoft.com/office/drawing/2014/main" id="{2DE7BB3F-BE51-4249-8366-0254D05867E8}"/>
              </a:ext>
            </a:extLst>
          </p:cNvPr>
          <p:cNvSpPr txBox="1"/>
          <p:nvPr/>
        </p:nvSpPr>
        <p:spPr>
          <a:xfrm>
            <a:off x="375273" y="6432574"/>
            <a:ext cx="5468304" cy="369332"/>
          </a:xfrm>
          <a:prstGeom prst="rect">
            <a:avLst/>
          </a:prstGeom>
          <a:noFill/>
        </p:spPr>
        <p:txBody>
          <a:bodyPr wrap="square" rtlCol="0">
            <a:spAutoFit/>
          </a:bodyPr>
          <a:lstStyle/>
          <a:p>
            <a:r>
              <a:rPr lang="fr-CH" dirty="0"/>
              <a:t>RO = Reverse </a:t>
            </a:r>
            <a:r>
              <a:rPr lang="fr-CH" dirty="0" err="1"/>
              <a:t>Osmosis</a:t>
            </a:r>
            <a:r>
              <a:rPr lang="fr-CH" dirty="0"/>
              <a:t> unit</a:t>
            </a:r>
            <a:endParaRPr lang="en-US" dirty="0"/>
          </a:p>
        </p:txBody>
      </p:sp>
      <p:sp>
        <p:nvSpPr>
          <p:cNvPr id="160" name="TextBox 159">
            <a:extLst>
              <a:ext uri="{FF2B5EF4-FFF2-40B4-BE49-F238E27FC236}">
                <a16:creationId xmlns:a16="http://schemas.microsoft.com/office/drawing/2014/main" id="{69534DE4-D4D5-49D7-8C6A-D2C527907ED5}"/>
              </a:ext>
            </a:extLst>
          </p:cNvPr>
          <p:cNvSpPr txBox="1"/>
          <p:nvPr/>
        </p:nvSpPr>
        <p:spPr>
          <a:xfrm>
            <a:off x="6510746" y="6134400"/>
            <a:ext cx="5468304" cy="369332"/>
          </a:xfrm>
          <a:prstGeom prst="rect">
            <a:avLst/>
          </a:prstGeom>
          <a:noFill/>
        </p:spPr>
        <p:txBody>
          <a:bodyPr wrap="square" rtlCol="0">
            <a:spAutoFit/>
          </a:bodyPr>
          <a:lstStyle/>
          <a:p>
            <a:r>
              <a:rPr lang="fr-CH" dirty="0"/>
              <a:t>R.V = Relief Valve</a:t>
            </a:r>
            <a:endParaRPr lang="en-US" dirty="0"/>
          </a:p>
        </p:txBody>
      </p:sp>
      <p:sp>
        <p:nvSpPr>
          <p:cNvPr id="161" name="TextBox 160">
            <a:extLst>
              <a:ext uri="{FF2B5EF4-FFF2-40B4-BE49-F238E27FC236}">
                <a16:creationId xmlns:a16="http://schemas.microsoft.com/office/drawing/2014/main" id="{F9377D02-4D90-4BB2-A55C-9899CD5BAB3C}"/>
              </a:ext>
            </a:extLst>
          </p:cNvPr>
          <p:cNvSpPr txBox="1"/>
          <p:nvPr/>
        </p:nvSpPr>
        <p:spPr>
          <a:xfrm>
            <a:off x="6510746" y="6444470"/>
            <a:ext cx="5468304" cy="369332"/>
          </a:xfrm>
          <a:prstGeom prst="rect">
            <a:avLst/>
          </a:prstGeom>
          <a:noFill/>
        </p:spPr>
        <p:txBody>
          <a:bodyPr wrap="square" rtlCol="0">
            <a:spAutoFit/>
          </a:bodyPr>
          <a:lstStyle/>
          <a:p>
            <a:r>
              <a:rPr lang="fr-CH" dirty="0"/>
              <a:t>HPA/ LPA = High/Low pressure </a:t>
            </a:r>
            <a:r>
              <a:rPr lang="fr-CH" dirty="0" err="1"/>
              <a:t>accumulator</a:t>
            </a:r>
            <a:endParaRPr lang="en-US" dirty="0"/>
          </a:p>
        </p:txBody>
      </p:sp>
      <p:sp>
        <p:nvSpPr>
          <p:cNvPr id="163" name="Rectangle 162">
            <a:extLst>
              <a:ext uri="{FF2B5EF4-FFF2-40B4-BE49-F238E27FC236}">
                <a16:creationId xmlns:a16="http://schemas.microsoft.com/office/drawing/2014/main" id="{ECC5E7E2-495C-4CEA-B787-9B880F2CFF8C}"/>
              </a:ext>
            </a:extLst>
          </p:cNvPr>
          <p:cNvSpPr/>
          <p:nvPr/>
        </p:nvSpPr>
        <p:spPr>
          <a:xfrm rot="5400000">
            <a:off x="9276472" y="2246467"/>
            <a:ext cx="1209675" cy="7924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6" name="Rectangle 165">
            <a:extLst>
              <a:ext uri="{FF2B5EF4-FFF2-40B4-BE49-F238E27FC236}">
                <a16:creationId xmlns:a16="http://schemas.microsoft.com/office/drawing/2014/main" id="{10313270-F45D-4F26-A98F-F6429979E26A}"/>
              </a:ext>
            </a:extLst>
          </p:cNvPr>
          <p:cNvSpPr/>
          <p:nvPr/>
        </p:nvSpPr>
        <p:spPr>
          <a:xfrm>
            <a:off x="9158930" y="2897409"/>
            <a:ext cx="1209675" cy="16800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8" name="Rectangle: Rounded Corners 167">
            <a:extLst>
              <a:ext uri="{FF2B5EF4-FFF2-40B4-BE49-F238E27FC236}">
                <a16:creationId xmlns:a16="http://schemas.microsoft.com/office/drawing/2014/main" id="{A742074A-1B96-4964-8190-D22C0DDA632A}"/>
              </a:ext>
            </a:extLst>
          </p:cNvPr>
          <p:cNvSpPr/>
          <p:nvPr/>
        </p:nvSpPr>
        <p:spPr>
          <a:xfrm>
            <a:off x="9494025" y="2603887"/>
            <a:ext cx="771525" cy="257175"/>
          </a:xfrm>
          <a:prstGeom prst="roundRect">
            <a:avLst/>
          </a:prstGeom>
          <a:solidFill>
            <a:schemeClr val="accent4">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9" name="Rectangle: Rounded Corners 168">
            <a:extLst>
              <a:ext uri="{FF2B5EF4-FFF2-40B4-BE49-F238E27FC236}">
                <a16:creationId xmlns:a16="http://schemas.microsoft.com/office/drawing/2014/main" id="{F4ED7CA4-15CC-4423-93DF-DF409A2BB79E}"/>
              </a:ext>
            </a:extLst>
          </p:cNvPr>
          <p:cNvSpPr/>
          <p:nvPr/>
        </p:nvSpPr>
        <p:spPr>
          <a:xfrm>
            <a:off x="9494025" y="2299087"/>
            <a:ext cx="771525" cy="257175"/>
          </a:xfrm>
          <a:prstGeom prst="roundRect">
            <a:avLst/>
          </a:prstGeom>
          <a:solidFill>
            <a:schemeClr val="accent4">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1" name="Rectangle: Rounded Corners 170">
            <a:extLst>
              <a:ext uri="{FF2B5EF4-FFF2-40B4-BE49-F238E27FC236}">
                <a16:creationId xmlns:a16="http://schemas.microsoft.com/office/drawing/2014/main" id="{0E34ED82-BBB7-480F-B728-B5BEF6436F73}"/>
              </a:ext>
            </a:extLst>
          </p:cNvPr>
          <p:cNvSpPr/>
          <p:nvPr/>
        </p:nvSpPr>
        <p:spPr>
          <a:xfrm>
            <a:off x="9503549" y="1984763"/>
            <a:ext cx="771525" cy="257175"/>
          </a:xfrm>
          <a:prstGeom prst="roundRect">
            <a:avLst/>
          </a:prstGeom>
          <a:solidFill>
            <a:schemeClr val="accent4">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3" name="Oval 172">
            <a:extLst>
              <a:ext uri="{FF2B5EF4-FFF2-40B4-BE49-F238E27FC236}">
                <a16:creationId xmlns:a16="http://schemas.microsoft.com/office/drawing/2014/main" id="{BAF82642-8A1C-48B4-9B96-3C79F279657E}"/>
              </a:ext>
            </a:extLst>
          </p:cNvPr>
          <p:cNvSpPr/>
          <p:nvPr/>
        </p:nvSpPr>
        <p:spPr>
          <a:xfrm>
            <a:off x="9291605" y="2749141"/>
            <a:ext cx="172085" cy="17208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78" name="Straight Connector 177">
            <a:extLst>
              <a:ext uri="{FF2B5EF4-FFF2-40B4-BE49-F238E27FC236}">
                <a16:creationId xmlns:a16="http://schemas.microsoft.com/office/drawing/2014/main" id="{EA054DB8-8BD1-415F-A11C-2A36157B5A87}"/>
              </a:ext>
            </a:extLst>
          </p:cNvPr>
          <p:cNvCxnSpPr>
            <a:cxnSpLocks/>
            <a:stCxn id="4" idx="3"/>
            <a:endCxn id="173" idx="0"/>
          </p:cNvCxnSpPr>
          <p:nvPr/>
        </p:nvCxnSpPr>
        <p:spPr>
          <a:xfrm>
            <a:off x="6971860" y="961931"/>
            <a:ext cx="2405788" cy="1787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7DF29B24-2BED-4457-992B-F5EFC1FF7634}"/>
              </a:ext>
            </a:extLst>
          </p:cNvPr>
          <p:cNvSpPr txBox="1"/>
          <p:nvPr/>
        </p:nvSpPr>
        <p:spPr>
          <a:xfrm>
            <a:off x="6510746" y="5873967"/>
            <a:ext cx="5468304" cy="369332"/>
          </a:xfrm>
          <a:prstGeom prst="rect">
            <a:avLst/>
          </a:prstGeom>
          <a:noFill/>
        </p:spPr>
        <p:txBody>
          <a:bodyPr wrap="square" rtlCol="0">
            <a:spAutoFit/>
          </a:bodyPr>
          <a:lstStyle/>
          <a:p>
            <a:r>
              <a:rPr lang="fr-CH" dirty="0"/>
              <a:t>T/G = Turbine/ </a:t>
            </a:r>
            <a:r>
              <a:rPr lang="fr-CH" dirty="0" err="1"/>
              <a:t>Generator</a:t>
            </a:r>
            <a:endParaRPr lang="en-US" dirty="0"/>
          </a:p>
        </p:txBody>
      </p:sp>
      <p:cxnSp>
        <p:nvCxnSpPr>
          <p:cNvPr id="235" name="Straight Connector 234">
            <a:extLst>
              <a:ext uri="{FF2B5EF4-FFF2-40B4-BE49-F238E27FC236}">
                <a16:creationId xmlns:a16="http://schemas.microsoft.com/office/drawing/2014/main" id="{6A92CAF5-A422-4986-9CEB-A8996ED3CE86}"/>
              </a:ext>
            </a:extLst>
          </p:cNvPr>
          <p:cNvCxnSpPr/>
          <p:nvPr/>
        </p:nvCxnSpPr>
        <p:spPr>
          <a:xfrm>
            <a:off x="0" y="5844150"/>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DA70C1DD-6D46-4574-975B-07D1E551BFE6}"/>
              </a:ext>
            </a:extLst>
          </p:cNvPr>
          <p:cNvCxnSpPr>
            <a:cxnSpLocks/>
            <a:stCxn id="195" idx="3"/>
          </p:cNvCxnSpPr>
          <p:nvPr/>
        </p:nvCxnSpPr>
        <p:spPr>
          <a:xfrm>
            <a:off x="2146038" y="2362102"/>
            <a:ext cx="2082622" cy="3794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4BA85C67-754C-4095-99DF-4D74B94E5A72}"/>
              </a:ext>
            </a:extLst>
          </p:cNvPr>
          <p:cNvCxnSpPr>
            <a:cxnSpLocks/>
          </p:cNvCxnSpPr>
          <p:nvPr/>
        </p:nvCxnSpPr>
        <p:spPr>
          <a:xfrm flipV="1">
            <a:off x="4228660" y="2474754"/>
            <a:ext cx="322" cy="532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B435D822-2956-4901-AC9C-C6BD4F26ED83}"/>
              </a:ext>
            </a:extLst>
          </p:cNvPr>
          <p:cNvCxnSpPr>
            <a:cxnSpLocks/>
            <a:stCxn id="127" idx="0"/>
          </p:cNvCxnSpPr>
          <p:nvPr/>
        </p:nvCxnSpPr>
        <p:spPr>
          <a:xfrm flipH="1">
            <a:off x="2028012" y="2130781"/>
            <a:ext cx="12814" cy="370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EA0709A7-F39F-4981-AB33-F66896CF1F2A}"/>
              </a:ext>
            </a:extLst>
          </p:cNvPr>
          <p:cNvGrpSpPr/>
          <p:nvPr/>
        </p:nvGrpSpPr>
        <p:grpSpPr>
          <a:xfrm>
            <a:off x="1964026" y="2137467"/>
            <a:ext cx="182012" cy="344516"/>
            <a:chOff x="1798633" y="4652007"/>
            <a:chExt cx="182012" cy="344516"/>
          </a:xfrm>
        </p:grpSpPr>
        <p:sp>
          <p:nvSpPr>
            <p:cNvPr id="195" name="Rectangle 194">
              <a:extLst>
                <a:ext uri="{FF2B5EF4-FFF2-40B4-BE49-F238E27FC236}">
                  <a16:creationId xmlns:a16="http://schemas.microsoft.com/office/drawing/2014/main" id="{D9D613EE-7A6D-4721-B8BC-517BED106B96}"/>
                </a:ext>
              </a:extLst>
            </p:cNvPr>
            <p:cNvSpPr/>
            <p:nvPr/>
          </p:nvSpPr>
          <p:spPr>
            <a:xfrm>
              <a:off x="1798633" y="4842043"/>
              <a:ext cx="182012" cy="69197"/>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7" name="Straight Connector 196">
              <a:extLst>
                <a:ext uri="{FF2B5EF4-FFF2-40B4-BE49-F238E27FC236}">
                  <a16:creationId xmlns:a16="http://schemas.microsoft.com/office/drawing/2014/main" id="{E77C730F-9AA2-4CF9-9BF8-9B334C88A953}"/>
                </a:ext>
              </a:extLst>
            </p:cNvPr>
            <p:cNvCxnSpPr/>
            <p:nvPr/>
          </p:nvCxnSpPr>
          <p:spPr>
            <a:xfrm>
              <a:off x="1826181" y="4652007"/>
              <a:ext cx="62415" cy="178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81550FF3-6D3C-4420-9C49-BBC260F621E2}"/>
                </a:ext>
              </a:extLst>
            </p:cNvPr>
            <p:cNvCxnSpPr/>
            <p:nvPr/>
          </p:nvCxnSpPr>
          <p:spPr>
            <a:xfrm>
              <a:off x="1826181" y="4706451"/>
              <a:ext cx="62415" cy="178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6B51E961-E7CE-4185-91B9-D80F5C8256D0}"/>
                </a:ext>
              </a:extLst>
            </p:cNvPr>
            <p:cNvCxnSpPr/>
            <p:nvPr/>
          </p:nvCxnSpPr>
          <p:spPr>
            <a:xfrm>
              <a:off x="1826181" y="4760896"/>
              <a:ext cx="62415" cy="178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039A36A4-5092-4255-AFAE-20EDD54A6928}"/>
                </a:ext>
              </a:extLst>
            </p:cNvPr>
            <p:cNvCxnSpPr/>
            <p:nvPr/>
          </p:nvCxnSpPr>
          <p:spPr>
            <a:xfrm>
              <a:off x="1826181" y="4815341"/>
              <a:ext cx="62415" cy="178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CF972A0C-CA9D-4821-BB7C-B34D26A21CFD}"/>
                </a:ext>
              </a:extLst>
            </p:cNvPr>
            <p:cNvCxnSpPr/>
            <p:nvPr/>
          </p:nvCxnSpPr>
          <p:spPr>
            <a:xfrm>
              <a:off x="1826181" y="4924230"/>
              <a:ext cx="62415" cy="178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860CBA59-4EFD-43A0-8266-BACDC8531B93}"/>
                </a:ext>
              </a:extLst>
            </p:cNvPr>
            <p:cNvCxnSpPr/>
            <p:nvPr/>
          </p:nvCxnSpPr>
          <p:spPr>
            <a:xfrm>
              <a:off x="1826181" y="4978675"/>
              <a:ext cx="62415" cy="178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3" name="TextBox 212">
            <a:extLst>
              <a:ext uri="{FF2B5EF4-FFF2-40B4-BE49-F238E27FC236}">
                <a16:creationId xmlns:a16="http://schemas.microsoft.com/office/drawing/2014/main" id="{1C28D055-A7DD-4164-9617-17AD870F8102}"/>
              </a:ext>
            </a:extLst>
          </p:cNvPr>
          <p:cNvSpPr txBox="1"/>
          <p:nvPr/>
        </p:nvSpPr>
        <p:spPr>
          <a:xfrm>
            <a:off x="4226684" y="2436305"/>
            <a:ext cx="303288" cy="369332"/>
          </a:xfrm>
          <a:prstGeom prst="rect">
            <a:avLst/>
          </a:prstGeom>
          <a:noFill/>
        </p:spPr>
        <p:txBody>
          <a:bodyPr wrap="none" rtlCol="0">
            <a:spAutoFit/>
          </a:bodyPr>
          <a:lstStyle/>
          <a:p>
            <a:r>
              <a:rPr lang="fr-CH" dirty="0"/>
              <a:t>P</a:t>
            </a:r>
            <a:endParaRPr lang="en-US" dirty="0"/>
          </a:p>
        </p:txBody>
      </p:sp>
      <p:sp>
        <p:nvSpPr>
          <p:cNvPr id="214" name="TextBox 213">
            <a:extLst>
              <a:ext uri="{FF2B5EF4-FFF2-40B4-BE49-F238E27FC236}">
                <a16:creationId xmlns:a16="http://schemas.microsoft.com/office/drawing/2014/main" id="{299E0196-946C-45CA-A9BB-877DD8F77EBE}"/>
              </a:ext>
            </a:extLst>
          </p:cNvPr>
          <p:cNvSpPr txBox="1"/>
          <p:nvPr/>
        </p:nvSpPr>
        <p:spPr>
          <a:xfrm>
            <a:off x="2713342" y="1890778"/>
            <a:ext cx="812829" cy="307777"/>
          </a:xfrm>
          <a:prstGeom prst="rect">
            <a:avLst/>
          </a:prstGeom>
          <a:noFill/>
        </p:spPr>
        <p:txBody>
          <a:bodyPr wrap="square" rtlCol="0">
            <a:spAutoFit/>
          </a:bodyPr>
          <a:lstStyle/>
          <a:p>
            <a:r>
              <a:rPr lang="fr-CH" sz="1400" dirty="0"/>
              <a:t>CH.V1</a:t>
            </a:r>
            <a:endParaRPr lang="en-US" sz="1400" dirty="0"/>
          </a:p>
        </p:txBody>
      </p:sp>
      <p:cxnSp>
        <p:nvCxnSpPr>
          <p:cNvPr id="219" name="Straight Connector 218">
            <a:extLst>
              <a:ext uri="{FF2B5EF4-FFF2-40B4-BE49-F238E27FC236}">
                <a16:creationId xmlns:a16="http://schemas.microsoft.com/office/drawing/2014/main" id="{98E22979-83DE-4BF4-B777-D7B3D56815D7}"/>
              </a:ext>
            </a:extLst>
          </p:cNvPr>
          <p:cNvCxnSpPr>
            <a:cxnSpLocks/>
          </p:cNvCxnSpPr>
          <p:nvPr/>
        </p:nvCxnSpPr>
        <p:spPr>
          <a:xfrm flipV="1">
            <a:off x="5643031" y="2916863"/>
            <a:ext cx="0" cy="744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58B02DE2-9FCA-42D8-A314-E9775A688FB7}"/>
              </a:ext>
            </a:extLst>
          </p:cNvPr>
          <p:cNvCxnSpPr>
            <a:cxnSpLocks/>
          </p:cNvCxnSpPr>
          <p:nvPr/>
        </p:nvCxnSpPr>
        <p:spPr>
          <a:xfrm>
            <a:off x="2779220" y="3661545"/>
            <a:ext cx="2873997" cy="0"/>
          </a:xfrm>
          <a:prstGeom prst="line">
            <a:avLst/>
          </a:prstGeom>
        </p:spPr>
        <p:style>
          <a:lnRef idx="1">
            <a:schemeClr val="accent1"/>
          </a:lnRef>
          <a:fillRef idx="0">
            <a:schemeClr val="accent1"/>
          </a:fillRef>
          <a:effectRef idx="0">
            <a:schemeClr val="accent1"/>
          </a:effectRef>
          <a:fontRef idx="minor">
            <a:schemeClr val="tx1"/>
          </a:fontRef>
        </p:style>
      </p:cxnSp>
      <p:sp>
        <p:nvSpPr>
          <p:cNvPr id="223" name="Oval 222">
            <a:extLst>
              <a:ext uri="{FF2B5EF4-FFF2-40B4-BE49-F238E27FC236}">
                <a16:creationId xmlns:a16="http://schemas.microsoft.com/office/drawing/2014/main" id="{5AB513E4-EBB9-4A6B-BCEB-99B278F069FC}"/>
              </a:ext>
            </a:extLst>
          </p:cNvPr>
          <p:cNvSpPr/>
          <p:nvPr/>
        </p:nvSpPr>
        <p:spPr>
          <a:xfrm>
            <a:off x="2688208" y="3173867"/>
            <a:ext cx="182023" cy="169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6" name="Straight Connector 255">
            <a:extLst>
              <a:ext uri="{FF2B5EF4-FFF2-40B4-BE49-F238E27FC236}">
                <a16:creationId xmlns:a16="http://schemas.microsoft.com/office/drawing/2014/main" id="{33A26D78-A866-42E2-ACFB-A1CC11BFE209}"/>
              </a:ext>
            </a:extLst>
          </p:cNvPr>
          <p:cNvCxnSpPr>
            <a:cxnSpLocks/>
          </p:cNvCxnSpPr>
          <p:nvPr/>
        </p:nvCxnSpPr>
        <p:spPr>
          <a:xfrm flipH="1" flipV="1">
            <a:off x="2613411" y="3263021"/>
            <a:ext cx="165093" cy="141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3C8B94F3-2225-4946-8CC1-71732B1925F9}"/>
              </a:ext>
            </a:extLst>
          </p:cNvPr>
          <p:cNvCxnSpPr>
            <a:cxnSpLocks/>
          </p:cNvCxnSpPr>
          <p:nvPr/>
        </p:nvCxnSpPr>
        <p:spPr>
          <a:xfrm flipV="1">
            <a:off x="2781354" y="3269518"/>
            <a:ext cx="165816" cy="131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7C0E16E2-4AE5-4881-A78C-37C745A3F5F3}"/>
              </a:ext>
            </a:extLst>
          </p:cNvPr>
          <p:cNvCxnSpPr>
            <a:cxnSpLocks/>
          </p:cNvCxnSpPr>
          <p:nvPr/>
        </p:nvCxnSpPr>
        <p:spPr>
          <a:xfrm flipH="1" flipV="1">
            <a:off x="5472263" y="3233486"/>
            <a:ext cx="165093" cy="141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1F1DE4F9-F520-427C-8B86-8E2F8973FAC6}"/>
              </a:ext>
            </a:extLst>
          </p:cNvPr>
          <p:cNvCxnSpPr>
            <a:cxnSpLocks/>
          </p:cNvCxnSpPr>
          <p:nvPr/>
        </p:nvCxnSpPr>
        <p:spPr>
          <a:xfrm flipV="1">
            <a:off x="5640206" y="3239983"/>
            <a:ext cx="165816" cy="131313"/>
          </a:xfrm>
          <a:prstGeom prst="line">
            <a:avLst/>
          </a:prstGeom>
        </p:spPr>
        <p:style>
          <a:lnRef idx="1">
            <a:schemeClr val="accent1"/>
          </a:lnRef>
          <a:fillRef idx="0">
            <a:schemeClr val="accent1"/>
          </a:fillRef>
          <a:effectRef idx="0">
            <a:schemeClr val="accent1"/>
          </a:effectRef>
          <a:fontRef idx="minor">
            <a:schemeClr val="tx1"/>
          </a:fontRef>
        </p:style>
      </p:cxnSp>
      <p:sp>
        <p:nvSpPr>
          <p:cNvPr id="262" name="Oval 261">
            <a:extLst>
              <a:ext uri="{FF2B5EF4-FFF2-40B4-BE49-F238E27FC236}">
                <a16:creationId xmlns:a16="http://schemas.microsoft.com/office/drawing/2014/main" id="{BD316173-68F2-4FBA-B922-22CB3A7F6439}"/>
              </a:ext>
            </a:extLst>
          </p:cNvPr>
          <p:cNvSpPr/>
          <p:nvPr/>
        </p:nvSpPr>
        <p:spPr>
          <a:xfrm>
            <a:off x="5546327" y="3152024"/>
            <a:ext cx="182023" cy="169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6" name="Straight Connector 265">
            <a:extLst>
              <a:ext uri="{FF2B5EF4-FFF2-40B4-BE49-F238E27FC236}">
                <a16:creationId xmlns:a16="http://schemas.microsoft.com/office/drawing/2014/main" id="{8A781EB9-B698-4D34-A486-B2B2A1368D9F}"/>
              </a:ext>
            </a:extLst>
          </p:cNvPr>
          <p:cNvCxnSpPr>
            <a:cxnSpLocks/>
          </p:cNvCxnSpPr>
          <p:nvPr/>
        </p:nvCxnSpPr>
        <p:spPr>
          <a:xfrm flipV="1">
            <a:off x="3838961" y="1832919"/>
            <a:ext cx="358418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9DEA3B2-C014-4E0E-8D21-9C0CF32C6C60}"/>
              </a:ext>
            </a:extLst>
          </p:cNvPr>
          <p:cNvCxnSpPr>
            <a:cxnSpLocks/>
          </p:cNvCxnSpPr>
          <p:nvPr/>
        </p:nvCxnSpPr>
        <p:spPr>
          <a:xfrm flipV="1">
            <a:off x="3447815" y="2343878"/>
            <a:ext cx="39890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B5D6273B-D913-459C-AEC1-97800C20307F}"/>
              </a:ext>
            </a:extLst>
          </p:cNvPr>
          <p:cNvCxnSpPr>
            <a:cxnSpLocks/>
          </p:cNvCxnSpPr>
          <p:nvPr/>
        </p:nvCxnSpPr>
        <p:spPr>
          <a:xfrm flipH="1">
            <a:off x="3645132" y="2343053"/>
            <a:ext cx="4267" cy="134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C6126282-D9CA-49DB-8703-884841B38802}"/>
              </a:ext>
            </a:extLst>
          </p:cNvPr>
          <p:cNvCxnSpPr>
            <a:cxnSpLocks/>
          </p:cNvCxnSpPr>
          <p:nvPr/>
        </p:nvCxnSpPr>
        <p:spPr>
          <a:xfrm flipV="1">
            <a:off x="3846718" y="2198555"/>
            <a:ext cx="0" cy="1417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1D64044D-3B8C-4716-8B17-BB8149065C33}"/>
              </a:ext>
            </a:extLst>
          </p:cNvPr>
          <p:cNvCxnSpPr>
            <a:cxnSpLocks/>
          </p:cNvCxnSpPr>
          <p:nvPr/>
        </p:nvCxnSpPr>
        <p:spPr>
          <a:xfrm flipH="1" flipV="1">
            <a:off x="3841854" y="1834914"/>
            <a:ext cx="4864" cy="134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9615682-7372-4E56-916B-12837E54631A}"/>
              </a:ext>
            </a:extLst>
          </p:cNvPr>
          <p:cNvCxnSpPr>
            <a:cxnSpLocks/>
          </p:cNvCxnSpPr>
          <p:nvPr/>
        </p:nvCxnSpPr>
        <p:spPr>
          <a:xfrm flipH="1">
            <a:off x="5075286" y="2223166"/>
            <a:ext cx="4267" cy="134225"/>
          </a:xfrm>
          <a:prstGeom prst="line">
            <a:avLst/>
          </a:prstGeom>
        </p:spPr>
        <p:style>
          <a:lnRef idx="1">
            <a:schemeClr val="accent1"/>
          </a:lnRef>
          <a:fillRef idx="0">
            <a:schemeClr val="accent1"/>
          </a:fillRef>
          <a:effectRef idx="0">
            <a:schemeClr val="accent1"/>
          </a:effectRef>
          <a:fontRef idx="minor">
            <a:schemeClr val="tx1"/>
          </a:fontRef>
        </p:style>
      </p:cxnSp>
      <p:sp>
        <p:nvSpPr>
          <p:cNvPr id="293" name="Oval 292">
            <a:extLst>
              <a:ext uri="{FF2B5EF4-FFF2-40B4-BE49-F238E27FC236}">
                <a16:creationId xmlns:a16="http://schemas.microsoft.com/office/drawing/2014/main" id="{914AE38F-2AB7-428C-9A66-5E5E8F5FC0CA}"/>
              </a:ext>
            </a:extLst>
          </p:cNvPr>
          <p:cNvSpPr/>
          <p:nvPr/>
        </p:nvSpPr>
        <p:spPr>
          <a:xfrm>
            <a:off x="4988542" y="1978107"/>
            <a:ext cx="182023" cy="169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4" name="Straight Connector 293">
            <a:extLst>
              <a:ext uri="{FF2B5EF4-FFF2-40B4-BE49-F238E27FC236}">
                <a16:creationId xmlns:a16="http://schemas.microsoft.com/office/drawing/2014/main" id="{97138D8B-1CB2-4D49-A8CD-0997A93E20EC}"/>
              </a:ext>
            </a:extLst>
          </p:cNvPr>
          <p:cNvCxnSpPr>
            <a:cxnSpLocks/>
          </p:cNvCxnSpPr>
          <p:nvPr/>
        </p:nvCxnSpPr>
        <p:spPr>
          <a:xfrm flipH="1" flipV="1">
            <a:off x="4921143" y="2081378"/>
            <a:ext cx="165093" cy="141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E2AD03DD-6F0F-4670-805E-8EC7AAA0D02D}"/>
              </a:ext>
            </a:extLst>
          </p:cNvPr>
          <p:cNvCxnSpPr>
            <a:cxnSpLocks/>
          </p:cNvCxnSpPr>
          <p:nvPr/>
        </p:nvCxnSpPr>
        <p:spPr>
          <a:xfrm flipV="1">
            <a:off x="5084558" y="2087834"/>
            <a:ext cx="165816" cy="131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32FD7B27-813D-4609-8CAE-A5F5A4FAD025}"/>
              </a:ext>
            </a:extLst>
          </p:cNvPr>
          <p:cNvCxnSpPr>
            <a:cxnSpLocks/>
          </p:cNvCxnSpPr>
          <p:nvPr/>
        </p:nvCxnSpPr>
        <p:spPr>
          <a:xfrm>
            <a:off x="5073088" y="1920666"/>
            <a:ext cx="2242" cy="66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14E9BE99-DBB3-43FC-8DAE-80241AA3C70E}"/>
              </a:ext>
            </a:extLst>
          </p:cNvPr>
          <p:cNvCxnSpPr>
            <a:cxnSpLocks/>
          </p:cNvCxnSpPr>
          <p:nvPr/>
        </p:nvCxnSpPr>
        <p:spPr>
          <a:xfrm flipV="1">
            <a:off x="5073088" y="2350773"/>
            <a:ext cx="39890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36261C6-EB97-4D73-83E4-E728AF5D85CA}"/>
              </a:ext>
            </a:extLst>
          </p:cNvPr>
          <p:cNvCxnSpPr>
            <a:cxnSpLocks/>
          </p:cNvCxnSpPr>
          <p:nvPr/>
        </p:nvCxnSpPr>
        <p:spPr>
          <a:xfrm flipV="1">
            <a:off x="5471991" y="2216271"/>
            <a:ext cx="0" cy="130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688DC7DE-8805-4A4B-A8C9-D2050C893091}"/>
              </a:ext>
            </a:extLst>
          </p:cNvPr>
          <p:cNvCxnSpPr>
            <a:cxnSpLocks/>
          </p:cNvCxnSpPr>
          <p:nvPr/>
        </p:nvCxnSpPr>
        <p:spPr>
          <a:xfrm flipV="1">
            <a:off x="5467126" y="1841809"/>
            <a:ext cx="0" cy="154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B3BE5B3F-ECB8-487B-8724-4EEAAB2D7AAC}"/>
              </a:ext>
            </a:extLst>
          </p:cNvPr>
          <p:cNvCxnSpPr>
            <a:cxnSpLocks/>
          </p:cNvCxnSpPr>
          <p:nvPr/>
        </p:nvCxnSpPr>
        <p:spPr>
          <a:xfrm flipV="1">
            <a:off x="5281051" y="2347213"/>
            <a:ext cx="0" cy="134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F251412C-E5F3-42D1-8275-868DCD442AFB}"/>
              </a:ext>
            </a:extLst>
          </p:cNvPr>
          <p:cNvCxnSpPr>
            <a:cxnSpLocks/>
          </p:cNvCxnSpPr>
          <p:nvPr/>
        </p:nvCxnSpPr>
        <p:spPr>
          <a:xfrm flipV="1">
            <a:off x="7419775" y="1822378"/>
            <a:ext cx="3375" cy="441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62942286-284D-4113-8367-711A8ED85EAD}"/>
              </a:ext>
            </a:extLst>
          </p:cNvPr>
          <p:cNvCxnSpPr>
            <a:cxnSpLocks/>
          </p:cNvCxnSpPr>
          <p:nvPr/>
        </p:nvCxnSpPr>
        <p:spPr>
          <a:xfrm>
            <a:off x="7419775" y="2270841"/>
            <a:ext cx="396262" cy="1"/>
          </a:xfrm>
          <a:prstGeom prst="line">
            <a:avLst/>
          </a:prstGeom>
        </p:spPr>
        <p:style>
          <a:lnRef idx="1">
            <a:schemeClr val="accent1"/>
          </a:lnRef>
          <a:fillRef idx="0">
            <a:schemeClr val="accent1"/>
          </a:fillRef>
          <a:effectRef idx="0">
            <a:schemeClr val="accent1"/>
          </a:effectRef>
          <a:fontRef idx="minor">
            <a:schemeClr val="tx1"/>
          </a:fontRef>
        </p:style>
      </p:cxnSp>
      <p:sp>
        <p:nvSpPr>
          <p:cNvPr id="307" name="TextBox 306">
            <a:extLst>
              <a:ext uri="{FF2B5EF4-FFF2-40B4-BE49-F238E27FC236}">
                <a16:creationId xmlns:a16="http://schemas.microsoft.com/office/drawing/2014/main" id="{5931196F-CA2D-4955-8C4D-2B23B7043254}"/>
              </a:ext>
            </a:extLst>
          </p:cNvPr>
          <p:cNvSpPr txBox="1"/>
          <p:nvPr/>
        </p:nvSpPr>
        <p:spPr>
          <a:xfrm>
            <a:off x="2883084" y="3110357"/>
            <a:ext cx="812829" cy="307777"/>
          </a:xfrm>
          <a:prstGeom prst="rect">
            <a:avLst/>
          </a:prstGeom>
          <a:noFill/>
        </p:spPr>
        <p:txBody>
          <a:bodyPr wrap="square" rtlCol="0">
            <a:spAutoFit/>
          </a:bodyPr>
          <a:lstStyle/>
          <a:p>
            <a:r>
              <a:rPr lang="fr-CH" sz="1400" dirty="0"/>
              <a:t>CH.V2</a:t>
            </a:r>
            <a:endParaRPr lang="en-US" sz="1400" dirty="0"/>
          </a:p>
        </p:txBody>
      </p:sp>
      <p:sp>
        <p:nvSpPr>
          <p:cNvPr id="308" name="TextBox 307">
            <a:extLst>
              <a:ext uri="{FF2B5EF4-FFF2-40B4-BE49-F238E27FC236}">
                <a16:creationId xmlns:a16="http://schemas.microsoft.com/office/drawing/2014/main" id="{4C073DFF-A0AC-4840-AC69-1750EDDF3483}"/>
              </a:ext>
            </a:extLst>
          </p:cNvPr>
          <p:cNvSpPr txBox="1"/>
          <p:nvPr/>
        </p:nvSpPr>
        <p:spPr>
          <a:xfrm>
            <a:off x="5744334" y="3065714"/>
            <a:ext cx="812829" cy="307777"/>
          </a:xfrm>
          <a:prstGeom prst="rect">
            <a:avLst/>
          </a:prstGeom>
          <a:noFill/>
        </p:spPr>
        <p:txBody>
          <a:bodyPr wrap="square" rtlCol="0">
            <a:spAutoFit/>
          </a:bodyPr>
          <a:lstStyle/>
          <a:p>
            <a:r>
              <a:rPr lang="fr-CH" sz="1400" dirty="0"/>
              <a:t>CH.V3</a:t>
            </a:r>
            <a:endParaRPr lang="en-US" sz="1400" dirty="0"/>
          </a:p>
        </p:txBody>
      </p:sp>
      <p:cxnSp>
        <p:nvCxnSpPr>
          <p:cNvPr id="309" name="Straight Connector 308">
            <a:extLst>
              <a:ext uri="{FF2B5EF4-FFF2-40B4-BE49-F238E27FC236}">
                <a16:creationId xmlns:a16="http://schemas.microsoft.com/office/drawing/2014/main" id="{B9B26607-111A-42CD-A2E4-B0C3C98E08C7}"/>
              </a:ext>
            </a:extLst>
          </p:cNvPr>
          <p:cNvCxnSpPr>
            <a:cxnSpLocks/>
          </p:cNvCxnSpPr>
          <p:nvPr/>
        </p:nvCxnSpPr>
        <p:spPr>
          <a:xfrm>
            <a:off x="7449531" y="2502438"/>
            <a:ext cx="39626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893D0B58-A1CB-4D0D-8E5F-3FE0A126C767}"/>
              </a:ext>
            </a:extLst>
          </p:cNvPr>
          <p:cNvCxnSpPr>
            <a:cxnSpLocks/>
          </p:cNvCxnSpPr>
          <p:nvPr/>
        </p:nvCxnSpPr>
        <p:spPr>
          <a:xfrm>
            <a:off x="6912154" y="2501590"/>
            <a:ext cx="230326" cy="0"/>
          </a:xfrm>
          <a:prstGeom prst="line">
            <a:avLst/>
          </a:prstGeom>
        </p:spPr>
        <p:style>
          <a:lnRef idx="1">
            <a:schemeClr val="accent1"/>
          </a:lnRef>
          <a:fillRef idx="0">
            <a:schemeClr val="accent1"/>
          </a:fillRef>
          <a:effectRef idx="0">
            <a:schemeClr val="accent1"/>
          </a:effectRef>
          <a:fontRef idx="minor">
            <a:schemeClr val="tx1"/>
          </a:fontRef>
        </p:style>
      </p:cxnSp>
      <p:sp>
        <p:nvSpPr>
          <p:cNvPr id="314" name="Oval 313">
            <a:extLst>
              <a:ext uri="{FF2B5EF4-FFF2-40B4-BE49-F238E27FC236}">
                <a16:creationId xmlns:a16="http://schemas.microsoft.com/office/drawing/2014/main" id="{6B81C176-9C9B-46B5-BFC3-D6A0418B3CD6}"/>
              </a:ext>
            </a:extLst>
          </p:cNvPr>
          <p:cNvSpPr/>
          <p:nvPr/>
        </p:nvSpPr>
        <p:spPr>
          <a:xfrm>
            <a:off x="6382176" y="2386766"/>
            <a:ext cx="234944" cy="2300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050" dirty="0"/>
              <a:t>T</a:t>
            </a:r>
            <a:endParaRPr lang="en-US" sz="1050" dirty="0"/>
          </a:p>
        </p:txBody>
      </p:sp>
      <p:cxnSp>
        <p:nvCxnSpPr>
          <p:cNvPr id="315" name="Straight Connector 314">
            <a:extLst>
              <a:ext uri="{FF2B5EF4-FFF2-40B4-BE49-F238E27FC236}">
                <a16:creationId xmlns:a16="http://schemas.microsoft.com/office/drawing/2014/main" id="{DABC9928-8E9C-46AE-83B2-335A6347DA11}"/>
              </a:ext>
            </a:extLst>
          </p:cNvPr>
          <p:cNvCxnSpPr>
            <a:cxnSpLocks/>
          </p:cNvCxnSpPr>
          <p:nvPr/>
        </p:nvCxnSpPr>
        <p:spPr>
          <a:xfrm>
            <a:off x="6617120" y="2506555"/>
            <a:ext cx="73024" cy="0"/>
          </a:xfrm>
          <a:prstGeom prst="line">
            <a:avLst/>
          </a:prstGeom>
        </p:spPr>
        <p:style>
          <a:lnRef idx="1">
            <a:schemeClr val="accent1"/>
          </a:lnRef>
          <a:fillRef idx="0">
            <a:schemeClr val="accent1"/>
          </a:fillRef>
          <a:effectRef idx="0">
            <a:schemeClr val="accent1"/>
          </a:effectRef>
          <a:fontRef idx="minor">
            <a:schemeClr val="tx1"/>
          </a:fontRef>
        </p:style>
      </p:cxnSp>
      <p:sp>
        <p:nvSpPr>
          <p:cNvPr id="316" name="Oval 315">
            <a:extLst>
              <a:ext uri="{FF2B5EF4-FFF2-40B4-BE49-F238E27FC236}">
                <a16:creationId xmlns:a16="http://schemas.microsoft.com/office/drawing/2014/main" id="{F5C061BB-735B-45CA-8D29-EDD8BB8103AC}"/>
              </a:ext>
            </a:extLst>
          </p:cNvPr>
          <p:cNvSpPr/>
          <p:nvPr/>
        </p:nvSpPr>
        <p:spPr>
          <a:xfrm>
            <a:off x="6690144" y="2386766"/>
            <a:ext cx="234944" cy="2300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TextBox 316">
            <a:extLst>
              <a:ext uri="{FF2B5EF4-FFF2-40B4-BE49-F238E27FC236}">
                <a16:creationId xmlns:a16="http://schemas.microsoft.com/office/drawing/2014/main" id="{B984A0FC-6099-456C-B444-11605AB0A7CA}"/>
              </a:ext>
            </a:extLst>
          </p:cNvPr>
          <p:cNvSpPr txBox="1"/>
          <p:nvPr/>
        </p:nvSpPr>
        <p:spPr>
          <a:xfrm>
            <a:off x="6661586" y="2357808"/>
            <a:ext cx="211659" cy="276999"/>
          </a:xfrm>
          <a:prstGeom prst="rect">
            <a:avLst/>
          </a:prstGeom>
          <a:noFill/>
        </p:spPr>
        <p:txBody>
          <a:bodyPr wrap="square" rtlCol="0">
            <a:spAutoFit/>
          </a:bodyPr>
          <a:lstStyle/>
          <a:p>
            <a:r>
              <a:rPr lang="fr-CH" sz="1200" dirty="0"/>
              <a:t>T</a:t>
            </a:r>
            <a:endParaRPr lang="en-US" sz="1200" dirty="0"/>
          </a:p>
        </p:txBody>
      </p:sp>
      <p:sp>
        <p:nvSpPr>
          <p:cNvPr id="318" name="TextBox 317">
            <a:extLst>
              <a:ext uri="{FF2B5EF4-FFF2-40B4-BE49-F238E27FC236}">
                <a16:creationId xmlns:a16="http://schemas.microsoft.com/office/drawing/2014/main" id="{5BF10D9A-DD32-4961-A29C-3F5BC284A3D3}"/>
              </a:ext>
            </a:extLst>
          </p:cNvPr>
          <p:cNvSpPr txBox="1"/>
          <p:nvPr/>
        </p:nvSpPr>
        <p:spPr>
          <a:xfrm>
            <a:off x="6360490" y="2361520"/>
            <a:ext cx="211659" cy="276999"/>
          </a:xfrm>
          <a:prstGeom prst="rect">
            <a:avLst/>
          </a:prstGeom>
          <a:noFill/>
        </p:spPr>
        <p:txBody>
          <a:bodyPr wrap="square" rtlCol="0">
            <a:spAutoFit/>
          </a:bodyPr>
          <a:lstStyle/>
          <a:p>
            <a:r>
              <a:rPr lang="fr-CH" sz="1200" dirty="0"/>
              <a:t>G</a:t>
            </a:r>
            <a:endParaRPr lang="en-US" sz="1200" dirty="0"/>
          </a:p>
        </p:txBody>
      </p:sp>
      <p:sp>
        <p:nvSpPr>
          <p:cNvPr id="319" name="Rectangle 318">
            <a:extLst>
              <a:ext uri="{FF2B5EF4-FFF2-40B4-BE49-F238E27FC236}">
                <a16:creationId xmlns:a16="http://schemas.microsoft.com/office/drawing/2014/main" id="{2ECAF1A2-652C-4D1B-B6B4-EEF9E1F7B32D}"/>
              </a:ext>
            </a:extLst>
          </p:cNvPr>
          <p:cNvSpPr/>
          <p:nvPr/>
        </p:nvSpPr>
        <p:spPr>
          <a:xfrm>
            <a:off x="6299212" y="2742773"/>
            <a:ext cx="482572" cy="25211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TextBox 319">
            <a:extLst>
              <a:ext uri="{FF2B5EF4-FFF2-40B4-BE49-F238E27FC236}">
                <a16:creationId xmlns:a16="http://schemas.microsoft.com/office/drawing/2014/main" id="{AF2C829D-E96C-44A0-BCDC-927798B1C520}"/>
              </a:ext>
            </a:extLst>
          </p:cNvPr>
          <p:cNvSpPr txBox="1"/>
          <p:nvPr/>
        </p:nvSpPr>
        <p:spPr>
          <a:xfrm>
            <a:off x="6357395" y="2692639"/>
            <a:ext cx="336575" cy="369332"/>
          </a:xfrm>
          <a:prstGeom prst="rect">
            <a:avLst/>
          </a:prstGeom>
          <a:noFill/>
        </p:spPr>
        <p:txBody>
          <a:bodyPr wrap="square" rtlCol="0">
            <a:spAutoFit/>
          </a:bodyPr>
          <a:lstStyle/>
          <a:p>
            <a:r>
              <a:rPr lang="fr-CH" dirty="0"/>
              <a:t>B</a:t>
            </a:r>
            <a:endParaRPr lang="en-US" dirty="0"/>
          </a:p>
        </p:txBody>
      </p:sp>
      <p:cxnSp>
        <p:nvCxnSpPr>
          <p:cNvPr id="321" name="Straight Connector 320">
            <a:extLst>
              <a:ext uri="{FF2B5EF4-FFF2-40B4-BE49-F238E27FC236}">
                <a16:creationId xmlns:a16="http://schemas.microsoft.com/office/drawing/2014/main" id="{83B521EA-675A-431A-A368-7B2322BA8B4D}"/>
              </a:ext>
            </a:extLst>
          </p:cNvPr>
          <p:cNvCxnSpPr>
            <a:cxnSpLocks/>
            <a:stCxn id="314" idx="5"/>
          </p:cNvCxnSpPr>
          <p:nvPr/>
        </p:nvCxnSpPr>
        <p:spPr>
          <a:xfrm>
            <a:off x="6582713" y="2583102"/>
            <a:ext cx="128868" cy="15823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35" name="Group 334">
            <a:extLst>
              <a:ext uri="{FF2B5EF4-FFF2-40B4-BE49-F238E27FC236}">
                <a16:creationId xmlns:a16="http://schemas.microsoft.com/office/drawing/2014/main" id="{86DA21F1-D434-4CF4-A331-F50FA674D74B}"/>
              </a:ext>
            </a:extLst>
          </p:cNvPr>
          <p:cNvGrpSpPr/>
          <p:nvPr/>
        </p:nvGrpSpPr>
        <p:grpSpPr>
          <a:xfrm rot="16200000">
            <a:off x="5320658" y="1998707"/>
            <a:ext cx="226460" cy="211660"/>
            <a:chOff x="6997700" y="3172029"/>
            <a:chExt cx="355600" cy="298946"/>
          </a:xfrm>
        </p:grpSpPr>
        <p:cxnSp>
          <p:nvCxnSpPr>
            <p:cNvPr id="324" name="Straight Connector 323">
              <a:extLst>
                <a:ext uri="{FF2B5EF4-FFF2-40B4-BE49-F238E27FC236}">
                  <a16:creationId xmlns:a16="http://schemas.microsoft.com/office/drawing/2014/main" id="{D480F68F-9557-42A1-B15C-167F81228107}"/>
                </a:ext>
              </a:extLst>
            </p:cNvPr>
            <p:cNvCxnSpPr>
              <a:cxnSpLocks/>
            </p:cNvCxnSpPr>
            <p:nvPr/>
          </p:nvCxnSpPr>
          <p:spPr>
            <a:xfrm>
              <a:off x="7353300" y="3269420"/>
              <a:ext cx="0" cy="201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949F8E4D-DD61-4CAC-9734-32E8A91607F8}"/>
                </a:ext>
              </a:extLst>
            </p:cNvPr>
            <p:cNvCxnSpPr>
              <a:cxnSpLocks/>
            </p:cNvCxnSpPr>
            <p:nvPr/>
          </p:nvCxnSpPr>
          <p:spPr>
            <a:xfrm flipH="1" flipV="1">
              <a:off x="6997700" y="3290083"/>
              <a:ext cx="355600" cy="180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E417318E-6B6E-4B2B-83F2-B7F86FD390C7}"/>
                </a:ext>
              </a:extLst>
            </p:cNvPr>
            <p:cNvCxnSpPr>
              <a:cxnSpLocks/>
            </p:cNvCxnSpPr>
            <p:nvPr/>
          </p:nvCxnSpPr>
          <p:spPr>
            <a:xfrm>
              <a:off x="7002992" y="3290083"/>
              <a:ext cx="0" cy="180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B656CAB9-4852-429D-8CF7-E77418DB56EA}"/>
                </a:ext>
              </a:extLst>
            </p:cNvPr>
            <p:cNvCxnSpPr>
              <a:cxnSpLocks/>
            </p:cNvCxnSpPr>
            <p:nvPr/>
          </p:nvCxnSpPr>
          <p:spPr>
            <a:xfrm flipV="1">
              <a:off x="6997700" y="3269420"/>
              <a:ext cx="355600" cy="201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77FC5376-FDFD-4DE5-98A2-DE0C2A2C5488}"/>
                </a:ext>
              </a:extLst>
            </p:cNvPr>
            <p:cNvCxnSpPr>
              <a:cxnSpLocks/>
            </p:cNvCxnSpPr>
            <p:nvPr/>
          </p:nvCxnSpPr>
          <p:spPr>
            <a:xfrm flipV="1">
              <a:off x="7175500" y="3172029"/>
              <a:ext cx="0" cy="208369"/>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9" name="TextBox 328">
            <a:extLst>
              <a:ext uri="{FF2B5EF4-FFF2-40B4-BE49-F238E27FC236}">
                <a16:creationId xmlns:a16="http://schemas.microsoft.com/office/drawing/2014/main" id="{F1C51BE1-8125-41B4-979D-4F36C819621D}"/>
              </a:ext>
            </a:extLst>
          </p:cNvPr>
          <p:cNvSpPr txBox="1"/>
          <p:nvPr/>
        </p:nvSpPr>
        <p:spPr>
          <a:xfrm>
            <a:off x="5528105" y="1963295"/>
            <a:ext cx="506485" cy="307777"/>
          </a:xfrm>
          <a:prstGeom prst="rect">
            <a:avLst/>
          </a:prstGeom>
          <a:noFill/>
        </p:spPr>
        <p:txBody>
          <a:bodyPr wrap="none" rtlCol="0">
            <a:spAutoFit/>
          </a:bodyPr>
          <a:lstStyle/>
          <a:p>
            <a:r>
              <a:rPr lang="fr-CH" sz="1400" dirty="0"/>
              <a:t>C.V1</a:t>
            </a:r>
            <a:endParaRPr lang="en-US" sz="1400" dirty="0"/>
          </a:p>
        </p:txBody>
      </p:sp>
      <p:grpSp>
        <p:nvGrpSpPr>
          <p:cNvPr id="337" name="Group 336">
            <a:extLst>
              <a:ext uri="{FF2B5EF4-FFF2-40B4-BE49-F238E27FC236}">
                <a16:creationId xmlns:a16="http://schemas.microsoft.com/office/drawing/2014/main" id="{49A84727-B205-48C9-8683-21F26192E6A6}"/>
              </a:ext>
            </a:extLst>
          </p:cNvPr>
          <p:cNvGrpSpPr/>
          <p:nvPr/>
        </p:nvGrpSpPr>
        <p:grpSpPr>
          <a:xfrm rot="16200000">
            <a:off x="3687849" y="1978539"/>
            <a:ext cx="226460" cy="211660"/>
            <a:chOff x="6997700" y="3172029"/>
            <a:chExt cx="355600" cy="298946"/>
          </a:xfrm>
        </p:grpSpPr>
        <p:cxnSp>
          <p:nvCxnSpPr>
            <p:cNvPr id="338" name="Straight Connector 337">
              <a:extLst>
                <a:ext uri="{FF2B5EF4-FFF2-40B4-BE49-F238E27FC236}">
                  <a16:creationId xmlns:a16="http://schemas.microsoft.com/office/drawing/2014/main" id="{7B4D0A39-9C58-49BE-AC8D-04E392575A81}"/>
                </a:ext>
              </a:extLst>
            </p:cNvPr>
            <p:cNvCxnSpPr>
              <a:cxnSpLocks/>
            </p:cNvCxnSpPr>
            <p:nvPr/>
          </p:nvCxnSpPr>
          <p:spPr>
            <a:xfrm>
              <a:off x="7353300" y="3269420"/>
              <a:ext cx="0" cy="201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C78970D2-5E63-4F06-AC61-6E91BE10AED9}"/>
                </a:ext>
              </a:extLst>
            </p:cNvPr>
            <p:cNvCxnSpPr>
              <a:cxnSpLocks/>
            </p:cNvCxnSpPr>
            <p:nvPr/>
          </p:nvCxnSpPr>
          <p:spPr>
            <a:xfrm flipH="1" flipV="1">
              <a:off x="6997700" y="3290083"/>
              <a:ext cx="355600" cy="180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0CA3E70E-F5D6-4C5E-AA99-DBB3E6ABF6CD}"/>
                </a:ext>
              </a:extLst>
            </p:cNvPr>
            <p:cNvCxnSpPr>
              <a:cxnSpLocks/>
            </p:cNvCxnSpPr>
            <p:nvPr/>
          </p:nvCxnSpPr>
          <p:spPr>
            <a:xfrm>
              <a:off x="7002992" y="3290083"/>
              <a:ext cx="0" cy="180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6C85DB7D-0814-4496-85D7-D7CB0954D8A9}"/>
                </a:ext>
              </a:extLst>
            </p:cNvPr>
            <p:cNvCxnSpPr>
              <a:cxnSpLocks/>
            </p:cNvCxnSpPr>
            <p:nvPr/>
          </p:nvCxnSpPr>
          <p:spPr>
            <a:xfrm flipV="1">
              <a:off x="6997700" y="3269420"/>
              <a:ext cx="355600" cy="201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A12C24A6-2AA6-420D-9720-09B77A59568F}"/>
                </a:ext>
              </a:extLst>
            </p:cNvPr>
            <p:cNvCxnSpPr>
              <a:cxnSpLocks/>
            </p:cNvCxnSpPr>
            <p:nvPr/>
          </p:nvCxnSpPr>
          <p:spPr>
            <a:xfrm flipV="1">
              <a:off x="7175500" y="3172029"/>
              <a:ext cx="0" cy="208369"/>
            </a:xfrm>
            <a:prstGeom prst="line">
              <a:avLst/>
            </a:prstGeom>
          </p:spPr>
          <p:style>
            <a:lnRef idx="1">
              <a:schemeClr val="accent1"/>
            </a:lnRef>
            <a:fillRef idx="0">
              <a:schemeClr val="accent1"/>
            </a:fillRef>
            <a:effectRef idx="0">
              <a:schemeClr val="accent1"/>
            </a:effectRef>
            <a:fontRef idx="minor">
              <a:schemeClr val="tx1"/>
            </a:fontRef>
          </p:style>
        </p:cxnSp>
      </p:grpSp>
      <p:sp>
        <p:nvSpPr>
          <p:cNvPr id="346" name="TextBox 345">
            <a:extLst>
              <a:ext uri="{FF2B5EF4-FFF2-40B4-BE49-F238E27FC236}">
                <a16:creationId xmlns:a16="http://schemas.microsoft.com/office/drawing/2014/main" id="{7DDE2C76-5D04-4B43-A397-41402F031BDE}"/>
              </a:ext>
            </a:extLst>
          </p:cNvPr>
          <p:cNvSpPr txBox="1"/>
          <p:nvPr/>
        </p:nvSpPr>
        <p:spPr>
          <a:xfrm>
            <a:off x="3873834" y="1947650"/>
            <a:ext cx="506485" cy="307777"/>
          </a:xfrm>
          <a:prstGeom prst="rect">
            <a:avLst/>
          </a:prstGeom>
          <a:noFill/>
        </p:spPr>
        <p:txBody>
          <a:bodyPr wrap="none" rtlCol="0">
            <a:spAutoFit/>
          </a:bodyPr>
          <a:lstStyle/>
          <a:p>
            <a:r>
              <a:rPr lang="fr-CH" sz="1400" dirty="0"/>
              <a:t>C.V2</a:t>
            </a:r>
            <a:endParaRPr lang="en-US" sz="1400" dirty="0"/>
          </a:p>
        </p:txBody>
      </p:sp>
      <p:sp>
        <p:nvSpPr>
          <p:cNvPr id="349" name="Freeform: Shape 348">
            <a:extLst>
              <a:ext uri="{FF2B5EF4-FFF2-40B4-BE49-F238E27FC236}">
                <a16:creationId xmlns:a16="http://schemas.microsoft.com/office/drawing/2014/main" id="{D496A7A4-9267-4B9E-84A1-D61764FF4116}"/>
              </a:ext>
            </a:extLst>
          </p:cNvPr>
          <p:cNvSpPr/>
          <p:nvPr/>
        </p:nvSpPr>
        <p:spPr>
          <a:xfrm>
            <a:off x="5469467" y="2125133"/>
            <a:ext cx="829733" cy="804334"/>
          </a:xfrm>
          <a:custGeom>
            <a:avLst/>
            <a:gdLst>
              <a:gd name="connsiteX0" fmla="*/ 829733 w 829733"/>
              <a:gd name="connsiteY0" fmla="*/ 804334 h 804334"/>
              <a:gd name="connsiteX1" fmla="*/ 0 w 829733"/>
              <a:gd name="connsiteY1" fmla="*/ 0 h 804334"/>
            </a:gdLst>
            <a:ahLst/>
            <a:cxnLst>
              <a:cxn ang="0">
                <a:pos x="connsiteX0" y="connsiteY0"/>
              </a:cxn>
              <a:cxn ang="0">
                <a:pos x="connsiteX1" y="connsiteY1"/>
              </a:cxn>
            </a:cxnLst>
            <a:rect l="l" t="t" r="r" b="b"/>
            <a:pathLst>
              <a:path w="829733" h="804334">
                <a:moveTo>
                  <a:pt x="829733" y="804334"/>
                </a:moveTo>
                <a:lnTo>
                  <a:pt x="0" y="0"/>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Freeform: Shape 349">
            <a:extLst>
              <a:ext uri="{FF2B5EF4-FFF2-40B4-BE49-F238E27FC236}">
                <a16:creationId xmlns:a16="http://schemas.microsoft.com/office/drawing/2014/main" id="{F2284018-1ECA-4FD5-BD82-935744498B27}"/>
              </a:ext>
            </a:extLst>
          </p:cNvPr>
          <p:cNvSpPr/>
          <p:nvPr/>
        </p:nvSpPr>
        <p:spPr>
          <a:xfrm>
            <a:off x="3843867" y="1520022"/>
            <a:ext cx="2455333" cy="1316311"/>
          </a:xfrm>
          <a:custGeom>
            <a:avLst/>
            <a:gdLst>
              <a:gd name="connsiteX0" fmla="*/ 2455333 w 2455333"/>
              <a:gd name="connsiteY0" fmla="*/ 1307845 h 1316311"/>
              <a:gd name="connsiteX1" fmla="*/ 2421466 w 2455333"/>
              <a:gd name="connsiteY1" fmla="*/ 1231645 h 1316311"/>
              <a:gd name="connsiteX2" fmla="*/ 2260600 w 2455333"/>
              <a:gd name="connsiteY2" fmla="*/ 698245 h 1316311"/>
              <a:gd name="connsiteX3" fmla="*/ 1803400 w 2455333"/>
              <a:gd name="connsiteY3" fmla="*/ 63245 h 1316311"/>
              <a:gd name="connsiteX4" fmla="*/ 508000 w 2455333"/>
              <a:gd name="connsiteY4" fmla="*/ 80178 h 1316311"/>
              <a:gd name="connsiteX5" fmla="*/ 0 w 2455333"/>
              <a:gd name="connsiteY5" fmla="*/ 571245 h 1316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5333" h="1316311">
                <a:moveTo>
                  <a:pt x="2455333" y="1307845"/>
                </a:moveTo>
                <a:cubicBezTo>
                  <a:pt x="2454627" y="1320545"/>
                  <a:pt x="2453921" y="1333245"/>
                  <a:pt x="2421466" y="1231645"/>
                </a:cubicBezTo>
                <a:cubicBezTo>
                  <a:pt x="2389011" y="1130045"/>
                  <a:pt x="2363611" y="892978"/>
                  <a:pt x="2260600" y="698245"/>
                </a:cubicBezTo>
                <a:cubicBezTo>
                  <a:pt x="2157589" y="503512"/>
                  <a:pt x="2095500" y="166256"/>
                  <a:pt x="1803400" y="63245"/>
                </a:cubicBezTo>
                <a:cubicBezTo>
                  <a:pt x="1511300" y="-39766"/>
                  <a:pt x="808567" y="-4489"/>
                  <a:pt x="508000" y="80178"/>
                </a:cubicBezTo>
                <a:cubicBezTo>
                  <a:pt x="207433" y="164845"/>
                  <a:pt x="103716" y="368045"/>
                  <a:pt x="0" y="571245"/>
                </a:cubicBez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TextBox 350">
            <a:extLst>
              <a:ext uri="{FF2B5EF4-FFF2-40B4-BE49-F238E27FC236}">
                <a16:creationId xmlns:a16="http://schemas.microsoft.com/office/drawing/2014/main" id="{B1FCF4DF-B513-42AF-AC83-8B16DBD3690D}"/>
              </a:ext>
            </a:extLst>
          </p:cNvPr>
          <p:cNvSpPr txBox="1"/>
          <p:nvPr/>
        </p:nvSpPr>
        <p:spPr>
          <a:xfrm>
            <a:off x="447224" y="327991"/>
            <a:ext cx="924099" cy="461665"/>
          </a:xfrm>
          <a:prstGeom prst="rect">
            <a:avLst/>
          </a:prstGeom>
          <a:noFill/>
        </p:spPr>
        <p:txBody>
          <a:bodyPr wrap="none" rtlCol="0">
            <a:spAutoFit/>
          </a:bodyPr>
          <a:lstStyle/>
          <a:p>
            <a:r>
              <a:rPr lang="fr-CH" sz="2400" b="1" dirty="0"/>
              <a:t>PTO 2</a:t>
            </a:r>
            <a:endParaRPr lang="en-US" sz="2400" b="1" dirty="0"/>
          </a:p>
        </p:txBody>
      </p:sp>
      <p:grpSp>
        <p:nvGrpSpPr>
          <p:cNvPr id="358" name="Group 357">
            <a:extLst>
              <a:ext uri="{FF2B5EF4-FFF2-40B4-BE49-F238E27FC236}">
                <a16:creationId xmlns:a16="http://schemas.microsoft.com/office/drawing/2014/main" id="{07398067-A30D-4509-9813-E50C4F533A14}"/>
              </a:ext>
            </a:extLst>
          </p:cNvPr>
          <p:cNvGrpSpPr/>
          <p:nvPr/>
        </p:nvGrpSpPr>
        <p:grpSpPr>
          <a:xfrm>
            <a:off x="7140277" y="2321265"/>
            <a:ext cx="310473" cy="277320"/>
            <a:chOff x="7007640" y="3212409"/>
            <a:chExt cx="355600" cy="298946"/>
          </a:xfrm>
        </p:grpSpPr>
        <p:cxnSp>
          <p:nvCxnSpPr>
            <p:cNvPr id="352" name="Straight Connector 351">
              <a:extLst>
                <a:ext uri="{FF2B5EF4-FFF2-40B4-BE49-F238E27FC236}">
                  <a16:creationId xmlns:a16="http://schemas.microsoft.com/office/drawing/2014/main" id="{78040EF0-772C-4E68-A65E-54FF39FB3CD1}"/>
                </a:ext>
              </a:extLst>
            </p:cNvPr>
            <p:cNvCxnSpPr/>
            <p:nvPr/>
          </p:nvCxnSpPr>
          <p:spPr>
            <a:xfrm>
              <a:off x="7363240" y="3309800"/>
              <a:ext cx="0" cy="201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FCB6DD37-A9CE-46B9-839E-00021196B521}"/>
                </a:ext>
              </a:extLst>
            </p:cNvPr>
            <p:cNvCxnSpPr/>
            <p:nvPr/>
          </p:nvCxnSpPr>
          <p:spPr>
            <a:xfrm flipH="1" flipV="1">
              <a:off x="7007640" y="3330463"/>
              <a:ext cx="355600" cy="180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2B5A14DC-A9FD-47B3-911F-90C645F9502C}"/>
                </a:ext>
              </a:extLst>
            </p:cNvPr>
            <p:cNvCxnSpPr>
              <a:cxnSpLocks/>
            </p:cNvCxnSpPr>
            <p:nvPr/>
          </p:nvCxnSpPr>
          <p:spPr>
            <a:xfrm>
              <a:off x="7012932" y="3330463"/>
              <a:ext cx="0" cy="180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B657457-6961-428E-BFC5-EEB3A0376CD0}"/>
                </a:ext>
              </a:extLst>
            </p:cNvPr>
            <p:cNvCxnSpPr/>
            <p:nvPr/>
          </p:nvCxnSpPr>
          <p:spPr>
            <a:xfrm flipV="1">
              <a:off x="7007640" y="3309800"/>
              <a:ext cx="355600" cy="201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7F8384F6-A498-471A-9B5A-2E575534505D}"/>
                </a:ext>
              </a:extLst>
            </p:cNvPr>
            <p:cNvCxnSpPr/>
            <p:nvPr/>
          </p:nvCxnSpPr>
          <p:spPr>
            <a:xfrm flipV="1">
              <a:off x="7185440" y="3212409"/>
              <a:ext cx="0" cy="208369"/>
            </a:xfrm>
            <a:prstGeom prst="line">
              <a:avLst/>
            </a:prstGeom>
          </p:spPr>
          <p:style>
            <a:lnRef idx="1">
              <a:schemeClr val="accent1"/>
            </a:lnRef>
            <a:fillRef idx="0">
              <a:schemeClr val="accent1"/>
            </a:fillRef>
            <a:effectRef idx="0">
              <a:schemeClr val="accent1"/>
            </a:effectRef>
            <a:fontRef idx="minor">
              <a:schemeClr val="tx1"/>
            </a:fontRef>
          </p:style>
        </p:cxnSp>
      </p:grpSp>
      <p:sp>
        <p:nvSpPr>
          <p:cNvPr id="359" name="Freeform: Shape 358">
            <a:extLst>
              <a:ext uri="{FF2B5EF4-FFF2-40B4-BE49-F238E27FC236}">
                <a16:creationId xmlns:a16="http://schemas.microsoft.com/office/drawing/2014/main" id="{6074DD52-55E8-45FF-8513-78D1E215D88C}"/>
              </a:ext>
            </a:extLst>
          </p:cNvPr>
          <p:cNvSpPr/>
          <p:nvPr/>
        </p:nvSpPr>
        <p:spPr>
          <a:xfrm>
            <a:off x="6781800" y="2520950"/>
            <a:ext cx="514350" cy="420116"/>
          </a:xfrm>
          <a:custGeom>
            <a:avLst/>
            <a:gdLst>
              <a:gd name="connsiteX0" fmla="*/ 0 w 514350"/>
              <a:gd name="connsiteY0" fmla="*/ 400050 h 420116"/>
              <a:gd name="connsiteX1" fmla="*/ 374650 w 514350"/>
              <a:gd name="connsiteY1" fmla="*/ 374650 h 420116"/>
              <a:gd name="connsiteX2" fmla="*/ 514350 w 514350"/>
              <a:gd name="connsiteY2" fmla="*/ 0 h 420116"/>
            </a:gdLst>
            <a:ahLst/>
            <a:cxnLst>
              <a:cxn ang="0">
                <a:pos x="connsiteX0" y="connsiteY0"/>
              </a:cxn>
              <a:cxn ang="0">
                <a:pos x="connsiteX1" y="connsiteY1"/>
              </a:cxn>
              <a:cxn ang="0">
                <a:pos x="connsiteX2" y="connsiteY2"/>
              </a:cxn>
            </a:cxnLst>
            <a:rect l="l" t="t" r="r" b="b"/>
            <a:pathLst>
              <a:path w="514350" h="420116">
                <a:moveTo>
                  <a:pt x="0" y="400050"/>
                </a:moveTo>
                <a:cubicBezTo>
                  <a:pt x="144462" y="420687"/>
                  <a:pt x="288925" y="441325"/>
                  <a:pt x="374650" y="374650"/>
                </a:cubicBezTo>
                <a:cubicBezTo>
                  <a:pt x="460375" y="307975"/>
                  <a:pt x="487362" y="153987"/>
                  <a:pt x="514350" y="0"/>
                </a:cubicBez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TextBox 359">
            <a:extLst>
              <a:ext uri="{FF2B5EF4-FFF2-40B4-BE49-F238E27FC236}">
                <a16:creationId xmlns:a16="http://schemas.microsoft.com/office/drawing/2014/main" id="{E202E381-2864-40AB-BD3C-8BA72ED08723}"/>
              </a:ext>
            </a:extLst>
          </p:cNvPr>
          <p:cNvSpPr txBox="1"/>
          <p:nvPr/>
        </p:nvSpPr>
        <p:spPr>
          <a:xfrm>
            <a:off x="7196288" y="2575756"/>
            <a:ext cx="506485" cy="307777"/>
          </a:xfrm>
          <a:prstGeom prst="rect">
            <a:avLst/>
          </a:prstGeom>
          <a:noFill/>
        </p:spPr>
        <p:txBody>
          <a:bodyPr wrap="none" rtlCol="0">
            <a:spAutoFit/>
          </a:bodyPr>
          <a:lstStyle/>
          <a:p>
            <a:r>
              <a:rPr lang="fr-CH" sz="1400" dirty="0"/>
              <a:t>C.V3</a:t>
            </a:r>
            <a:endParaRPr lang="en-US" sz="1400" dirty="0"/>
          </a:p>
        </p:txBody>
      </p:sp>
      <p:sp>
        <p:nvSpPr>
          <p:cNvPr id="361" name="TextBox 360">
            <a:extLst>
              <a:ext uri="{FF2B5EF4-FFF2-40B4-BE49-F238E27FC236}">
                <a16:creationId xmlns:a16="http://schemas.microsoft.com/office/drawing/2014/main" id="{C9A3B1B4-4D00-42FA-8C9A-6DAF2337E666}"/>
              </a:ext>
            </a:extLst>
          </p:cNvPr>
          <p:cNvSpPr txBox="1"/>
          <p:nvPr/>
        </p:nvSpPr>
        <p:spPr>
          <a:xfrm>
            <a:off x="9763767" y="4615348"/>
            <a:ext cx="1796839" cy="369332"/>
          </a:xfrm>
          <a:prstGeom prst="rect">
            <a:avLst/>
          </a:prstGeom>
          <a:noFill/>
        </p:spPr>
        <p:txBody>
          <a:bodyPr wrap="none" rtlCol="0">
            <a:spAutoFit/>
          </a:bodyPr>
          <a:lstStyle/>
          <a:p>
            <a:r>
              <a:rPr lang="fr-CH" dirty="0" err="1"/>
              <a:t>Pumped</a:t>
            </a:r>
            <a:r>
              <a:rPr lang="fr-CH" dirty="0"/>
              <a:t> to shore</a:t>
            </a:r>
            <a:endParaRPr lang="en-US" dirty="0"/>
          </a:p>
        </p:txBody>
      </p:sp>
    </p:spTree>
    <p:extLst>
      <p:ext uri="{BB962C8B-B14F-4D97-AF65-F5344CB8AC3E}">
        <p14:creationId xmlns:p14="http://schemas.microsoft.com/office/powerpoint/2010/main" val="121445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0140751-6D3C-4414-906D-0BA15564385A}"/>
              </a:ext>
            </a:extLst>
          </p:cNvPr>
          <p:cNvSpPr/>
          <p:nvPr/>
        </p:nvSpPr>
        <p:spPr>
          <a:xfrm>
            <a:off x="330468" y="1191890"/>
            <a:ext cx="11861532" cy="3416320"/>
          </a:xfrm>
          <a:prstGeom prst="rect">
            <a:avLst/>
          </a:prstGeom>
        </p:spPr>
        <p:txBody>
          <a:bodyPr wrap="square">
            <a:spAutoFit/>
          </a:bodyPr>
          <a:lstStyle/>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The working principle is similar to PTO 1 with the following differences :</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 The piston is now double acting, When the buoy goes up, the piston will move back and forth. The Control valves will give additional force by pushing with the pressure of the brine if necessary.</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 - The force/displacement of the piston will be adjusted by a screw pushing the connection between the wheel and the rod up and down.</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 The turbine/generator would be linked to the control valve directly to the LPA.</a:t>
            </a: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p:txBody>
      </p:sp>
      <p:sp>
        <p:nvSpPr>
          <p:cNvPr id="3" name="TextBox 2">
            <a:extLst>
              <a:ext uri="{FF2B5EF4-FFF2-40B4-BE49-F238E27FC236}">
                <a16:creationId xmlns:a16="http://schemas.microsoft.com/office/drawing/2014/main" id="{4CA413B4-4854-4312-8B03-4397D7C41077}"/>
              </a:ext>
            </a:extLst>
          </p:cNvPr>
          <p:cNvSpPr txBox="1"/>
          <p:nvPr/>
        </p:nvSpPr>
        <p:spPr>
          <a:xfrm>
            <a:off x="447224" y="327991"/>
            <a:ext cx="2609240" cy="461665"/>
          </a:xfrm>
          <a:prstGeom prst="rect">
            <a:avLst/>
          </a:prstGeom>
          <a:noFill/>
        </p:spPr>
        <p:txBody>
          <a:bodyPr wrap="none" rtlCol="0">
            <a:spAutoFit/>
          </a:bodyPr>
          <a:lstStyle/>
          <a:p>
            <a:r>
              <a:rPr lang="fr-CH" sz="2400" b="1" dirty="0"/>
              <a:t>PTO 2 : Description</a:t>
            </a:r>
            <a:endParaRPr lang="en-US" sz="2400" b="1" dirty="0"/>
          </a:p>
        </p:txBody>
      </p:sp>
    </p:spTree>
    <p:extLst>
      <p:ext uri="{BB962C8B-B14F-4D97-AF65-F5344CB8AC3E}">
        <p14:creationId xmlns:p14="http://schemas.microsoft.com/office/powerpoint/2010/main" val="916827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40106</TotalTime>
  <Words>548</Words>
  <Application>Microsoft Office PowerPoint</Application>
  <PresentationFormat>Widescreen</PresentationFormat>
  <Paragraphs>69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Etienne Droz</dc:creator>
  <cp:lastModifiedBy>Etienne Droz</cp:lastModifiedBy>
  <cp:revision>27</cp:revision>
  <dcterms:created xsi:type="dcterms:W3CDTF">2020-01-05T09:11:16Z</dcterms:created>
  <dcterms:modified xsi:type="dcterms:W3CDTF">2020-02-03T17:17:07Z</dcterms:modified>
</cp:coreProperties>
</file>