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val 1048585"/>
          <p:cNvSpPr/>
          <p:nvPr/>
        </p:nvSpPr>
        <p:spPr>
          <a:xfrm>
            <a:off x="268430" y="2687190"/>
            <a:ext cx="1745763" cy="1483618"/>
          </a:xfrm>
          <a:prstGeom prst="ellipse">
            <a:avLst/>
          </a:prstGeom>
          <a:solidFill>
            <a:srgbClr val="02A5E3"/>
          </a:solidFill>
          <a:ln w="25400">
            <a:solidFill>
              <a:srgbClr val="02A5E3"/>
            </a:solidFill>
          </a:ln>
        </p:spPr>
        <p:txBody>
          <a:bodyPr anchor="ctr"/>
          <a:lstStyle/>
          <a:p>
            <a:pPr algn="ctr"/>
            <a:r>
              <a:rPr lang="en-US" sz="1800"/>
              <a:t>Costumer</a:t>
            </a:r>
            <a:endParaRPr lang="en-GB"/>
          </a:p>
        </p:txBody>
      </p:sp>
      <p:sp>
        <p:nvSpPr>
          <p:cNvPr id="1048587" name="Oval 1048586"/>
          <p:cNvSpPr/>
          <p:nvPr/>
        </p:nvSpPr>
        <p:spPr>
          <a:xfrm>
            <a:off x="7241151" y="2686882"/>
            <a:ext cx="1650724" cy="1386355"/>
          </a:xfrm>
          <a:prstGeom prst="ellipse">
            <a:avLst/>
          </a:prstGeom>
          <a:solidFill>
            <a:srgbClr val="02A5E3"/>
          </a:solidFill>
          <a:ln w="25400">
            <a:solidFill>
              <a:srgbClr val="02A5E3"/>
            </a:solidFill>
          </a:ln>
        </p:spPr>
        <p:txBody>
          <a:bodyPr anchor="ctr"/>
          <a:lstStyle/>
          <a:p>
            <a:pPr algn="ctr"/>
            <a:r>
              <a:rPr lang="en-US" sz="1600"/>
              <a:t>Seller </a:t>
            </a:r>
            <a:endParaRPr lang="en-GB"/>
          </a:p>
        </p:txBody>
      </p:sp>
      <p:cxnSp>
        <p:nvCxnSpPr>
          <p:cNvPr id="3145728" name="Straight Arrow Connector 3145727"/>
          <p:cNvCxnSpPr>
            <a:cxnSpLocks/>
          </p:cNvCxnSpPr>
          <p:nvPr/>
        </p:nvCxnSpPr>
        <p:spPr>
          <a:xfrm flipV="1">
            <a:off x="845438" y="1191458"/>
            <a:ext cx="3933" cy="1333959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048588" name="TextBox 1048587"/>
          <p:cNvSpPr txBox="1"/>
          <p:nvPr/>
        </p:nvSpPr>
        <p:spPr>
          <a:xfrm>
            <a:off x="1023110" y="1136492"/>
            <a:ext cx="2569478" cy="332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Customer info </a:t>
            </a:r>
            <a:endParaRPr lang="en-GB" sz="2800">
              <a:solidFill>
                <a:srgbClr val="000000"/>
              </a:solidFill>
            </a:endParaRPr>
          </a:p>
        </p:txBody>
      </p:sp>
      <p:cxnSp>
        <p:nvCxnSpPr>
          <p:cNvPr id="3145729" name="Straight Arrow Connector 3145728"/>
          <p:cNvCxnSpPr>
            <a:cxnSpLocks/>
          </p:cNvCxnSpPr>
          <p:nvPr/>
        </p:nvCxnSpPr>
        <p:spPr>
          <a:xfrm flipV="1">
            <a:off x="2419231" y="1302861"/>
            <a:ext cx="1929397" cy="12141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0" name="Straight Connector 3145729"/>
          <p:cNvCxnSpPr>
            <a:cxnSpLocks/>
          </p:cNvCxnSpPr>
          <p:nvPr/>
        </p:nvCxnSpPr>
        <p:spPr>
          <a:xfrm flipV="1">
            <a:off x="5333569" y="1448862"/>
            <a:ext cx="1907582" cy="2456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1" name="Straight Arrow Connector 3145730"/>
          <p:cNvCxnSpPr>
            <a:cxnSpLocks/>
          </p:cNvCxnSpPr>
          <p:nvPr/>
        </p:nvCxnSpPr>
        <p:spPr>
          <a:xfrm flipH="1">
            <a:off x="8649824" y="1451318"/>
            <a:ext cx="3436" cy="1244538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048589" name="TextBox 1048588"/>
          <p:cNvSpPr txBox="1"/>
          <p:nvPr/>
        </p:nvSpPr>
        <p:spPr>
          <a:xfrm>
            <a:off x="7243088" y="1292781"/>
            <a:ext cx="1646848" cy="332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List of Orders </a:t>
            </a:r>
            <a:endParaRPr lang="en-GB" sz="2800">
              <a:solidFill>
                <a:srgbClr val="000000"/>
              </a:solidFill>
            </a:endParaRPr>
          </a:p>
        </p:txBody>
      </p:sp>
      <p:cxnSp>
        <p:nvCxnSpPr>
          <p:cNvPr id="3145732" name="Straight Connector 3145731"/>
          <p:cNvCxnSpPr>
            <a:cxnSpLocks/>
          </p:cNvCxnSpPr>
          <p:nvPr/>
        </p:nvCxnSpPr>
        <p:spPr>
          <a:xfrm flipH="1">
            <a:off x="8402532" y="1696924"/>
            <a:ext cx="5413" cy="918556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3" name="Straight Connector 3145732"/>
          <p:cNvCxnSpPr>
            <a:cxnSpLocks/>
          </p:cNvCxnSpPr>
          <p:nvPr/>
        </p:nvCxnSpPr>
        <p:spPr>
          <a:xfrm flipV="1">
            <a:off x="2800833" y="1701667"/>
            <a:ext cx="1750047" cy="2441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4" name="Straight Arrow Connector 3145733"/>
          <p:cNvCxnSpPr>
            <a:cxnSpLocks/>
          </p:cNvCxnSpPr>
          <p:nvPr/>
        </p:nvCxnSpPr>
        <p:spPr>
          <a:xfrm flipH="1">
            <a:off x="5304185" y="1695111"/>
            <a:ext cx="1652685" cy="1813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5" name="Straight Arrow Connector 3145734"/>
          <p:cNvCxnSpPr>
            <a:cxnSpLocks/>
          </p:cNvCxnSpPr>
          <p:nvPr/>
        </p:nvCxnSpPr>
        <p:spPr>
          <a:xfrm flipH="1">
            <a:off x="1137138" y="1643595"/>
            <a:ext cx="17539" cy="971884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6" name="Straight Arrow Connector 3145735"/>
          <p:cNvCxnSpPr>
            <a:cxnSpLocks/>
          </p:cNvCxnSpPr>
          <p:nvPr/>
        </p:nvCxnSpPr>
        <p:spPr>
          <a:xfrm>
            <a:off x="2595820" y="2118402"/>
            <a:ext cx="1251275" cy="6866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7" name="Straight Arrow Connector 3145736"/>
          <p:cNvCxnSpPr>
            <a:cxnSpLocks/>
          </p:cNvCxnSpPr>
          <p:nvPr/>
        </p:nvCxnSpPr>
        <p:spPr>
          <a:xfrm flipH="1">
            <a:off x="1660365" y="2697335"/>
            <a:ext cx="699332" cy="11133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8" name="Straight Connector 3145737"/>
          <p:cNvCxnSpPr>
            <a:cxnSpLocks/>
          </p:cNvCxnSpPr>
          <p:nvPr/>
        </p:nvCxnSpPr>
        <p:spPr>
          <a:xfrm flipV="1">
            <a:off x="2482952" y="4837145"/>
            <a:ext cx="1280491" cy="4246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9" name="Straight Connector 3145738"/>
          <p:cNvCxnSpPr>
            <a:cxnSpLocks/>
          </p:cNvCxnSpPr>
          <p:nvPr/>
        </p:nvCxnSpPr>
        <p:spPr>
          <a:xfrm flipH="1">
            <a:off x="1363915" y="1999145"/>
            <a:ext cx="10250" cy="543717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40" name="Straight Arrow Connector 3145739"/>
          <p:cNvCxnSpPr>
            <a:cxnSpLocks/>
          </p:cNvCxnSpPr>
          <p:nvPr/>
        </p:nvCxnSpPr>
        <p:spPr>
          <a:xfrm flipV="1">
            <a:off x="1064085" y="4242518"/>
            <a:ext cx="2023" cy="642493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41" name="Straight Arrow Connector 3145740"/>
          <p:cNvCxnSpPr>
            <a:cxnSpLocks/>
          </p:cNvCxnSpPr>
          <p:nvPr/>
        </p:nvCxnSpPr>
        <p:spPr>
          <a:xfrm flipH="1" flipV="1">
            <a:off x="5553021" y="2106553"/>
            <a:ext cx="800754" cy="3616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42" name="Straight Arrow Connector 3145741"/>
          <p:cNvCxnSpPr>
            <a:cxnSpLocks/>
          </p:cNvCxnSpPr>
          <p:nvPr/>
        </p:nvCxnSpPr>
        <p:spPr>
          <a:xfrm flipH="1" flipV="1">
            <a:off x="5423802" y="4827936"/>
            <a:ext cx="1376644" cy="4643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43" name="Straight Connector 3145742"/>
          <p:cNvCxnSpPr>
            <a:cxnSpLocks/>
          </p:cNvCxnSpPr>
          <p:nvPr/>
        </p:nvCxnSpPr>
        <p:spPr>
          <a:xfrm flipH="1">
            <a:off x="8102663" y="4122905"/>
            <a:ext cx="1546" cy="732300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sp>
        <p:nvSpPr>
          <p:cNvPr id="1048590" name="TextBox 1048589"/>
          <p:cNvSpPr txBox="1"/>
          <p:nvPr/>
        </p:nvSpPr>
        <p:spPr>
          <a:xfrm>
            <a:off x="1363915" y="1525038"/>
            <a:ext cx="2873837" cy="332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Order Status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1" name="TextBox 1048590"/>
          <p:cNvSpPr txBox="1"/>
          <p:nvPr/>
        </p:nvSpPr>
        <p:spPr>
          <a:xfrm>
            <a:off x="1363915" y="1942766"/>
            <a:ext cx="1276398" cy="358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Order info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2" name="TextBox 1048591"/>
          <p:cNvSpPr txBox="1"/>
          <p:nvPr/>
        </p:nvSpPr>
        <p:spPr>
          <a:xfrm>
            <a:off x="2359696" y="2448492"/>
            <a:ext cx="1723523" cy="62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Order confirmation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3" name="TextBox 1048592"/>
          <p:cNvSpPr txBox="1"/>
          <p:nvPr/>
        </p:nvSpPr>
        <p:spPr>
          <a:xfrm>
            <a:off x="1023111" y="4653470"/>
            <a:ext cx="1538921" cy="358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Order Status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4" name="TextBox 1048593"/>
          <p:cNvSpPr txBox="1"/>
          <p:nvPr/>
        </p:nvSpPr>
        <p:spPr>
          <a:xfrm>
            <a:off x="6956871" y="1525038"/>
            <a:ext cx="1635582" cy="3327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0000"/>
                </a:solidFill>
                <a:latin typeface="Arial"/>
              </a:rPr>
              <a:t>Order details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5" name="TextBox 1048594"/>
          <p:cNvSpPr txBox="1"/>
          <p:nvPr/>
        </p:nvSpPr>
        <p:spPr>
          <a:xfrm>
            <a:off x="6402814" y="1941991"/>
            <a:ext cx="2008395" cy="3327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0000"/>
                </a:solidFill>
                <a:latin typeface="Arial"/>
              </a:rPr>
              <a:t>Product Category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6" name="TextBox 1048595"/>
          <p:cNvSpPr txBox="1"/>
          <p:nvPr/>
        </p:nvSpPr>
        <p:spPr>
          <a:xfrm>
            <a:off x="6778232" y="4643456"/>
            <a:ext cx="1814222" cy="3327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0000"/>
                </a:solidFill>
                <a:latin typeface="Arial"/>
              </a:rPr>
              <a:t>Product Info</a:t>
            </a:r>
            <a:endParaRPr lang="en-GB" sz="2800">
              <a:solidFill>
                <a:srgbClr val="000000"/>
              </a:solidFill>
            </a:endParaRPr>
          </a:p>
        </p:txBody>
      </p:sp>
      <p:cxnSp>
        <p:nvCxnSpPr>
          <p:cNvPr id="3145744" name="Straight Arrow Connector 3145743"/>
          <p:cNvCxnSpPr>
            <a:cxnSpLocks/>
          </p:cNvCxnSpPr>
          <p:nvPr/>
        </p:nvCxnSpPr>
        <p:spPr>
          <a:xfrm flipV="1">
            <a:off x="2870578" y="5713227"/>
            <a:ext cx="942727" cy="4776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45" name="Straight Connector 3145744"/>
          <p:cNvCxnSpPr>
            <a:cxnSpLocks/>
          </p:cNvCxnSpPr>
          <p:nvPr/>
        </p:nvCxnSpPr>
        <p:spPr>
          <a:xfrm>
            <a:off x="753331" y="4248323"/>
            <a:ext cx="8588" cy="1426225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sp>
        <p:nvSpPr>
          <p:cNvPr id="1048597" name="TextBox 1048596"/>
          <p:cNvSpPr txBox="1"/>
          <p:nvPr/>
        </p:nvSpPr>
        <p:spPr>
          <a:xfrm>
            <a:off x="5697551" y="2375728"/>
            <a:ext cx="2190347" cy="332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Item Stocks/Inventory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598" name="TextBox 1048597"/>
          <p:cNvSpPr txBox="1"/>
          <p:nvPr/>
        </p:nvSpPr>
        <p:spPr>
          <a:xfrm>
            <a:off x="838945" y="5507728"/>
            <a:ext cx="2027033" cy="33274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0000"/>
                </a:solidFill>
              </a:rPr>
              <a:t>Payment method </a:t>
            </a:r>
            <a:endParaRPr lang="en-GB" sz="2800">
              <a:solidFill>
                <a:srgbClr val="000000"/>
              </a:solidFill>
            </a:endParaRPr>
          </a:p>
        </p:txBody>
      </p:sp>
      <p:cxnSp>
        <p:nvCxnSpPr>
          <p:cNvPr id="3145746" name="Straight Arrow Connector 3145745"/>
          <p:cNvCxnSpPr>
            <a:cxnSpLocks/>
          </p:cNvCxnSpPr>
          <p:nvPr/>
        </p:nvCxnSpPr>
        <p:spPr>
          <a:xfrm flipH="1" flipV="1">
            <a:off x="5399984" y="2542862"/>
            <a:ext cx="376794" cy="6058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47" name="Straight Connector 3145746"/>
          <p:cNvCxnSpPr>
            <a:cxnSpLocks/>
          </p:cNvCxnSpPr>
          <p:nvPr/>
        </p:nvCxnSpPr>
        <p:spPr>
          <a:xfrm>
            <a:off x="7904920" y="2357770"/>
            <a:ext cx="4950" cy="257708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48" name="Straight Connector 3145747"/>
          <p:cNvCxnSpPr>
            <a:cxnSpLocks/>
          </p:cNvCxnSpPr>
          <p:nvPr/>
        </p:nvCxnSpPr>
        <p:spPr>
          <a:xfrm flipH="1">
            <a:off x="8185465" y="2073587"/>
            <a:ext cx="4028" cy="541891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49" name="Straight Arrow Connector 3145748"/>
          <p:cNvCxnSpPr>
            <a:cxnSpLocks/>
          </p:cNvCxnSpPr>
          <p:nvPr/>
        </p:nvCxnSpPr>
        <p:spPr>
          <a:xfrm flipV="1">
            <a:off x="8383836" y="4122905"/>
            <a:ext cx="18697" cy="1665135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50" name="Straight Connector 3145749"/>
          <p:cNvCxnSpPr>
            <a:cxnSpLocks/>
          </p:cNvCxnSpPr>
          <p:nvPr/>
        </p:nvCxnSpPr>
        <p:spPr>
          <a:xfrm>
            <a:off x="5448619" y="5685843"/>
            <a:ext cx="1237828" cy="87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sp>
        <p:nvSpPr>
          <p:cNvPr id="1048599" name="Rounded Rectangle 1048598"/>
          <p:cNvSpPr/>
          <p:nvPr/>
        </p:nvSpPr>
        <p:spPr>
          <a:xfrm>
            <a:off x="3675856" y="2928667"/>
            <a:ext cx="1770081" cy="1484620"/>
          </a:xfrm>
          <a:prstGeom prst="roundRect">
            <a:avLst/>
          </a:prstGeom>
          <a:solidFill>
            <a:srgbClr val="FFC0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1048600" name="TextBox 1048599"/>
          <p:cNvSpPr txBox="1"/>
          <p:nvPr/>
        </p:nvSpPr>
        <p:spPr>
          <a:xfrm>
            <a:off x="6686448" y="5507728"/>
            <a:ext cx="2037920" cy="332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Generate reports 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3763442" y="338008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Drink Lab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04866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/</a:t>
            </a:r>
            <a:endParaRPr lang="en-GB" dirty="0"/>
          </a:p>
        </p:txBody>
      </p:sp>
      <p:sp>
        <p:nvSpPr>
          <p:cNvPr id="1048662" name="Subtitle 104866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2"/>
            <a:ext cx="9144000" cy="6776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5435" y="165774"/>
            <a:ext cx="1167454" cy="11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 Up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615560" y="3308846"/>
            <a:ext cx="1167454" cy="11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10322" y="5179630"/>
            <a:ext cx="1209001" cy="11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Order_details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3014" y="1518324"/>
            <a:ext cx="1560511" cy="11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74826" y="3308846"/>
            <a:ext cx="1156647" cy="11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53300" y="3105150"/>
            <a:ext cx="16002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400" y="3105150"/>
            <a:ext cx="16002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02842" y="64690"/>
            <a:ext cx="2186766" cy="569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38" idx="1"/>
          </p:cNvCxnSpPr>
          <p:nvPr/>
        </p:nvCxnSpPr>
        <p:spPr>
          <a:xfrm>
            <a:off x="5343525" y="607009"/>
            <a:ext cx="1800225" cy="226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43525" y="737066"/>
            <a:ext cx="1619251" cy="34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763000" y="607009"/>
            <a:ext cx="0" cy="232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52504" y="961312"/>
            <a:ext cx="0" cy="188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449295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5325" y="668771"/>
            <a:ext cx="0" cy="218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43750" y="64879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Retrieval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7225" y="26462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Login/Sign up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500" y="60700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10400" y="934984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72838" y="2714438"/>
            <a:ext cx="150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Free Mix</a:t>
            </a:r>
          </a:p>
          <a:p>
            <a:r>
              <a:rPr lang="en-US" dirty="0" smtClean="0"/>
              <a:t>Pre-Mixed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6458" y="2243463"/>
            <a:ext cx="164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Search/Browse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81591" y="1882511"/>
            <a:ext cx="19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stocks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342071" y="2612795"/>
            <a:ext cx="604500" cy="644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9" idx="1"/>
          </p:cNvCxnSpPr>
          <p:nvPr/>
        </p:nvCxnSpPr>
        <p:spPr>
          <a:xfrm flipH="1">
            <a:off x="5313471" y="1674023"/>
            <a:ext cx="793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255000" y="1278371"/>
            <a:ext cx="0" cy="165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63698" y="349325"/>
            <a:ext cx="1503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515350" y="1106398"/>
            <a:ext cx="0" cy="18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314575" y="734863"/>
            <a:ext cx="1468439" cy="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07447" y="1489357"/>
            <a:ext cx="19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stocks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219323" y="3419475"/>
            <a:ext cx="355503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343525" y="2472200"/>
            <a:ext cx="809625" cy="784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5" idx="1"/>
          </p:cNvCxnSpPr>
          <p:nvPr/>
        </p:nvCxnSpPr>
        <p:spPr>
          <a:xfrm flipH="1" flipV="1">
            <a:off x="5427716" y="2043937"/>
            <a:ext cx="553875" cy="23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7535458" y="2243463"/>
            <a:ext cx="569529" cy="717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7652543" y="1674023"/>
            <a:ext cx="500858" cy="117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252766" y="2502309"/>
            <a:ext cx="0" cy="32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43" idx="1"/>
          </p:cNvCxnSpPr>
          <p:nvPr/>
        </p:nvCxnSpPr>
        <p:spPr>
          <a:xfrm flipV="1">
            <a:off x="3564295" y="3176103"/>
            <a:ext cx="508543" cy="10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962776" y="3978416"/>
            <a:ext cx="191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</a:t>
            </a:r>
            <a:endParaRPr lang="en-US" dirty="0" smtClean="0"/>
          </a:p>
          <a:p>
            <a:r>
              <a:rPr lang="en-US" dirty="0" smtClean="0"/>
              <a:t>stocks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 flipV="1">
            <a:off x="7858125" y="3777994"/>
            <a:ext cx="5462" cy="28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6900068" y="2960503"/>
            <a:ext cx="424387" cy="36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661250" y="4778653"/>
            <a:ext cx="798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779098" y="3717773"/>
            <a:ext cx="367831" cy="160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5427717" y="2298358"/>
            <a:ext cx="553874" cy="255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716933" y="255352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Retrieval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6578252" y="3008352"/>
            <a:ext cx="643631" cy="546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062698" y="4494173"/>
            <a:ext cx="262819" cy="27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072838" y="4759184"/>
            <a:ext cx="1080052" cy="24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V="1">
            <a:off x="497568" y="3858282"/>
            <a:ext cx="1" cy="213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03034" y="3617419"/>
            <a:ext cx="613531" cy="16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652543" y="4553427"/>
            <a:ext cx="0" cy="225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63573" y="5348675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</a:t>
            </a:r>
            <a:endParaRPr lang="en-US" dirty="0" smtClean="0"/>
          </a:p>
          <a:p>
            <a:r>
              <a:rPr lang="en-US" dirty="0" smtClean="0"/>
              <a:t>(Order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89536" y="458737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459316" y="4553427"/>
            <a:ext cx="1" cy="23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20363" y="4472735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</a:p>
          <a:p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873135" y="3851130"/>
            <a:ext cx="5" cy="1563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023561" y="5664515"/>
            <a:ext cx="625140" cy="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648700" y="3871136"/>
            <a:ext cx="1" cy="1800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6195" y="3878117"/>
            <a:ext cx="18653" cy="2474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752600" y="5995006"/>
            <a:ext cx="2192129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256330" y="6022976"/>
            <a:ext cx="2202986" cy="43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35458" y="6034912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(Delivery)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 rot="10800000" flipH="1" flipV="1">
            <a:off x="5427717" y="5647483"/>
            <a:ext cx="1535059" cy="47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1704975" y="5641252"/>
            <a:ext cx="2172667" cy="2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8154" y="5414697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</a:t>
            </a:r>
            <a:endParaRPr lang="en-US" dirty="0" smtClean="0"/>
          </a:p>
          <a:p>
            <a:r>
              <a:rPr lang="en-US" dirty="0" smtClean="0"/>
              <a:t>(Delivery)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00030" y="6041419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(Order)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385226" y="4281627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</a:t>
            </a:r>
          </a:p>
          <a:p>
            <a:r>
              <a:rPr lang="en-US" dirty="0" err="1" smtClean="0"/>
              <a:t>Gcash,etc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 rot="10800000" flipH="1" flipV="1">
            <a:off x="1094943" y="3864620"/>
            <a:ext cx="494241" cy="39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 flipH="1" flipV="1">
            <a:off x="2314575" y="4956704"/>
            <a:ext cx="1670860" cy="51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/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220333QAG</dc:creator>
  <cp:lastModifiedBy>admin</cp:lastModifiedBy>
  <cp:revision>18</cp:revision>
  <dcterms:created xsi:type="dcterms:W3CDTF">2015-05-08T09:30:45Z</dcterms:created>
  <dcterms:modified xsi:type="dcterms:W3CDTF">2023-10-21T04:12:03Z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1acd7dc8254747ddba867ed6715d1f51</vt:lpwstr>
  </property>
</Properties>
</file>