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6292-D11A-4D6A-AB08-809E0247E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FDB74-9AB8-4028-8071-1690D3C80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E62E-4C2C-4D5C-B6D3-2BB3C3A7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A03D3-169C-4E30-8084-05110DFC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75B2-06F8-40DC-A965-98262394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41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298C-974C-4711-981F-407DF2F2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BDC6C-AD4B-4951-AA3C-6406FCA2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BA57A-3214-43FC-84F5-7365BD47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3500-CB41-4260-A3A7-F4D9165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69D1-6167-4D69-882D-E0C53577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45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24E9-48A3-495B-8439-2A5597FB9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594A4-2354-4202-AA52-724055A7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570E-E609-4F8B-82E6-A2AF4C06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22E1-CDB5-4A1B-ADA5-0FD88D35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8317F-E3C1-4FFC-8F78-5F52F93C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00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694C-7164-44C8-AA5D-80B5E49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E51A-FB83-4CEE-A8C2-16B090F2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24E8-BF6C-4503-A7B9-49D928F2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BC1F-6909-44D0-BAEE-60B01C95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5216-4668-4C3D-8A9B-445E1E92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46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9533-EB7E-4963-B7C2-BB943C5E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B0840-B914-4DF3-9D1D-AEBB8D91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B37D-3D48-4455-A127-E8ADF453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EF0E-BF5C-4F7B-9ED4-47CB4C9E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8FE4-6785-4A8A-AA8F-D42A8FB1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438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5776-9B8F-46BD-8498-382E3F01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1AB1-78AC-449B-B280-80CBCAA7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C9941-A564-4529-B479-9C4EAF37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DBA8-AE2C-438A-8667-67340685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E8096-A298-419D-872B-9AAC2C55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A15F4-8081-4CB9-8AA5-44F86BD8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069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0763-DBF0-4D67-A283-D9F6ABFC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831D4-EB4C-4EFB-8E27-E1E1AEDE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B7C6-C4C2-41C3-AF95-D352964D5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A131B-3CFB-47AE-A29D-953C8E911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702D3-7809-4182-A392-B305CFF5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FBE87-25D8-466C-86CB-1ADF225B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36857-8BED-4D54-8E61-A6051F2C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95DF2-600C-4933-9508-1034E4C3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1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B11D-832F-40A0-9142-46433E61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E650A-33A9-429A-8186-CA9F8D8B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92A2A-0378-4A8C-B050-2D957213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82CC5-FBD1-403D-BB03-278C79A0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9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A2E73-DB40-45E4-9762-EAF8A2EE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820C5-3EA6-4CD0-A2F6-D8C5EB2E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547B5-48F6-47C2-B1A0-9AE613F0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630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487-A92E-4E79-BEF2-514D61C0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3DFB-44DB-49EE-8FA8-3F8CB0C6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0CDC-D2BA-4BC3-8C90-46C459B8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757B-8506-409D-9DB8-8285FEDD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FAE8-2CCB-456B-9D13-59DBF11B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10CB9-DB6E-4041-954A-8E36A766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80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062C-7012-464F-9546-23BE2AB6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D76FF-CCEC-4334-B192-46030B01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0AF3-CDC4-4074-9EDF-1E5F50870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990BC-35CD-48C5-B462-0340B50F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578C-426E-4AC1-983E-2332A762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4B41E-4EB5-4721-A203-81693C8A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02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FEE62-5088-44DE-8BD0-436A3467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8E5A-CF39-4890-888C-9014C5E12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3E83-80F6-4DE8-8768-1E48D9E13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6C1E-D385-47BE-B9BC-0DF46099BDDD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6E685-7DB4-4A7B-A4A5-829CF7CD0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6DFA-4A14-463F-A22B-432BC07BF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A74D-2D51-4E2C-ABA6-FF6A18DC7C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3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444C-6FA4-44E7-81A6-248481F75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Redes</a:t>
            </a:r>
            <a:br>
              <a:rPr lang="pt-PT" dirty="0"/>
            </a:br>
            <a:r>
              <a:rPr lang="pt-PT" sz="2800" dirty="0"/>
              <a:t>Cidades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2841C-A630-49C2-BA2F-A6B5676C3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Marcelo Nogueira nº16 12ºI1</a:t>
            </a:r>
          </a:p>
        </p:txBody>
      </p:sp>
    </p:spTree>
    <p:extLst>
      <p:ext uri="{BB962C8B-B14F-4D97-AF65-F5344CB8AC3E}">
        <p14:creationId xmlns:p14="http://schemas.microsoft.com/office/powerpoint/2010/main" val="139486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9B63-FE96-44A3-ACD8-4AB73103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07BD-273B-46D1-8FC8-C25F0127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  <a:p>
            <a:r>
              <a:rPr lang="pt-PT" dirty="0"/>
              <a:t>CRUD</a:t>
            </a:r>
          </a:p>
          <a:p>
            <a:r>
              <a:rPr lang="pt-PT" dirty="0"/>
              <a:t>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37416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A6F8-7580-484A-A87B-61EDD240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6DAF45-F0CB-4F2F-A1AC-5D92F9F6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8" y="5366428"/>
            <a:ext cx="6962775" cy="12763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2FE58B-F37A-4717-AAF9-C9E86BC275A1}"/>
              </a:ext>
            </a:extLst>
          </p:cNvPr>
          <p:cNvSpPr txBox="1">
            <a:spLocks/>
          </p:cNvSpPr>
          <p:nvPr/>
        </p:nvSpPr>
        <p:spPr>
          <a:xfrm>
            <a:off x="571871" y="1182849"/>
            <a:ext cx="10515600" cy="449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Cidades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Locais de Lazer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Utilizadores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BA25D7-0494-4E51-8393-F3842A0D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8" y="1590837"/>
            <a:ext cx="6812416" cy="706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A9C04-79C6-43D1-A262-244B16216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8" y="3104538"/>
            <a:ext cx="7010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75C2-AE83-48CA-9EAC-FFDF2849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CRUD Cidade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40D72-3742-481B-AFFB-685AC9ECF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679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B08C7-8569-4416-B2BF-95C57CFE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3545"/>
            <a:ext cx="12192000" cy="725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6E863E-7C93-4B7C-ACEE-AC4E21F60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1" y="4094810"/>
            <a:ext cx="1623349" cy="352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FB031-4E54-45E5-876F-25DB73749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249" y="4107592"/>
            <a:ext cx="42576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1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B192-5D57-4827-9B13-0FEDDA31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Login /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B808F-577A-4BB5-8F7A-36137BA1C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07" y="1526227"/>
            <a:ext cx="838200" cy="600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519CC-B849-4965-BBAB-98B30500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3954"/>
            <a:ext cx="12192000" cy="73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FDAFD-31BF-407B-AF68-8083F314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82602"/>
            <a:ext cx="12192000" cy="76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858A9C-8B0E-4C27-9309-C76A44054BF0}"/>
              </a:ext>
            </a:extLst>
          </p:cNvPr>
          <p:cNvSpPr/>
          <p:nvPr/>
        </p:nvSpPr>
        <p:spPr>
          <a:xfrm>
            <a:off x="5708342" y="2243954"/>
            <a:ext cx="790112" cy="33944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E90DE-E4E0-47DF-A8AC-82979B084800}"/>
              </a:ext>
            </a:extLst>
          </p:cNvPr>
          <p:cNvSpPr txBox="1"/>
          <p:nvPr/>
        </p:nvSpPr>
        <p:spPr>
          <a:xfrm>
            <a:off x="5601809" y="2204144"/>
            <a:ext cx="115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Register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93E5D2-373C-4D0A-B20C-132E93911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07" y="4154657"/>
            <a:ext cx="962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Projeto Redes Cidades</vt:lpstr>
      <vt:lpstr>INDICE</vt:lpstr>
      <vt:lpstr>Base de Dados</vt:lpstr>
      <vt:lpstr>CRUD Cidade</vt:lpstr>
      <vt:lpstr>Login /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Redes Cidades</dc:title>
  <dc:creator>LethalArms</dc:creator>
  <cp:lastModifiedBy>LethalArms</cp:lastModifiedBy>
  <cp:revision>3</cp:revision>
  <dcterms:created xsi:type="dcterms:W3CDTF">2021-03-09T16:16:22Z</dcterms:created>
  <dcterms:modified xsi:type="dcterms:W3CDTF">2021-03-09T16:42:52Z</dcterms:modified>
</cp:coreProperties>
</file>