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3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PT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Projeto</a:t>
            </a:r>
            <a:r>
              <a:rPr lang="pt-PT" dirty="0" smtClean="0"/>
              <a:t> módulo 5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Trabalho Realizado: </a:t>
            </a:r>
          </a:p>
          <a:p>
            <a:r>
              <a:rPr lang="pt-PT" sz="2400" dirty="0" smtClean="0"/>
              <a:t>Marcelo Nogueira Nº16 12ºI1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36636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Exercício 5 (ex5.php)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D:\marcelo\redes\projeto5\teste\ex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20410" r="1501" b="6974"/>
          <a:stretch/>
        </p:blipFill>
        <p:spPr bwMode="auto">
          <a:xfrm>
            <a:off x="1547664" y="1124744"/>
            <a:ext cx="5688104" cy="51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9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116632"/>
            <a:ext cx="8229600" cy="580926"/>
          </a:xfrm>
          <a:prstGeom prst="rect">
            <a:avLst/>
          </a:prstGeom>
        </p:spPr>
        <p:txBody>
          <a:bodyPr vert="horz" anchor="ctr">
            <a:normAutofit fontScale="90000" lnSpcReduction="2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Exercício 5 (</a:t>
            </a:r>
            <a:r>
              <a:rPr lang="pt-PT" dirty="0" err="1" smtClean="0"/>
              <a:t>resultado.php</a:t>
            </a:r>
            <a:r>
              <a:rPr lang="pt-PT" dirty="0" smtClean="0"/>
              <a:t>)</a:t>
            </a:r>
            <a:endParaRPr lang="pt-PT" dirty="0"/>
          </a:p>
        </p:txBody>
      </p:sp>
      <p:pic>
        <p:nvPicPr>
          <p:cNvPr id="3074" name="Picture 2" descr="D:\marcelo\redes\projeto5\teste\ex5_resultad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3" t="53299" r="3592" b="12792"/>
          <a:stretch/>
        </p:blipFill>
        <p:spPr bwMode="auto">
          <a:xfrm>
            <a:off x="2555776" y="2924944"/>
            <a:ext cx="4794000" cy="22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0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116632"/>
            <a:ext cx="8229600" cy="580926"/>
          </a:xfrm>
          <a:prstGeom prst="rect">
            <a:avLst/>
          </a:prstGeom>
        </p:spPr>
        <p:txBody>
          <a:bodyPr vert="horz" anchor="ctr">
            <a:normAutofit fontScale="90000" lnSpcReduction="2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Exercício 6 (ex6.php)</a:t>
            </a:r>
            <a:endParaRPr lang="pt-PT" dirty="0"/>
          </a:p>
        </p:txBody>
      </p:sp>
      <p:pic>
        <p:nvPicPr>
          <p:cNvPr id="2050" name="Picture 2" descr="D:\marcelo\redes\projeto5\teste\ex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27794" r="832" b="8830"/>
          <a:stretch/>
        </p:blipFill>
        <p:spPr bwMode="auto">
          <a:xfrm>
            <a:off x="1259632" y="1916832"/>
            <a:ext cx="7020048" cy="40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2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116632"/>
            <a:ext cx="8229600" cy="580926"/>
          </a:xfrm>
          <a:prstGeom prst="rect">
            <a:avLst/>
          </a:prstGeom>
        </p:spPr>
        <p:txBody>
          <a:bodyPr vert="horz" anchor="ctr">
            <a:normAutofit fontScale="90000" lnSpcReduction="2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Exercício 6 (</a:t>
            </a:r>
            <a:r>
              <a:rPr lang="pt-PT" dirty="0" err="1" smtClean="0"/>
              <a:t>resultado.php</a:t>
            </a:r>
            <a:r>
              <a:rPr lang="pt-PT" dirty="0" smtClean="0"/>
              <a:t>)</a:t>
            </a:r>
            <a:endParaRPr lang="pt-PT" dirty="0"/>
          </a:p>
        </p:txBody>
      </p:sp>
      <p:pic>
        <p:nvPicPr>
          <p:cNvPr id="4098" name="Picture 2" descr="D:\marcelo\redes\projeto5\teste\ex6_resultad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t="25555" r="900" b="5648"/>
          <a:stretch/>
        </p:blipFill>
        <p:spPr bwMode="auto">
          <a:xfrm>
            <a:off x="1115616" y="1538889"/>
            <a:ext cx="7179771" cy="448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2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116632"/>
            <a:ext cx="8229600" cy="580926"/>
          </a:xfrm>
          <a:prstGeom prst="rect">
            <a:avLst/>
          </a:prstGeom>
        </p:spPr>
        <p:txBody>
          <a:bodyPr vert="horz" anchor="ctr">
            <a:normAutofit fontScale="90000" lnSpcReduction="2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Exercício 6 (</a:t>
            </a:r>
            <a:r>
              <a:rPr lang="pt-PT" dirty="0" err="1" smtClean="0"/>
              <a:t>reservado.php</a:t>
            </a:r>
            <a:r>
              <a:rPr lang="pt-PT" dirty="0" smtClean="0"/>
              <a:t>)</a:t>
            </a:r>
            <a:endParaRPr lang="pt-PT" dirty="0"/>
          </a:p>
        </p:txBody>
      </p:sp>
      <p:pic>
        <p:nvPicPr>
          <p:cNvPr id="5122" name="Picture 2" descr="D:\marcelo\redes\projeto5\teste\ex6_reservad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6" t="47862" r="1416" b="8902"/>
          <a:stretch/>
        </p:blipFill>
        <p:spPr bwMode="auto">
          <a:xfrm>
            <a:off x="2332336" y="2870477"/>
            <a:ext cx="4356000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58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35</Words>
  <Application>Microsoft Office PowerPoint</Application>
  <PresentationFormat>Apresentação no Ecrã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Vértice</vt:lpstr>
      <vt:lpstr>Projeto módulo 5</vt:lpstr>
      <vt:lpstr>Exercício 5 (ex5.php)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módulo 5</dc:title>
  <dc:creator>Professor</dc:creator>
  <cp:lastModifiedBy>Professor</cp:lastModifiedBy>
  <cp:revision>6</cp:revision>
  <dcterms:created xsi:type="dcterms:W3CDTF">2020-12-10T10:56:37Z</dcterms:created>
  <dcterms:modified xsi:type="dcterms:W3CDTF">2020-12-10T11:19:16Z</dcterms:modified>
</cp:coreProperties>
</file>