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19-11-2020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Projeto</a:t>
            </a:r>
            <a:r>
              <a:rPr lang="pt-PT" dirty="0"/>
              <a:t> Módulo 18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Trabalho realizado por: Marcelo Nogueira Nº16 12ºI1</a:t>
            </a:r>
            <a:endParaRPr lang="pt-PT" dirty="0"/>
          </a:p>
        </p:txBody>
      </p:sp>
      <p:pic>
        <p:nvPicPr>
          <p:cNvPr id="1027" name="Picture 3" descr="C:\Users\Professor\Desktop\aed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568"/>
            <a:ext cx="25781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38506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</TotalTime>
  <Words>11</Words>
  <Application>Microsoft Office PowerPoint</Application>
  <PresentationFormat>Apresentação no Ecrã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Técnica</vt:lpstr>
      <vt:lpstr>Projeto Módulo 18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4</cp:revision>
  <dcterms:created xsi:type="dcterms:W3CDTF">2020-11-19T09:12:33Z</dcterms:created>
  <dcterms:modified xsi:type="dcterms:W3CDTF">2020-11-19T10:20:08Z</dcterms:modified>
</cp:coreProperties>
</file>