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56992"/>
            <a:ext cx="6480048" cy="2301240"/>
          </a:xfrm>
        </p:spPr>
        <p:txBody>
          <a:bodyPr/>
          <a:lstStyle/>
          <a:p>
            <a:r>
              <a:rPr lang="pt-PT" dirty="0" err="1"/>
              <a:t>Projeto</a:t>
            </a:r>
            <a:r>
              <a:rPr lang="pt-PT" dirty="0"/>
              <a:t> Módulo 18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3284984"/>
            <a:ext cx="6480048" cy="1752600"/>
          </a:xfrm>
        </p:spPr>
        <p:txBody>
          <a:bodyPr/>
          <a:lstStyle/>
          <a:p>
            <a:pPr algn="ctr"/>
            <a:r>
              <a:rPr lang="pt-PT" dirty="0" smtClean="0"/>
              <a:t>Trabalho realizado por: Marcelo Nogueira Nº16 12ºI1</a:t>
            </a:r>
            <a:endParaRPr lang="pt-PT" dirty="0"/>
          </a:p>
        </p:txBody>
      </p:sp>
      <p:pic>
        <p:nvPicPr>
          <p:cNvPr id="1026" name="Picture 2" descr="D:\marcelo\projeto\aedah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75"/>
            <a:ext cx="148474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marcelo\projeto\LethalArms_sem_fu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23" y="-1488"/>
            <a:ext cx="1086869" cy="1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pt-PT" sz="1400" dirty="0" smtClean="0"/>
              <a:t>Para o desenvolvimento do site foi usado:</a:t>
            </a:r>
            <a:endParaRPr lang="pt-PT" sz="1400" dirty="0"/>
          </a:p>
          <a:p>
            <a:r>
              <a:rPr lang="pt-PT" sz="1400" dirty="0" err="1" smtClean="0"/>
              <a:t>Laravel</a:t>
            </a:r>
            <a:endParaRPr lang="pt-PT" sz="1400" dirty="0" smtClean="0"/>
          </a:p>
          <a:p>
            <a:r>
              <a:rPr lang="pt-PT" sz="1400" dirty="0" err="1" smtClean="0"/>
              <a:t>Phpmyadmin</a:t>
            </a:r>
            <a:endParaRPr lang="pt-PT" sz="1400" dirty="0" smtClean="0"/>
          </a:p>
          <a:p>
            <a:r>
              <a:rPr lang="pt-PT" sz="1400" dirty="0" err="1" smtClean="0"/>
              <a:t>FontAwesome</a:t>
            </a:r>
            <a:endParaRPr lang="pt-PT" sz="1400" dirty="0" smtClean="0"/>
          </a:p>
          <a:p>
            <a:r>
              <a:rPr lang="pt-PT" sz="1400" dirty="0" err="1" smtClean="0"/>
              <a:t>Bootstrap</a:t>
            </a:r>
            <a:endParaRPr lang="pt-PT" sz="1400" dirty="0"/>
          </a:p>
          <a:p>
            <a:r>
              <a:rPr lang="pt-PT" sz="1400" dirty="0" err="1" smtClean="0"/>
              <a:t>GitHub</a:t>
            </a:r>
            <a:endParaRPr lang="pt-PT" sz="1400" dirty="0"/>
          </a:p>
          <a:p>
            <a:r>
              <a:rPr lang="pt-PT" sz="1400" dirty="0" err="1" smtClean="0"/>
              <a:t>GitAhead</a:t>
            </a:r>
            <a:r>
              <a:rPr lang="pt-PT" sz="1400" dirty="0" smtClean="0"/>
              <a:t>/</a:t>
            </a:r>
            <a:r>
              <a:rPr lang="pt-PT" sz="1400" dirty="0" err="1" smtClean="0"/>
              <a:t>GitExtensions</a:t>
            </a:r>
            <a:r>
              <a:rPr lang="pt-PT" sz="1400" dirty="0" smtClean="0"/>
              <a:t> </a:t>
            </a:r>
          </a:p>
          <a:p>
            <a:r>
              <a:rPr lang="pt-PT" sz="1400" dirty="0" err="1" smtClean="0"/>
              <a:t>DiagramEditor</a:t>
            </a:r>
            <a:r>
              <a:rPr lang="pt-PT" sz="1400" dirty="0" smtClean="0"/>
              <a:t> – para criar o DER</a:t>
            </a:r>
            <a:r>
              <a:rPr lang="pt-PT" sz="1400" dirty="0" smtClean="0"/>
              <a:t>.</a:t>
            </a:r>
          </a:p>
          <a:p>
            <a:r>
              <a:rPr lang="pt-PT" sz="1400" dirty="0" smtClean="0"/>
              <a:t>Visual </a:t>
            </a:r>
            <a:r>
              <a:rPr lang="pt-PT" sz="1400" dirty="0" err="1" smtClean="0"/>
              <a:t>Studio</a:t>
            </a:r>
            <a:r>
              <a:rPr lang="pt-PT" sz="1400" dirty="0" smtClean="0"/>
              <a:t> </a:t>
            </a:r>
            <a:r>
              <a:rPr lang="pt-PT" sz="1400" dirty="0" err="1" smtClean="0"/>
              <a:t>Code</a:t>
            </a:r>
            <a:endParaRPr lang="pt-PT" sz="1400" dirty="0" smtClean="0"/>
          </a:p>
          <a:p>
            <a:r>
              <a:rPr lang="pt-PT" sz="1400" dirty="0" smtClean="0"/>
              <a:t>XAMPP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420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DER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20829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2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Página Principal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39546" y="1268760"/>
            <a:ext cx="2996950" cy="485740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t-PT" sz="1400" dirty="0" smtClean="0"/>
              <a:t>A página principal contém os 4 primeiros valores de cada tabela da base de dados e uma botão que vai levar o utilizador para outra página com todos os valores das principais tabelas da base de dados.</a:t>
            </a:r>
          </a:p>
          <a:p>
            <a:pPr marL="36576" indent="0">
              <a:buNone/>
            </a:pPr>
            <a:r>
              <a:rPr lang="pt-PT" sz="1400" dirty="0" smtClean="0"/>
              <a:t>Têm também um menu que permite navegar pelo site, conseguindo aceder aos dados das diversas tabelas, assim como pesquisar algum dado nelas.</a:t>
            </a:r>
            <a:endParaRPr lang="pt-PT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578802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1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Procura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492896"/>
            <a:ext cx="7467600" cy="79208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t-PT" sz="1400" dirty="0" smtClean="0"/>
              <a:t>A página de pesquisa, em si é simples, contendo apenas um lugar para o utilizador digitar o que deseja procurar, e um botão “Submeter” para o site, iniciar a procura à base de dados do que o utilizador digitou.</a:t>
            </a:r>
            <a:endParaRPr lang="pt-PT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042474" cy="87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6372200" cy="23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3501008"/>
            <a:ext cx="216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Depois do site ter finalizado a procura pelo que o utilizador escreveu, o utilizador será </a:t>
            </a:r>
            <a:r>
              <a:rPr lang="pt-PT" sz="1400" dirty="0" err="1" smtClean="0"/>
              <a:t>redirecionado</a:t>
            </a:r>
            <a:r>
              <a:rPr lang="pt-PT" sz="1400" dirty="0" smtClean="0"/>
              <a:t> para uma página onde será mostrado em que tabelas encontrou resultado, e que resultado encontrou.</a:t>
            </a:r>
            <a:endParaRPr lang="pt-PT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71800" y="58772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Caso o site não encontre o pedido em alguma tabela, o utilizador será informado.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1012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7467600" cy="864096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t-PT" sz="1400" dirty="0" smtClean="0"/>
              <a:t>Existem diversas </a:t>
            </a:r>
            <a:r>
              <a:rPr lang="pt-PT" sz="1400" dirty="0" err="1" smtClean="0"/>
              <a:t>views</a:t>
            </a:r>
            <a:r>
              <a:rPr lang="pt-PT" sz="1400" dirty="0"/>
              <a:t> </a:t>
            </a:r>
            <a:r>
              <a:rPr lang="pt-PT" sz="1400" dirty="0" smtClean="0"/>
              <a:t>que mostrarão os valores todos de uma determinada tabela da base de dados. Permitindo ao utilizador carregar num desses valores que o vai </a:t>
            </a:r>
            <a:r>
              <a:rPr lang="pt-PT" sz="1400" dirty="0" err="1" smtClean="0"/>
              <a:t>redirecionar</a:t>
            </a:r>
            <a:r>
              <a:rPr lang="pt-PT" sz="1400" dirty="0" smtClean="0"/>
              <a:t> para uma outra </a:t>
            </a:r>
            <a:r>
              <a:rPr lang="pt-PT" sz="1400" dirty="0" err="1" smtClean="0"/>
              <a:t>view</a:t>
            </a:r>
            <a:r>
              <a:rPr lang="pt-PT" sz="1400" dirty="0" smtClean="0"/>
              <a:t> onde vai mostrar outros dados referentes ao que foi escolhido pelo utilizador.</a:t>
            </a:r>
            <a:endParaRPr lang="pt-PT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696744" cy="168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16624"/>
            <a:ext cx="7200800" cy="121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</TotalTime>
  <Words>246</Words>
  <Application>Microsoft Office PowerPoint</Application>
  <PresentationFormat>Apresentação no Ecrã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Técnica</vt:lpstr>
      <vt:lpstr>Projeto Módulo 18 </vt:lpstr>
      <vt:lpstr>Introdução</vt:lpstr>
      <vt:lpstr>DER</vt:lpstr>
      <vt:lpstr>Página Principal</vt:lpstr>
      <vt:lpstr>Procura</vt:lpstr>
      <vt:lpstr>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16</cp:revision>
  <dcterms:created xsi:type="dcterms:W3CDTF">2020-11-19T09:12:33Z</dcterms:created>
  <dcterms:modified xsi:type="dcterms:W3CDTF">2020-11-19T14:42:08Z</dcterms:modified>
</cp:coreProperties>
</file>