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18-01-2021</a:t>
            </a:fld>
            <a:endParaRPr lang="pt-P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18-01-2021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18-01-2021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18-01-2021</a:t>
            </a:fld>
            <a:endParaRPr lang="pt-PT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18-01-2021</a:t>
            </a:fld>
            <a:endParaRPr lang="pt-P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18-01-2021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18-01-2021</a:t>
            </a:fld>
            <a:endParaRPr lang="pt-PT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18-01-2021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18-01-2021</a:t>
            </a:fld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18-01-2021</a:t>
            </a:fld>
            <a:endParaRPr lang="pt-PT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18-01-2021</a:t>
            </a:fld>
            <a:endParaRPr lang="pt-P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C270875-E729-438F-AD64-DA10B3256A5A}" type="datetimeFigureOut">
              <a:rPr lang="pt-PT" smtClean="0"/>
              <a:t>18-01-2021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Projeto</a:t>
            </a:r>
            <a:r>
              <a:rPr lang="pt-PT" dirty="0" smtClean="0"/>
              <a:t> Avaliação M17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398840" cy="685800"/>
          </a:xfrm>
        </p:spPr>
        <p:txBody>
          <a:bodyPr>
            <a:normAutofit/>
          </a:bodyPr>
          <a:lstStyle/>
          <a:p>
            <a:r>
              <a:rPr lang="pt-PT" dirty="0" smtClean="0"/>
              <a:t>Trabalho realizado por: Marcelo Nogueira nº16 12ºI1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482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Sistema CRUD (</a:t>
            </a:r>
            <a:r>
              <a:rPr lang="pt-PT" dirty="0" err="1" smtClean="0"/>
              <a:t>Create</a:t>
            </a:r>
            <a:r>
              <a:rPr lang="pt-PT" dirty="0" smtClean="0"/>
              <a:t>, </a:t>
            </a:r>
            <a:r>
              <a:rPr lang="pt-PT" dirty="0" err="1" smtClean="0"/>
              <a:t>Update</a:t>
            </a:r>
            <a:r>
              <a:rPr lang="pt-PT" dirty="0" smtClean="0"/>
              <a:t>, Delete)</a:t>
            </a:r>
          </a:p>
          <a:p>
            <a:r>
              <a:rPr lang="pt-PT" dirty="0" smtClean="0"/>
              <a:t>Sistema CRUD por utilizador / administrador</a:t>
            </a:r>
          </a:p>
          <a:p>
            <a:r>
              <a:rPr lang="pt-PT" dirty="0" smtClean="0"/>
              <a:t>Login / </a:t>
            </a:r>
            <a:r>
              <a:rPr lang="pt-PT" dirty="0" err="1" smtClean="0"/>
              <a:t>Register</a:t>
            </a:r>
            <a:endParaRPr lang="pt-PT" dirty="0" smtClean="0"/>
          </a:p>
          <a:p>
            <a:r>
              <a:rPr lang="pt-PT" dirty="0" smtClean="0"/>
              <a:t>Sistema de </a:t>
            </a:r>
            <a:r>
              <a:rPr lang="pt-PT" dirty="0" err="1" smtClean="0"/>
              <a:t>Likes</a:t>
            </a:r>
            <a:r>
              <a:rPr lang="pt-PT" dirty="0"/>
              <a:t> </a:t>
            </a:r>
            <a:r>
              <a:rPr lang="pt-PT" dirty="0" smtClean="0"/>
              <a:t>/ </a:t>
            </a:r>
            <a:r>
              <a:rPr lang="pt-PT" dirty="0" err="1" smtClean="0"/>
              <a:t>Unlikes</a:t>
            </a:r>
            <a:endParaRPr lang="pt-PT" dirty="0" smtClean="0"/>
          </a:p>
          <a:p>
            <a:r>
              <a:rPr lang="pt-PT" dirty="0" smtClean="0"/>
              <a:t>Envio de imagens</a:t>
            </a:r>
          </a:p>
          <a:p>
            <a:r>
              <a:rPr lang="pt-PT" dirty="0" smtClean="0"/>
              <a:t>Envio de emails quando registado</a:t>
            </a:r>
          </a:p>
          <a:p>
            <a:endParaRPr lang="pt-PT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Indice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87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1835696" y="685801"/>
            <a:ext cx="7200800" cy="3657599"/>
          </a:xfrm>
        </p:spPr>
        <p:txBody>
          <a:bodyPr/>
          <a:lstStyle/>
          <a:p>
            <a:r>
              <a:rPr lang="pt-PT" dirty="0" err="1" smtClean="0"/>
              <a:t>Create</a:t>
            </a:r>
            <a:r>
              <a:rPr lang="pt-PT" dirty="0" smtClean="0"/>
              <a:t> – Adicionar algum </a:t>
            </a:r>
            <a:r>
              <a:rPr lang="pt-PT" dirty="0" err="1" smtClean="0"/>
              <a:t>produto,vendedor,etc</a:t>
            </a:r>
            <a:endParaRPr lang="pt-PT" dirty="0" smtClean="0"/>
          </a:p>
          <a:p>
            <a:r>
              <a:rPr lang="pt-PT" dirty="0" err="1" smtClean="0"/>
              <a:t>Update</a:t>
            </a:r>
            <a:r>
              <a:rPr lang="pt-PT" dirty="0" smtClean="0"/>
              <a:t> -  Editar algum </a:t>
            </a:r>
            <a:r>
              <a:rPr lang="pt-PT" dirty="0" err="1" smtClean="0"/>
              <a:t>produto,vendedor,etc</a:t>
            </a:r>
            <a:endParaRPr lang="pt-PT" dirty="0" smtClean="0"/>
          </a:p>
          <a:p>
            <a:r>
              <a:rPr lang="pt-PT" dirty="0" smtClean="0"/>
              <a:t>Delete – Delete algum </a:t>
            </a:r>
            <a:r>
              <a:rPr lang="pt-PT" dirty="0" err="1" smtClean="0"/>
              <a:t>produto,vendedor,etc</a:t>
            </a:r>
            <a:endParaRPr lang="pt-PT" dirty="0"/>
          </a:p>
          <a:p>
            <a:endParaRPr lang="pt-PT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4876800"/>
            <a:ext cx="9144000" cy="914400"/>
          </a:xfrm>
        </p:spPr>
        <p:txBody>
          <a:bodyPr/>
          <a:lstStyle/>
          <a:p>
            <a:pPr algn="ctr"/>
            <a:r>
              <a:rPr lang="pt-PT" sz="4000" dirty="0">
                <a:effectLst/>
              </a:rPr>
              <a:t>Sistema CRUD (</a:t>
            </a:r>
            <a:r>
              <a:rPr lang="pt-PT" sz="4000" dirty="0" err="1">
                <a:effectLst/>
              </a:rPr>
              <a:t>Create</a:t>
            </a:r>
            <a:r>
              <a:rPr lang="pt-PT" sz="4000" dirty="0">
                <a:effectLst/>
              </a:rPr>
              <a:t>, </a:t>
            </a:r>
            <a:r>
              <a:rPr lang="pt-PT" sz="4000" dirty="0" err="1">
                <a:effectLst/>
              </a:rPr>
              <a:t>Update</a:t>
            </a:r>
            <a:r>
              <a:rPr lang="pt-PT" sz="4000" dirty="0">
                <a:effectLst/>
              </a:rPr>
              <a:t>, Delete</a:t>
            </a:r>
            <a:r>
              <a:rPr lang="pt-PT" sz="4000" dirty="0" smtClean="0">
                <a:effectLst/>
              </a:rPr>
              <a:t>)</a:t>
            </a:r>
            <a:endParaRPr lang="pt-PT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772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2051720" y="1628800"/>
            <a:ext cx="6096000" cy="3657599"/>
          </a:xfrm>
        </p:spPr>
        <p:txBody>
          <a:bodyPr/>
          <a:lstStyle/>
          <a:p>
            <a:r>
              <a:rPr lang="pt-PT" dirty="0" smtClean="0"/>
              <a:t>O utilizador apenas consegue criar encomendas</a:t>
            </a:r>
          </a:p>
          <a:p>
            <a:r>
              <a:rPr lang="pt-PT" dirty="0" smtClean="0"/>
              <a:t>O </a:t>
            </a:r>
            <a:r>
              <a:rPr lang="pt-PT" dirty="0" err="1" smtClean="0"/>
              <a:t>admin</a:t>
            </a:r>
            <a:r>
              <a:rPr lang="pt-PT" dirty="0" smtClean="0"/>
              <a:t> consegue </a:t>
            </a:r>
            <a:r>
              <a:rPr lang="pt-PT" dirty="0" err="1" smtClean="0"/>
              <a:t>criar,editar</a:t>
            </a:r>
            <a:r>
              <a:rPr lang="pt-PT" dirty="0" smtClean="0"/>
              <a:t>, e eliminar qualquer produto</a:t>
            </a:r>
            <a:endParaRPr lang="pt-PT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4876800"/>
            <a:ext cx="9684568" cy="914400"/>
          </a:xfrm>
        </p:spPr>
        <p:txBody>
          <a:bodyPr/>
          <a:lstStyle/>
          <a:p>
            <a:r>
              <a:rPr lang="pt-PT" sz="4000" dirty="0"/>
              <a:t>Sistema CRUD por utilizador / </a:t>
            </a:r>
            <a:r>
              <a:rPr lang="pt-PT" sz="4000" dirty="0" err="1" smtClean="0"/>
              <a:t>admin</a:t>
            </a:r>
            <a:endParaRPr lang="pt-PT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5976044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10" y="3645024"/>
            <a:ext cx="3961266" cy="153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68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2123728" y="980728"/>
            <a:ext cx="6096000" cy="3657599"/>
          </a:xfrm>
        </p:spPr>
        <p:txBody>
          <a:bodyPr/>
          <a:lstStyle/>
          <a:p>
            <a:r>
              <a:rPr lang="pt-PT" dirty="0" smtClean="0"/>
              <a:t>Painel de Login &amp; </a:t>
            </a:r>
            <a:r>
              <a:rPr lang="pt-PT" dirty="0" err="1" smtClean="0"/>
              <a:t>Register</a:t>
            </a:r>
            <a:endParaRPr lang="pt-PT" dirty="0" smtClean="0"/>
          </a:p>
          <a:p>
            <a:r>
              <a:rPr lang="pt-PT" dirty="0" smtClean="0"/>
              <a:t>Painel de informações do utilizador</a:t>
            </a:r>
            <a:endParaRPr lang="pt-PT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Login / </a:t>
            </a:r>
            <a:r>
              <a:rPr lang="pt-PT" dirty="0" err="1" smtClean="0"/>
              <a:t>Register</a:t>
            </a: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6" y="0"/>
            <a:ext cx="3281154" cy="129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513" y="0"/>
            <a:ext cx="4803825" cy="227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4339580" cy="146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2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2123728" y="1988840"/>
            <a:ext cx="6096000" cy="3657599"/>
          </a:xfrm>
        </p:spPr>
        <p:txBody>
          <a:bodyPr/>
          <a:lstStyle/>
          <a:p>
            <a:r>
              <a:rPr lang="pt-PT" dirty="0" smtClean="0"/>
              <a:t>Sistema de </a:t>
            </a:r>
            <a:r>
              <a:rPr lang="pt-PT" dirty="0" err="1" smtClean="0"/>
              <a:t>likes</a:t>
            </a:r>
            <a:r>
              <a:rPr lang="pt-PT" dirty="0" smtClean="0"/>
              <a:t> / </a:t>
            </a:r>
            <a:r>
              <a:rPr lang="pt-PT" dirty="0" err="1" smtClean="0"/>
              <a:t>unlikes</a:t>
            </a:r>
            <a:r>
              <a:rPr lang="pt-PT" dirty="0" smtClean="0"/>
              <a:t> incorporado nos produtos onde apenas utilizadores registados conseguem dar </a:t>
            </a:r>
            <a:r>
              <a:rPr lang="pt-PT" dirty="0" err="1" smtClean="0"/>
              <a:t>like</a:t>
            </a:r>
            <a:r>
              <a:rPr lang="pt-PT" dirty="0" smtClean="0"/>
              <a:t> nos produtos, e tirar o </a:t>
            </a:r>
            <a:r>
              <a:rPr lang="pt-PT" dirty="0" err="1" smtClean="0"/>
              <a:t>like</a:t>
            </a:r>
            <a:r>
              <a:rPr lang="pt-PT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Sistema </a:t>
            </a:r>
            <a:r>
              <a:rPr lang="pt-PT" dirty="0" err="1" smtClean="0"/>
              <a:t>Likes</a:t>
            </a:r>
            <a:r>
              <a:rPr lang="pt-PT" dirty="0" smtClean="0"/>
              <a:t> / </a:t>
            </a:r>
            <a:r>
              <a:rPr lang="pt-PT" dirty="0" err="1" smtClean="0"/>
              <a:t>Unlikes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31908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6632"/>
            <a:ext cx="28098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66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2123728" y="2780928"/>
            <a:ext cx="6096000" cy="3657599"/>
          </a:xfrm>
        </p:spPr>
        <p:txBody>
          <a:bodyPr/>
          <a:lstStyle/>
          <a:p>
            <a:r>
              <a:rPr lang="pt-PT" dirty="0" smtClean="0"/>
              <a:t>Na adição/edição de um produto dá para enviar uma imagem.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Envio de imagens</a:t>
            </a:r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45751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68760"/>
            <a:ext cx="4713361" cy="2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78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2123728" y="2708920"/>
            <a:ext cx="6096000" cy="3657599"/>
          </a:xfrm>
        </p:spPr>
        <p:txBody>
          <a:bodyPr/>
          <a:lstStyle/>
          <a:p>
            <a:r>
              <a:rPr lang="pt-PT" dirty="0" smtClean="0"/>
              <a:t>Quando um usuário se regista no website, é enviado um email para o dono do website a avisar que um usuário registou-se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Envio de emails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4" y="25708"/>
            <a:ext cx="4395295" cy="202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11" y="51207"/>
            <a:ext cx="4759589" cy="34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633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Tons de Cinzent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17</TotalTime>
  <Words>168</Words>
  <Application>Microsoft Office PowerPoint</Application>
  <PresentationFormat>Apresentação no Ecrã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Elementar</vt:lpstr>
      <vt:lpstr>Projeto Avaliação M17</vt:lpstr>
      <vt:lpstr>Indice</vt:lpstr>
      <vt:lpstr>Sistema CRUD (Create, Update, Delete)</vt:lpstr>
      <vt:lpstr>Sistema CRUD por utilizador / admin</vt:lpstr>
      <vt:lpstr>Login / Register</vt:lpstr>
      <vt:lpstr>Sistema Likes / Unlikes</vt:lpstr>
      <vt:lpstr>Envio de imagens</vt:lpstr>
      <vt:lpstr>Envio de emails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Avaliação M17</dc:title>
  <dc:creator>Professor</dc:creator>
  <cp:lastModifiedBy>Professor</cp:lastModifiedBy>
  <cp:revision>6</cp:revision>
  <dcterms:created xsi:type="dcterms:W3CDTF">2021-01-18T15:55:02Z</dcterms:created>
  <dcterms:modified xsi:type="dcterms:W3CDTF">2021-01-18T16:21:35Z</dcterms:modified>
</cp:coreProperties>
</file>