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70" r:id="rId15"/>
    <p:sldId id="269" r:id="rId16"/>
    <p:sldId id="268"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solidFill>
                  <a:schemeClr val="tx1"/>
                </a:solidFill>
                <a:effectLst>
                  <a:outerShdw blurRad="38100" dist="19050" dir="2700000" algn="tl" rotWithShape="0">
                    <a:schemeClr val="dk1">
                      <a:alpha val="40000"/>
                    </a:schemeClr>
                  </a:outerShdw>
                </a:effectLst>
                <a:sym typeface="+mn-ea"/>
              </a:rPr>
              <a:t>Báo cáo đồ án Lập Trình Di Động 2</a:t>
            </a:r>
            <a:br>
              <a:rPr lang="en-US" smtClean="0">
                <a:solidFill>
                  <a:schemeClr val="tx1"/>
                </a:solidFill>
                <a:effectLst>
                  <a:outerShdw blurRad="38100" dist="19050" dir="2700000" algn="tl" rotWithShape="0">
                    <a:schemeClr val="dk1">
                      <a:alpha val="40000"/>
                    </a:schemeClr>
                  </a:outerShdw>
                </a:effectLst>
                <a:sym typeface="+mn-ea"/>
              </a:rPr>
            </a:br>
            <a:r>
              <a:rPr lang="en-US" smtClean="0">
                <a:solidFill>
                  <a:schemeClr val="tx1"/>
                </a:solidFill>
                <a:effectLst>
                  <a:outerShdw blurRad="38100" dist="19050" dir="2700000" algn="tl" rotWithShape="0">
                    <a:schemeClr val="dk1">
                      <a:alpha val="40000"/>
                    </a:schemeClr>
                  </a:outerShdw>
                </a:effectLst>
                <a:sym typeface="+mn-ea"/>
              </a:rPr>
              <a:t>Quản Lý Bán Hàng Xe Máy</a:t>
            </a:r>
            <a:br>
              <a:rPr lang="en-US" smtClean="0">
                <a:solidFill>
                  <a:schemeClr val="tx1"/>
                </a:solidFill>
                <a:effectLst>
                  <a:outerShdw blurRad="38100" dist="19050" dir="2700000" algn="tl" rotWithShape="0">
                    <a:schemeClr val="dk1">
                      <a:alpha val="40000"/>
                    </a:schemeClr>
                  </a:outerShdw>
                </a:effectLst>
              </a:rPr>
            </a:br>
            <a:endParaRPr lang="en-US" dirty="0"/>
          </a:p>
        </p:txBody>
      </p:sp>
      <p:sp>
        <p:nvSpPr>
          <p:cNvPr id="3" name="Subtitle 2"/>
          <p:cNvSpPr>
            <a:spLocks noGrp="1"/>
          </p:cNvSpPr>
          <p:nvPr>
            <p:ph type="subTitle" idx="1"/>
          </p:nvPr>
        </p:nvSpPr>
        <p:spPr>
          <a:xfrm>
            <a:off x="-1305772" y="2552700"/>
            <a:ext cx="10949517" cy="1752600"/>
          </a:xfrm>
        </p:spPr>
        <p:txBody>
          <a:bodyPr/>
          <a:lstStyle/>
          <a:p>
            <a:r>
              <a:rPr lang="en-US" smtClean="0">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t>GVHD: Trương Bá Thái</a:t>
            </a:r>
            <a:endParaRPr lang="en-US" smtClean="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r>
              <a:rPr lang="en-US" smtClean="0">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t>Nhóm 14</a:t>
            </a:r>
            <a:endParaRPr lang="en-US" smtClean="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mtClean="0">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Tên công ty</a:t>
            </a:r>
            <a:endParaRPr lang="en-US" smtClean="0">
              <a:ln w="9525">
                <a:solidFill>
                  <a:schemeClr val="bg1"/>
                </a:solidFill>
                <a:prstDash val="solid"/>
              </a:ln>
              <a:solidFill>
                <a:schemeClr val="tx1"/>
              </a:solidFill>
              <a:effectLst>
                <a:outerShdw blurRad="12700" dist="38100" dir="2700000" algn="tl" rotWithShape="0">
                  <a:schemeClr val="bg1">
                    <a:lumMod val="50000"/>
                  </a:schemeClr>
                </a:outerShdw>
              </a:effectLst>
              <a:sym typeface="+mn-ea"/>
            </a:endParaRPr>
          </a:p>
        </p:txBody>
      </p:sp>
      <p:sp>
        <p:nvSpPr>
          <p:cNvPr id="3" name="Content Placeholder 2"/>
          <p:cNvSpPr>
            <a:spLocks noGrp="1"/>
          </p:cNvSpPr>
          <p:nvPr>
            <p:ph sz="half" idx="1"/>
          </p:nvPr>
        </p:nvSpPr>
        <p:spPr>
          <a:xfrm>
            <a:off x="609600" y="1174750"/>
            <a:ext cx="6798310" cy="4953000"/>
          </a:xfrm>
        </p:spPr>
        <p:txBody>
          <a:bodyPr/>
          <a:p>
            <a:r>
              <a:rPr lang="en-US"/>
              <a:t>Khi click vào tên công ty ta sẻ đi đến giao diện Tên công ty</a:t>
            </a:r>
            <a:endParaRPr lang="en-US"/>
          </a:p>
          <a:p>
            <a:pPr lvl="1"/>
            <a:r>
              <a:rPr lang="en-US"/>
              <a:t>Ta có thể thêm tên công ty và xuất xứ trong màn hình này.</a:t>
            </a:r>
            <a:endParaRPr lang="en-US"/>
          </a:p>
          <a:p>
            <a:pPr lvl="1"/>
            <a:r>
              <a:rPr lang="en-US">
                <a:sym typeface="+mn-ea"/>
              </a:rPr>
              <a:t>Ngoài ra còn có thể chỉnh sữa tên công ty ở màn hình này</a:t>
            </a:r>
            <a:endParaRPr lang="en-US">
              <a:sym typeface="+mn-ea"/>
            </a:endParaRPr>
          </a:p>
          <a:p>
            <a:pPr lvl="1"/>
            <a:r>
              <a:rPr lang="en-US"/>
              <a:t>Ta còn có thể xóa đi 1 hoặc nhìu tên công ty khi ta nhấn vào nút xóa</a:t>
            </a:r>
            <a:endParaRPr lang="en-US"/>
          </a:p>
          <a:p>
            <a:pPr lvl="1"/>
            <a:endParaRPr lang="en-US"/>
          </a:p>
        </p:txBody>
      </p:sp>
      <p:pic>
        <p:nvPicPr>
          <p:cNvPr id="4" name="Content Placeholder 3" descr="116155425_780037012804826_110096350387000123_n"/>
          <p:cNvPicPr>
            <a:picLocks noChangeAspect="1"/>
          </p:cNvPicPr>
          <p:nvPr>
            <p:ph sz="half" idx="2"/>
          </p:nvPr>
        </p:nvPicPr>
        <p:blipFill>
          <a:blip r:embed="rId1"/>
          <a:stretch>
            <a:fillRect/>
          </a:stretch>
        </p:blipFill>
        <p:spPr>
          <a:xfrm>
            <a:off x="7747000" y="1174750"/>
            <a:ext cx="2285365" cy="4953000"/>
          </a:xfrm>
          <a:prstGeom prst="rect">
            <a:avLst/>
          </a:prstGeom>
        </p:spPr>
      </p:pic>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strVal val="#ppt_w*0.70"/>
                                          </p:val>
                                        </p:tav>
                                        <p:tav tm="100000">
                                          <p:val>
                                            <p:strVal val="#ppt_w"/>
                                          </p:val>
                                        </p:tav>
                                      </p:tavLst>
                                    </p:anim>
                                    <p:anim calcmode="lin" valueType="num">
                                      <p:cBhvr>
                                        <p:cTn id="13" dur="1000" fill="hold"/>
                                        <p:tgtEl>
                                          <p:spTgt spid="4"/>
                                        </p:tgtEl>
                                        <p:attrNameLst>
                                          <p:attrName>ppt_h</p:attrName>
                                        </p:attrNameLst>
                                      </p:cBhvr>
                                      <p:tavLst>
                                        <p:tav tm="0">
                                          <p:val>
                                            <p:strVal val="#ppt_h"/>
                                          </p:val>
                                        </p:tav>
                                        <p:tav tm="100000">
                                          <p:val>
                                            <p:strVal val="#ppt_h"/>
                                          </p:val>
                                        </p:tav>
                                      </p:tavLst>
                                    </p:anim>
                                    <p:animEffect transition="in" filter="fade">
                                      <p:cBhvr>
                                        <p:cTn id="14" dur="1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p:cTn id="19"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0" end="0"/>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p:cTn id="25"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1" end="1"/>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p:cTn id="31"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2" end="2"/>
                                            </p:txEl>
                                          </p:spTgt>
                                        </p:tgtEl>
                                      </p:cBhvr>
                                    </p:animEffect>
                                  </p:childTnLst>
                                </p:cTn>
                              </p:par>
                              <p:par>
                                <p:cTn id="35" presetID="31" presetClass="entr" presetSubtype="0" fill="hold" nodeType="with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p:cTn id="37"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8"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9"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40"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n w="9525">
                  <a:solidFill>
                    <a:schemeClr val="bg1"/>
                  </a:solidFill>
                  <a:prstDash val="solid"/>
                </a:ln>
                <a:solidFill>
                  <a:schemeClr val="tx1"/>
                </a:solidFill>
                <a:effectLst>
                  <a:outerShdw blurRad="12700" dist="38100" dir="2700000" algn="tl" rotWithShape="0">
                    <a:schemeClr val="bg1">
                      <a:lumMod val="50000"/>
                    </a:schemeClr>
                  </a:outerShdw>
                </a:effectLst>
              </a:rPr>
              <a:t>Màn hình chỉnh sữa tên công ty</a:t>
            </a:r>
            <a:endParaRPr lang="en-US">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Content Placeholder 2"/>
          <p:cNvSpPr>
            <a:spLocks noGrp="1"/>
          </p:cNvSpPr>
          <p:nvPr>
            <p:ph sz="half" idx="1"/>
          </p:nvPr>
        </p:nvSpPr>
        <p:spPr>
          <a:xfrm>
            <a:off x="609600" y="1174750"/>
            <a:ext cx="6858000" cy="4953000"/>
          </a:xfrm>
        </p:spPr>
        <p:txBody>
          <a:bodyPr/>
          <a:p>
            <a:pPr lvl="1"/>
            <a:r>
              <a:rPr lang="en-US"/>
              <a:t>Khi ta nhấn vào chỉnh sửa tên công ta giao diện sẻ trả về màn hình chỉnh sửa tên công ty, ta có thể chỉnh sửa tên và xuất xứ rồi sau đó ta nhấn lưu thì tất cả những dì ta chỉnh sữa sẻ lưu lại và hiển thị ở màn hình Tên công ty</a:t>
            </a:r>
            <a:endParaRPr lang="en-US"/>
          </a:p>
        </p:txBody>
      </p:sp>
      <p:pic>
        <p:nvPicPr>
          <p:cNvPr id="4" name="Content Placeholder 3" descr="117072980_929322620913538_4134545431875516564_n"/>
          <p:cNvPicPr>
            <a:picLocks noChangeAspect="1"/>
          </p:cNvPicPr>
          <p:nvPr>
            <p:ph sz="half" idx="2"/>
          </p:nvPr>
        </p:nvPicPr>
        <p:blipFill>
          <a:blip r:embed="rId1"/>
          <a:stretch>
            <a:fillRect/>
          </a:stretch>
        </p:blipFill>
        <p:spPr>
          <a:xfrm>
            <a:off x="7747000" y="1174750"/>
            <a:ext cx="2878455" cy="4953000"/>
          </a:xfrm>
          <a:prstGeom prst="rect">
            <a:avLst/>
          </a:prstGeom>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plus(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mtClean="0">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Chi tiết đơn hàng</a:t>
            </a:r>
            <a:endParaRPr lang="en-US" smtClean="0">
              <a:ln w="9525">
                <a:solidFill>
                  <a:schemeClr val="bg1"/>
                </a:solidFill>
                <a:prstDash val="solid"/>
              </a:ln>
              <a:solidFill>
                <a:schemeClr val="tx1"/>
              </a:solidFill>
              <a:effectLst>
                <a:outerShdw blurRad="12700" dist="38100" dir="2700000" algn="tl" rotWithShape="0">
                  <a:schemeClr val="bg1">
                    <a:lumMod val="50000"/>
                  </a:schemeClr>
                </a:outerShdw>
              </a:effectLst>
              <a:sym typeface="+mn-ea"/>
            </a:endParaRPr>
          </a:p>
        </p:txBody>
      </p:sp>
      <p:sp>
        <p:nvSpPr>
          <p:cNvPr id="3" name="Content Placeholder 2"/>
          <p:cNvSpPr>
            <a:spLocks noGrp="1"/>
          </p:cNvSpPr>
          <p:nvPr>
            <p:ph sz="half" idx="1"/>
          </p:nvPr>
        </p:nvSpPr>
        <p:spPr/>
        <p:txBody>
          <a:bodyPr/>
          <a:p>
            <a:r>
              <a:rPr lang="en-US"/>
              <a:t>Đây là màn hình giao diện chi tiết đơn hàng:</a:t>
            </a:r>
            <a:endParaRPr lang="en-US"/>
          </a:p>
          <a:p>
            <a:pPr lvl="1"/>
            <a:r>
              <a:rPr lang="en-US"/>
              <a:t>Ta có thể thêm đơn hàng ở màn hình này, ta chỉ cần nhập vào các textbox và nhấn nút lưu</a:t>
            </a:r>
            <a:endParaRPr lang="en-US"/>
          </a:p>
          <a:p>
            <a:pPr lvl="1"/>
            <a:r>
              <a:rPr lang="en-US"/>
              <a:t>Ngoài ra ta cũng có thể xóa  đơn hàng ở màn hình này luôn.</a:t>
            </a:r>
            <a:endParaRPr lang="en-US"/>
          </a:p>
        </p:txBody>
      </p:sp>
      <p:pic>
        <p:nvPicPr>
          <p:cNvPr id="4" name="Content Placeholder 3" descr="116787548_3088066487980380_2084471220971011340_n"/>
          <p:cNvPicPr>
            <a:picLocks noChangeAspect="1"/>
          </p:cNvPicPr>
          <p:nvPr>
            <p:ph sz="half" idx="2"/>
          </p:nvPr>
        </p:nvPicPr>
        <p:blipFill>
          <a:blip r:embed="rId1"/>
          <a:stretch>
            <a:fillRect/>
          </a:stretch>
        </p:blipFill>
        <p:spPr>
          <a:xfrm>
            <a:off x="6649720" y="1174750"/>
            <a:ext cx="3382645" cy="495300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55"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1000" fill="hold"/>
                                        <p:tgtEl>
                                          <p:spTgt spid="4"/>
                                        </p:tgtEl>
                                        <p:attrNameLst>
                                          <p:attrName>ppt_w</p:attrName>
                                        </p:attrNameLst>
                                      </p:cBhvr>
                                      <p:tavLst>
                                        <p:tav tm="0">
                                          <p:val>
                                            <p:strVal val="#ppt_w*0.70"/>
                                          </p:val>
                                        </p:tav>
                                        <p:tav tm="100000">
                                          <p:val>
                                            <p:strVal val="#ppt_w"/>
                                          </p:val>
                                        </p:tav>
                                      </p:tavLst>
                                    </p:anim>
                                    <p:anim calcmode="lin" valueType="num">
                                      <p:cBhvr>
                                        <p:cTn id="14" dur="1000" fill="hold"/>
                                        <p:tgtEl>
                                          <p:spTgt spid="4"/>
                                        </p:tgtEl>
                                        <p:attrNameLst>
                                          <p:attrName>ppt_h</p:attrName>
                                        </p:attrNameLst>
                                      </p:cBhvr>
                                      <p:tavLst>
                                        <p:tav tm="0">
                                          <p:val>
                                            <p:strVal val="#ppt_h"/>
                                          </p:val>
                                        </p:tav>
                                        <p:tav tm="100000">
                                          <p:val>
                                            <p:strVal val="#ppt_h"/>
                                          </p:val>
                                        </p:tav>
                                      </p:tavLst>
                                    </p:anim>
                                    <p:animEffect transition="in" filter="fade">
                                      <p:cBhvr>
                                        <p:cTn id="15" dur="10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45" presetClass="entr" presetSubtype="0" fill="hold"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fade">
                                      <p:cBhvr>
                                        <p:cTn id="20" dur="2000"/>
                                        <p:tgtEl>
                                          <p:spTgt spid="3">
                                            <p:txEl>
                                              <p:pRg st="0" end="0"/>
                                            </p:txEl>
                                          </p:spTgt>
                                        </p:tgtEl>
                                      </p:cBhvr>
                                    </p:animEffect>
                                    <p:anim calcmode="lin" valueType="num">
                                      <p:cBhvr>
                                        <p:cTn id="21"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22" dur="2000" fill="hold"/>
                                        <p:tgtEl>
                                          <p:spTgt spid="3">
                                            <p:txEl>
                                              <p:pRg st="0" end="0"/>
                                            </p:txEl>
                                          </p:spTgt>
                                        </p:tgtEl>
                                        <p:attrNameLst>
                                          <p:attrName>ppt_h</p:attrName>
                                        </p:attrNameLst>
                                      </p:cBhvr>
                                      <p:tavLst>
                                        <p:tav tm="0">
                                          <p:val>
                                            <p:strVal val="#ppt_h"/>
                                          </p:val>
                                        </p:tav>
                                        <p:tav tm="100000">
                                          <p:val>
                                            <p:strVal val="#ppt_h"/>
                                          </p:val>
                                        </p:tav>
                                      </p:tavLst>
                                    </p:anim>
                                  </p:childTnLst>
                                </p:cTn>
                              </p:par>
                              <p:par>
                                <p:cTn id="23" presetID="45" presetClass="entr" presetSubtype="0" fill="hold" nodeType="with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fade">
                                      <p:cBhvr>
                                        <p:cTn id="25" dur="2000"/>
                                        <p:tgtEl>
                                          <p:spTgt spid="3">
                                            <p:txEl>
                                              <p:pRg st="1" end="1"/>
                                            </p:txEl>
                                          </p:spTgt>
                                        </p:tgtEl>
                                      </p:cBhvr>
                                    </p:animEffect>
                                    <p:anim calcmode="lin" valueType="num">
                                      <p:cBhvr>
                                        <p:cTn id="26" dur="2000" fill="hold"/>
                                        <p:tgtEl>
                                          <p:spTgt spid="3">
                                            <p:txEl>
                                              <p:pRg st="1" end="1"/>
                                            </p:txEl>
                                          </p:spTgt>
                                        </p:tgtEl>
                                        <p:attrNameLst>
                                          <p:attrName>ppt_w</p:attrName>
                                        </p:attrNameLst>
                                      </p:cBhvr>
                                      <p:tavLst>
                                        <p:tav tm="0" fmla="#ppt_w*sin(2.5*pi*$)">
                                          <p:val>
                                            <p:fltVal val="0"/>
                                          </p:val>
                                        </p:tav>
                                        <p:tav tm="100000">
                                          <p:val>
                                            <p:fltVal val="1"/>
                                          </p:val>
                                        </p:tav>
                                      </p:tavLst>
                                    </p:anim>
                                    <p:anim calcmode="lin" valueType="num">
                                      <p:cBhvr>
                                        <p:cTn id="27" dur="2000" fill="hold"/>
                                        <p:tgtEl>
                                          <p:spTgt spid="3">
                                            <p:txEl>
                                              <p:pRg st="1" end="1"/>
                                            </p:txEl>
                                          </p:spTgt>
                                        </p:tgtEl>
                                        <p:attrNameLst>
                                          <p:attrName>ppt_h</p:attrName>
                                        </p:attrNameLst>
                                      </p:cBhvr>
                                      <p:tavLst>
                                        <p:tav tm="0">
                                          <p:val>
                                            <p:strVal val="#ppt_h"/>
                                          </p:val>
                                        </p:tav>
                                        <p:tav tm="100000">
                                          <p:val>
                                            <p:strVal val="#ppt_h"/>
                                          </p:val>
                                        </p:tav>
                                      </p:tavLst>
                                    </p:anim>
                                  </p:childTnLst>
                                </p:cTn>
                              </p:par>
                              <p:par>
                                <p:cTn id="28" presetID="45" presetClass="entr" presetSubtype="0" fill="hold" nodeType="with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fade">
                                      <p:cBhvr>
                                        <p:cTn id="30" dur="2000"/>
                                        <p:tgtEl>
                                          <p:spTgt spid="3">
                                            <p:txEl>
                                              <p:pRg st="2" end="2"/>
                                            </p:txEl>
                                          </p:spTgt>
                                        </p:tgtEl>
                                      </p:cBhvr>
                                    </p:animEffect>
                                    <p:anim calcmode="lin" valueType="num">
                                      <p:cBhvr>
                                        <p:cTn id="31"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32"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n w="9525">
                  <a:solidFill>
                    <a:schemeClr val="bg1"/>
                  </a:solidFill>
                  <a:prstDash val="solid"/>
                </a:ln>
                <a:solidFill>
                  <a:schemeClr val="tx1"/>
                </a:solidFill>
                <a:effectLst>
                  <a:outerShdw blurRad="12700" dist="38100" dir="2700000" algn="tl" rotWithShape="0">
                    <a:schemeClr val="bg1">
                      <a:lumMod val="50000"/>
                    </a:schemeClr>
                  </a:outerShdw>
                </a:effectLst>
              </a:rPr>
              <a:t>Màn hình chỉnh sữa Chi tiết đơn hàng</a:t>
            </a:r>
            <a:endParaRPr lang="en-US">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Content Placeholder 2"/>
          <p:cNvSpPr>
            <a:spLocks noGrp="1"/>
          </p:cNvSpPr>
          <p:nvPr>
            <p:ph sz="half" idx="1"/>
          </p:nvPr>
        </p:nvSpPr>
        <p:spPr/>
        <p:txBody>
          <a:bodyPr/>
          <a:p>
            <a:r>
              <a:rPr lang="en-US"/>
              <a:t>Ta có thể chỉnh sửa Chi tiết đơn hàng màn hình này.</a:t>
            </a:r>
            <a:endParaRPr lang="en-US"/>
          </a:p>
          <a:p>
            <a:pPr lvl="1"/>
            <a:r>
              <a:rPr lang="en-US">
                <a:sym typeface="+mn-ea"/>
              </a:rPr>
              <a:t>Chỉnh sữa mã xe</a:t>
            </a:r>
            <a:endParaRPr lang="en-US"/>
          </a:p>
          <a:p>
            <a:pPr lvl="1"/>
            <a:r>
              <a:rPr lang="en-US">
                <a:sym typeface="+mn-ea"/>
              </a:rPr>
              <a:t>Chỉnh sữa Số Lượng</a:t>
            </a:r>
            <a:endParaRPr lang="en-US"/>
          </a:p>
          <a:p>
            <a:pPr lvl="1"/>
            <a:r>
              <a:rPr lang="en-US">
                <a:sym typeface="+mn-ea"/>
              </a:rPr>
              <a:t>Chỉnh sữa đơn giá</a:t>
            </a:r>
            <a:endParaRPr lang="en-US"/>
          </a:p>
          <a:p>
            <a:pPr lvl="1"/>
            <a:r>
              <a:rPr lang="en-US">
                <a:sym typeface="+mn-ea"/>
              </a:rPr>
              <a:t>Chỉnh sữa Ngày lập</a:t>
            </a:r>
            <a:endParaRPr lang="en-US"/>
          </a:p>
          <a:p>
            <a:r>
              <a:rPr lang="en-US"/>
              <a:t>Và sau đó ta chỉ cần lưu lại là tất cả sẻ hiển thị ở màn hình</a:t>
            </a:r>
            <a:r>
              <a:rPr lang="en-US">
                <a:sym typeface="+mn-ea"/>
              </a:rPr>
              <a:t>Chi tiết đơn hàng</a:t>
            </a:r>
            <a:endParaRPr lang="en-US"/>
          </a:p>
        </p:txBody>
      </p:sp>
      <p:pic>
        <p:nvPicPr>
          <p:cNvPr id="5" name="Content Placeholder 4" descr="114320519_746200566166154_8377304828210375394_n"/>
          <p:cNvPicPr>
            <a:picLocks noChangeAspect="1"/>
          </p:cNvPicPr>
          <p:nvPr>
            <p:ph sz="half" idx="2"/>
          </p:nvPr>
        </p:nvPicPr>
        <p:blipFill>
          <a:blip r:embed="rId1"/>
          <a:stretch>
            <a:fillRect/>
          </a:stretch>
        </p:blipFill>
        <p:spPr>
          <a:xfrm>
            <a:off x="6481445" y="1174750"/>
            <a:ext cx="4341495" cy="4953000"/>
          </a:xfrm>
          <a:prstGeom prst="rect">
            <a:avLst/>
          </a:prstGeom>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p:cTn id="1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3">
                                            <p:txEl>
                                              <p:pRg st="0" end="0"/>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 calcmode="lin" valueType="num">
                                      <p:cBhvr>
                                        <p:cTn id="22"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3"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4" dur="500"/>
                                        <p:tgtEl>
                                          <p:spTgt spid="3">
                                            <p:txEl>
                                              <p:pRg st="1" end="1"/>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p:cTn id="2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9" dur="500"/>
                                        <p:tgtEl>
                                          <p:spTgt spid="3">
                                            <p:txEl>
                                              <p:pRg st="2" end="2"/>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p:cTn id="32"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4" dur="500"/>
                                        <p:tgtEl>
                                          <p:spTgt spid="3">
                                            <p:txEl>
                                              <p:pRg st="3" end="3"/>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p:cTn id="37"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9" dur="500"/>
                                        <p:tgtEl>
                                          <p:spTgt spid="3">
                                            <p:txEl>
                                              <p:pRg st="4" end="4"/>
                                            </p:txEl>
                                          </p:spTgt>
                                        </p:tgtEl>
                                      </p:cBhvr>
                                    </p:animEffect>
                                  </p:childTnLst>
                                </p:cTn>
                              </p:par>
                              <p:par>
                                <p:cTn id="40" presetID="53" presetClass="entr" presetSubtype="16" fill="hold" nodeType="with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p:cTn id="42"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n w="9525">
                  <a:solidFill>
                    <a:schemeClr val="bg1"/>
                  </a:solidFill>
                  <a:prstDash val="solid"/>
                </a:ln>
                <a:solidFill>
                  <a:schemeClr val="tx1"/>
                </a:solidFill>
                <a:effectLst>
                  <a:outerShdw blurRad="12700" dist="38100" dir="2700000" algn="tl" rotWithShape="0">
                    <a:schemeClr val="bg1">
                      <a:lumMod val="50000"/>
                    </a:schemeClr>
                  </a:outerShdw>
                </a:effectLst>
              </a:rPr>
              <a:t>Màn hình tìm kiếm đơn hàng theo Mã xe</a:t>
            </a:r>
            <a:endParaRPr lang="en-US">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Content Placeholder 2"/>
          <p:cNvSpPr>
            <a:spLocks noGrp="1"/>
          </p:cNvSpPr>
          <p:nvPr>
            <p:ph sz="half" idx="1"/>
          </p:nvPr>
        </p:nvSpPr>
        <p:spPr/>
        <p:txBody>
          <a:bodyPr/>
          <a:p>
            <a:r>
              <a:rPr lang="en-US"/>
              <a:t>Đây là màn hình tìm kiếm đơn hàng theo mã xe, ta chỉ cần nhập vào mã xe thì lập tức đơn hàng có mã xe mà ta nhập sẻ hiên ra còn nếu nó k hiện ra thì tất nhiên trong danh sách đơn hàng không có mã xe mà bạn cần tìm</a:t>
            </a:r>
            <a:endParaRPr lang="en-US"/>
          </a:p>
        </p:txBody>
      </p:sp>
      <p:pic>
        <p:nvPicPr>
          <p:cNvPr id="5" name="Content Placeholder 4" descr="116910404_654774655388785_4572040467403242667_n"/>
          <p:cNvPicPr>
            <a:picLocks noChangeAspect="1"/>
          </p:cNvPicPr>
          <p:nvPr>
            <p:ph sz="half" idx="2"/>
          </p:nvPr>
        </p:nvPicPr>
        <p:blipFill>
          <a:blip r:embed="rId1"/>
          <a:stretch>
            <a:fillRect/>
          </a:stretch>
        </p:blipFill>
        <p:spPr>
          <a:xfrm>
            <a:off x="7005320" y="1174750"/>
            <a:ext cx="3462020" cy="4953000"/>
          </a:xfrm>
          <a:prstGeom prst="rect">
            <a:avLst/>
          </a:prstGeom>
        </p:spPr>
      </p:pic>
    </p:spTree>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blinds(horizontal)">
                                      <p:cBhvr>
                                        <p:cTn id="1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n w="9525">
                  <a:solidFill>
                    <a:schemeClr val="bg1"/>
                  </a:solidFill>
                  <a:prstDash val="solid"/>
                </a:ln>
                <a:solidFill>
                  <a:schemeClr val="tx1"/>
                </a:solidFill>
                <a:effectLst>
                  <a:outerShdw blurRad="12700" dist="38100" dir="2700000" algn="tl" rotWithShape="0">
                    <a:schemeClr val="bg1">
                      <a:lumMod val="50000"/>
                    </a:schemeClr>
                  </a:outerShdw>
                </a:effectLst>
              </a:rPr>
              <a:t>Màn hình tìm kiếm Tên công ty theo Loại xe</a:t>
            </a:r>
            <a:endParaRPr lang="en-US">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Content Placeholder 2"/>
          <p:cNvSpPr>
            <a:spLocks noGrp="1"/>
          </p:cNvSpPr>
          <p:nvPr>
            <p:ph sz="half" idx="1"/>
          </p:nvPr>
        </p:nvSpPr>
        <p:spPr/>
        <p:txBody>
          <a:bodyPr/>
          <a:p>
            <a:r>
              <a:rPr lang="en-US"/>
              <a:t>Đây là màn hình tìm kiếm Tên công ty theo Loại xe</a:t>
            </a:r>
            <a:endParaRPr lang="en-US"/>
          </a:p>
          <a:p>
            <a:pPr lvl="1"/>
            <a:r>
              <a:rPr lang="en-US"/>
              <a:t>Ở đây ta có cũng có thể chỉnh sữa hoặc xóa Tên công ty.</a:t>
            </a:r>
            <a:endParaRPr lang="en-US"/>
          </a:p>
          <a:p>
            <a:endParaRPr lang="en-US"/>
          </a:p>
        </p:txBody>
      </p:sp>
      <p:pic>
        <p:nvPicPr>
          <p:cNvPr id="5" name="Content Placeholder 4" descr="116874428_731193084384594_7376551898977244154_n"/>
          <p:cNvPicPr>
            <a:picLocks noChangeAspect="1"/>
          </p:cNvPicPr>
          <p:nvPr>
            <p:ph sz="half" idx="2"/>
          </p:nvPr>
        </p:nvPicPr>
        <p:blipFill>
          <a:blip r:embed="rId1"/>
          <a:stretch>
            <a:fillRect/>
          </a:stretch>
        </p:blipFill>
        <p:spPr>
          <a:xfrm>
            <a:off x="6877050" y="1174750"/>
            <a:ext cx="3570605" cy="4953000"/>
          </a:xfrm>
          <a:prstGeom prst="rect">
            <a:avLst/>
          </a:prstGeom>
        </p:spPr>
      </p:pic>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37"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900" decel="100000" fill="hold"/>
                                        <p:tgtEl>
                                          <p:spTgt spid="5"/>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55" presetClass="entr" presetSubtype="0" fill="hold" nodeType="clickEffect">
                                  <p:stCondLst>
                                    <p:cond delay="0"/>
                                  </p:stCondLst>
                                  <p:childTnLst>
                                    <p:set>
                                      <p:cBhvr>
                                        <p:cTn id="21" dur="1" fill="hold">
                                          <p:stCondLst>
                                            <p:cond delay="0"/>
                                          </p:stCondLst>
                                        </p:cTn>
                                        <p:tgtEl>
                                          <p:spTgt spid="3">
                                            <p:txEl>
                                              <p:pRg st="0" end="0"/>
                                            </p:txEl>
                                          </p:spTgt>
                                        </p:tgtEl>
                                        <p:attrNameLst>
                                          <p:attrName>style.visibility</p:attrName>
                                        </p:attrNameLst>
                                      </p:cBhvr>
                                      <p:to>
                                        <p:strVal val="visible"/>
                                      </p:to>
                                    </p:set>
                                    <p:anim calcmode="lin" valueType="num">
                                      <p:cBhvr>
                                        <p:cTn id="22"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23"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24" dur="1000"/>
                                        <p:tgtEl>
                                          <p:spTgt spid="3">
                                            <p:txEl>
                                              <p:pRg st="0" end="0"/>
                                            </p:txEl>
                                          </p:spTgt>
                                        </p:tgtEl>
                                      </p:cBhvr>
                                    </p:animEffect>
                                  </p:childTnLst>
                                </p:cTn>
                              </p:par>
                              <p:par>
                                <p:cTn id="25" presetID="55" presetClass="entr" presetSubtype="0" fill="hold" nodeType="with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anim calcmode="lin" valueType="num">
                                      <p:cBhvr>
                                        <p:cTn id="27" dur="1000" fill="hold"/>
                                        <p:tgtEl>
                                          <p:spTgt spid="3">
                                            <p:txEl>
                                              <p:pRg st="1" end="1"/>
                                            </p:txEl>
                                          </p:spTgt>
                                        </p:tgtEl>
                                        <p:attrNameLst>
                                          <p:attrName>ppt_w</p:attrName>
                                        </p:attrNameLst>
                                      </p:cBhvr>
                                      <p:tavLst>
                                        <p:tav tm="0">
                                          <p:val>
                                            <p:strVal val="#ppt_w*0.70"/>
                                          </p:val>
                                        </p:tav>
                                        <p:tav tm="100000">
                                          <p:val>
                                            <p:strVal val="#ppt_w"/>
                                          </p:val>
                                        </p:tav>
                                      </p:tavLst>
                                    </p:anim>
                                    <p:anim calcmode="lin" valueType="num">
                                      <p:cBhvr>
                                        <p:cTn id="28"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29"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Phần Kết</a:t>
            </a:r>
            <a:endParaRPr 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3" name="Content Placeholder 2"/>
          <p:cNvSpPr>
            <a:spLocks noGrp="1"/>
          </p:cNvSpPr>
          <p:nvPr>
            <p:ph sz="half" idx="1"/>
          </p:nvPr>
        </p:nvSpPr>
        <p:spPr>
          <a:xfrm>
            <a:off x="609600" y="1174750"/>
            <a:ext cx="10288270" cy="1591310"/>
          </a:xfrm>
        </p:spPr>
        <p:txBody>
          <a:bodyPr/>
          <a:p>
            <a:pPr marL="0" indent="0">
              <a:buNone/>
            </a:pPr>
            <a:r>
              <a:rPr lang="en-US"/>
              <a:t>Bài thuyết trình của nhóm 14 đến đây là kết thúc “</a:t>
            </a:r>
            <a:r>
              <a:rPr lang="en-US">
                <a:solidFill>
                  <a:srgbClr val="FF0000"/>
                </a:solidFill>
              </a:rPr>
              <a:t>Xin Cảm Ơn</a:t>
            </a:r>
            <a:r>
              <a:rPr lang="en-US"/>
              <a:t>” Thầy và các bạn đã cũng lắng nghe !</a:t>
            </a:r>
            <a:endParaRPr lang="en-US"/>
          </a:p>
        </p:txBody>
      </p:sp>
      <p:pic>
        <p:nvPicPr>
          <p:cNvPr id="5" name="Content Placeholder 4" descr="mau-loi-cam-on-trong-slide-powerpoint-3"/>
          <p:cNvPicPr>
            <a:picLocks noChangeAspect="1"/>
          </p:cNvPicPr>
          <p:nvPr>
            <p:ph sz="half" idx="2"/>
          </p:nvPr>
        </p:nvPicPr>
        <p:blipFill>
          <a:blip r:embed="rId1"/>
          <a:stretch>
            <a:fillRect/>
          </a:stretch>
        </p:blipFill>
        <p:spPr>
          <a:xfrm>
            <a:off x="3482975" y="2449830"/>
            <a:ext cx="5326380" cy="3618865"/>
          </a:xfrm>
          <a:prstGeom prst="rect">
            <a:avLst/>
          </a:prstGeom>
        </p:spPr>
      </p:pic>
    </p:spTree>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1000" fill="hold"/>
                                        <p:tgtEl>
                                          <p:spTgt spid="5"/>
                                        </p:tgtEl>
                                        <p:attrNameLst>
                                          <p:attrName>ppt_x</p:attrName>
                                        </p:attrNameLst>
                                      </p:cBhvr>
                                      <p:tavLst>
                                        <p:tav tm="0">
                                          <p:val>
                                            <p:strVal val="#ppt_x-.2"/>
                                          </p:val>
                                        </p:tav>
                                        <p:tav tm="100000">
                                          <p:val>
                                            <p:strVal val="#ppt_x"/>
                                          </p:val>
                                        </p:tav>
                                      </p:tavLst>
                                    </p:anim>
                                    <p:anim calcmode="lin" valueType="num">
                                      <p:cBhvr>
                                        <p:cTn id="1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20700" y="591820"/>
            <a:ext cx="10972800" cy="582613"/>
          </a:xfrm>
        </p:spPr>
        <p:txBody>
          <a:bodyPr/>
          <a:p>
            <a:pPr algn="ctr"/>
            <a:r>
              <a:rPr lang="en-US"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sym typeface="+mn-ea"/>
              </a:rPr>
              <a:t>Thành viên</a:t>
            </a:r>
            <a:br>
              <a:rPr lang="en-US" smtClean="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br>
            <a:endParaRPr lang="en-US"/>
          </a:p>
        </p:txBody>
      </p:sp>
      <p:graphicFrame>
        <p:nvGraphicFramePr>
          <p:cNvPr id="5" name="Content Placeholder 4"/>
          <p:cNvGraphicFramePr>
            <a:graphicFrameLocks noGrp="1"/>
          </p:cNvGraphicFramePr>
          <p:nvPr>
            <p:ph idx="1"/>
          </p:nvPr>
        </p:nvGraphicFramePr>
        <p:xfrm>
          <a:off x="392430" y="1046480"/>
          <a:ext cx="9637395" cy="1670050"/>
        </p:xfrm>
        <a:graphic>
          <a:graphicData uri="http://schemas.openxmlformats.org/drawingml/2006/table">
            <a:tbl>
              <a:tblPr firstRow="1" bandRow="1">
                <a:tableStyleId>{5C22544A-7EE6-4342-B048-85BDC9FD1C3A}</a:tableStyleId>
              </a:tblPr>
              <a:tblGrid>
                <a:gridCol w="1278890"/>
                <a:gridCol w="3263900"/>
                <a:gridCol w="5094605"/>
              </a:tblGrid>
              <a:tr h="375285">
                <a:tc>
                  <a:txBody>
                    <a:bodyPr/>
                    <a:p>
                      <a:r>
                        <a:rPr lang="en-US" smtClean="0">
                          <a:solidFill>
                            <a:schemeClr val="tx2"/>
                          </a:solidFill>
                        </a:rPr>
                        <a:t>STT</a:t>
                      </a:r>
                      <a:endParaRPr lang="en-US" smtClean="0">
                        <a:solidFill>
                          <a:schemeClr val="tx2"/>
                        </a:solidFill>
                      </a:endParaRPr>
                    </a:p>
                  </a:txBody>
                  <a:tcPr/>
                </a:tc>
                <a:tc>
                  <a:txBody>
                    <a:bodyPr/>
                    <a:p>
                      <a:r>
                        <a:rPr lang="en-US" smtClean="0">
                          <a:solidFill>
                            <a:schemeClr val="tx2"/>
                          </a:solidFill>
                        </a:rPr>
                        <a:t>Họ</a:t>
                      </a:r>
                      <a:r>
                        <a:rPr lang="en-US" baseline="0" smtClean="0">
                          <a:solidFill>
                            <a:schemeClr val="tx2"/>
                          </a:solidFill>
                        </a:rPr>
                        <a:t> và tên</a:t>
                      </a:r>
                      <a:endParaRPr lang="en-US" baseline="0" smtClean="0">
                        <a:solidFill>
                          <a:schemeClr val="tx2"/>
                        </a:solidFill>
                      </a:endParaRPr>
                    </a:p>
                  </a:txBody>
                  <a:tcPr/>
                </a:tc>
                <a:tc>
                  <a:txBody>
                    <a:bodyPr/>
                    <a:p>
                      <a:r>
                        <a:rPr lang="en-US" smtClean="0">
                          <a:solidFill>
                            <a:schemeClr val="tx2"/>
                          </a:solidFill>
                        </a:rPr>
                        <a:t>Email </a:t>
                      </a:r>
                      <a:endParaRPr lang="en-US" smtClean="0">
                        <a:solidFill>
                          <a:schemeClr val="tx2"/>
                        </a:solidFill>
                      </a:endParaRPr>
                    </a:p>
                  </a:txBody>
                  <a:tcPr/>
                </a:tc>
              </a:tr>
              <a:tr h="647065">
                <a:tc>
                  <a:txBody>
                    <a:bodyPr/>
                    <a:p>
                      <a:r>
                        <a:rPr lang="en-US" smtClean="0">
                          <a:solidFill>
                            <a:schemeClr val="tx2"/>
                          </a:solidFill>
                        </a:rPr>
                        <a:t>1</a:t>
                      </a:r>
                      <a:endParaRPr lang="en-US" smtClean="0">
                        <a:solidFill>
                          <a:schemeClr val="tx2"/>
                        </a:solidFill>
                      </a:endParaRPr>
                    </a:p>
                  </a:txBody>
                  <a:tcPr/>
                </a:tc>
                <a:tc>
                  <a:txBody>
                    <a:bodyPr/>
                    <a:p>
                      <a:pPr marL="0" marR="0" indent="0" algn="l" defTabSz="457200" rtl="0" eaLnBrk="1" fontAlgn="auto" latinLnBrk="0" hangingPunct="1">
                        <a:lnSpc>
                          <a:spcPct val="100000"/>
                        </a:lnSpc>
                        <a:spcBef>
                          <a:spcPts val="0"/>
                        </a:spcBef>
                        <a:spcAft>
                          <a:spcPts val="0"/>
                        </a:spcAft>
                        <a:buClrTx/>
                        <a:buSzTx/>
                        <a:buFontTx/>
                        <a:buNone/>
                        <a:defRPr/>
                      </a:pPr>
                      <a:r>
                        <a:rPr lang="en-US" smtClean="0">
                          <a:solidFill>
                            <a:schemeClr val="tx2"/>
                          </a:solidFill>
                        </a:rPr>
                        <a:t>Lê Thành Đạt</a:t>
                      </a:r>
                      <a:endParaRPr lang="en-US" smtClean="0">
                        <a:solidFill>
                          <a:schemeClr val="tx2"/>
                        </a:solidFill>
                      </a:endParaRPr>
                    </a:p>
                    <a:p>
                      <a:endParaRPr lang="en-US" smtClean="0">
                        <a:solidFill>
                          <a:schemeClr val="tx2"/>
                        </a:solidFill>
                      </a:endParaRPr>
                    </a:p>
                  </a:txBody>
                  <a:tcPr/>
                </a:tc>
                <a:tc>
                  <a:txBody>
                    <a:bodyPr/>
                    <a:p>
                      <a:r>
                        <a:rPr lang="en-US" smtClean="0">
                          <a:solidFill>
                            <a:schemeClr val="tx2"/>
                          </a:solidFill>
                        </a:rPr>
                        <a:t>?</a:t>
                      </a:r>
                      <a:endParaRPr lang="en-US" smtClean="0">
                        <a:solidFill>
                          <a:schemeClr val="tx2"/>
                        </a:solidFill>
                      </a:endParaRPr>
                    </a:p>
                  </a:txBody>
                  <a:tcPr/>
                </a:tc>
              </a:tr>
              <a:tr h="647700">
                <a:tc>
                  <a:txBody>
                    <a:bodyPr/>
                    <a:p>
                      <a:r>
                        <a:rPr lang="en-US" smtClean="0">
                          <a:solidFill>
                            <a:schemeClr val="tx2"/>
                          </a:solidFill>
                        </a:rPr>
                        <a:t>2</a:t>
                      </a:r>
                      <a:endParaRPr lang="en-US" smtClean="0">
                        <a:solidFill>
                          <a:schemeClr val="tx2"/>
                        </a:solidFill>
                      </a:endParaRPr>
                    </a:p>
                  </a:txBody>
                  <a:tcPr/>
                </a:tc>
                <a:tc>
                  <a:txBody>
                    <a:bodyPr/>
                    <a:p>
                      <a:pPr marL="0" marR="0" indent="0" algn="l" defTabSz="457200" rtl="0" eaLnBrk="1" fontAlgn="auto" latinLnBrk="0" hangingPunct="1">
                        <a:lnSpc>
                          <a:spcPct val="100000"/>
                        </a:lnSpc>
                        <a:spcBef>
                          <a:spcPts val="0"/>
                        </a:spcBef>
                        <a:spcAft>
                          <a:spcPts val="0"/>
                        </a:spcAft>
                        <a:buClrTx/>
                        <a:buSzTx/>
                        <a:buFontTx/>
                        <a:buNone/>
                        <a:defRPr/>
                      </a:pPr>
                      <a:r>
                        <a:rPr lang="en-US" smtClean="0">
                          <a:solidFill>
                            <a:schemeClr val="tx2"/>
                          </a:solidFill>
                        </a:rPr>
                        <a:t>Nguyễn Văn Khải</a:t>
                      </a:r>
                      <a:endParaRPr lang="en-US" smtClean="0">
                        <a:solidFill>
                          <a:schemeClr val="tx2"/>
                        </a:solidFill>
                      </a:endParaRPr>
                    </a:p>
                    <a:p>
                      <a:endParaRPr lang="en-US" smtClean="0">
                        <a:solidFill>
                          <a:schemeClr val="tx2"/>
                        </a:solidFill>
                      </a:endParaRPr>
                    </a:p>
                  </a:txBody>
                  <a:tcPr/>
                </a:tc>
                <a:tc>
                  <a:txBody>
                    <a:bodyPr/>
                    <a:p>
                      <a:r>
                        <a:rPr lang="en-US" smtClean="0">
                          <a:solidFill>
                            <a:schemeClr val="tx2"/>
                          </a:solidFill>
                        </a:rPr>
                        <a:t>nguyenvankhai2701@gmal.com</a:t>
                      </a:r>
                      <a:endParaRPr lang="en-US" smtClean="0">
                        <a:solidFill>
                          <a:schemeClr val="tx2"/>
                        </a:solidFill>
                      </a:endParaRPr>
                    </a:p>
                  </a:txBody>
                  <a:tcPr/>
                </a:tc>
              </a:tr>
            </a:tbl>
          </a:graphicData>
        </a:graphic>
      </p:graphicFrame>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Nội dung</a:t>
            </a:r>
            <a:endParaRPr lang="en-US">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endParaRPr>
          </a:p>
        </p:txBody>
      </p:sp>
      <p:sp>
        <p:nvSpPr>
          <p:cNvPr id="3" name="Content Placeholder 2"/>
          <p:cNvSpPr>
            <a:spLocks noGrp="1"/>
          </p:cNvSpPr>
          <p:nvPr>
            <p:ph idx="1"/>
          </p:nvPr>
        </p:nvSpPr>
        <p:spPr/>
        <p:txBody>
          <a:bodyPr/>
          <a:p>
            <a:r>
              <a:rPr lang="en-US" sz="3200" smtClean="0">
                <a:sym typeface="+mn-ea"/>
              </a:rPr>
              <a:t>Quản lý bán hàng xe máy</a:t>
            </a:r>
            <a:endParaRPr lang="en-US" sz="3200" smtClean="0"/>
          </a:p>
          <a:p>
            <a:pPr lvl="1"/>
            <a:r>
              <a:rPr lang="en-US" sz="3200" smtClean="0">
                <a:sym typeface="+mn-ea"/>
              </a:rPr>
              <a:t>Thêm sản phẩm</a:t>
            </a:r>
            <a:endParaRPr lang="en-US" sz="3200" smtClean="0"/>
          </a:p>
          <a:p>
            <a:pPr lvl="1"/>
            <a:r>
              <a:rPr lang="en-US" sz="3200" smtClean="0">
                <a:sym typeface="+mn-ea"/>
              </a:rPr>
              <a:t>Tất cả sản phẩm</a:t>
            </a:r>
            <a:endParaRPr lang="en-US" sz="3200" smtClean="0"/>
          </a:p>
          <a:p>
            <a:pPr lvl="1"/>
            <a:r>
              <a:rPr lang="en-US" sz="3200" smtClean="0">
                <a:sym typeface="+mn-ea"/>
              </a:rPr>
              <a:t>Tên công ty</a:t>
            </a:r>
            <a:endParaRPr lang="en-US" sz="3200" smtClean="0"/>
          </a:p>
          <a:p>
            <a:pPr lvl="1"/>
            <a:r>
              <a:rPr lang="en-US" sz="3200" smtClean="0">
                <a:sym typeface="+mn-ea"/>
              </a:rPr>
              <a:t>Chi tiết đơn hàng</a:t>
            </a:r>
            <a:endParaRPr lang="en-US" sz="3200"/>
          </a:p>
          <a:p>
            <a:endParaRPr lang="en-US"/>
          </a:p>
        </p:txBody>
      </p:sp>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p>
            <a:pPr algn="ctr"/>
            <a:r>
              <a:rPr lang="en-US" smtClean="0">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Màn hình chờ</a:t>
            </a:r>
            <a:br>
              <a:rPr lang="en-US" smtClean="0">
                <a:ln w="9525">
                  <a:solidFill>
                    <a:schemeClr val="bg1"/>
                  </a:solidFill>
                  <a:prstDash val="solid"/>
                </a:ln>
                <a:solidFill>
                  <a:schemeClr val="tx1"/>
                </a:solidFill>
                <a:effectLst>
                  <a:outerShdw blurRad="12700" dist="38100" dir="2700000" algn="tl" rotWithShape="0">
                    <a:schemeClr val="bg1">
                      <a:lumMod val="50000"/>
                    </a:schemeClr>
                  </a:outerShdw>
                </a:effectLst>
              </a:rPr>
            </a:br>
            <a:endParaRPr lang="en-US" smtClean="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4" name="Content Placeholder 3" descr="117179078_671478086887101_4213366317373879506_n"/>
          <p:cNvPicPr>
            <a:picLocks noChangeAspect="1"/>
          </p:cNvPicPr>
          <p:nvPr>
            <p:ph sz="half" idx="1"/>
          </p:nvPr>
        </p:nvPicPr>
        <p:blipFill>
          <a:blip r:embed="rId1"/>
          <a:stretch>
            <a:fillRect/>
          </a:stretch>
        </p:blipFill>
        <p:spPr>
          <a:xfrm>
            <a:off x="2159000" y="1174750"/>
            <a:ext cx="2285365" cy="4953000"/>
          </a:xfrm>
          <a:prstGeom prst="rect">
            <a:avLst/>
          </a:prstGeom>
        </p:spPr>
      </p:pic>
      <p:sp>
        <p:nvSpPr>
          <p:cNvPr id="5" name="Right Arrow 4"/>
          <p:cNvSpPr/>
          <p:nvPr/>
        </p:nvSpPr>
        <p:spPr>
          <a:xfrm>
            <a:off x="5427980" y="3117215"/>
            <a:ext cx="1542415" cy="1038225"/>
          </a:xfrm>
          <a:prstGeom prst="rightArrow">
            <a:avLst/>
          </a:pr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endParaRPr>
          </a:p>
        </p:txBody>
      </p:sp>
      <p:pic>
        <p:nvPicPr>
          <p:cNvPr id="6" name="Content Placeholder 5" descr="116560758_653417301940533_2020892546897974508_n"/>
          <p:cNvPicPr>
            <a:picLocks noChangeAspect="1"/>
          </p:cNvPicPr>
          <p:nvPr>
            <p:ph sz="half" idx="2"/>
          </p:nvPr>
        </p:nvPicPr>
        <p:blipFill>
          <a:blip r:embed="rId2"/>
          <a:stretch>
            <a:fillRect/>
          </a:stretch>
        </p:blipFill>
        <p:spPr>
          <a:xfrm>
            <a:off x="7747000" y="1174750"/>
            <a:ext cx="2285365" cy="4953000"/>
          </a:xfrm>
          <a:prstGeom prst="rect">
            <a:avLst/>
          </a:prstGeom>
        </p:spPr>
      </p:pic>
    </p:spTree>
  </p:cSld>
  <p:clrMapOvr>
    <a:masterClrMapping/>
  </p:clrMapOvr>
  <p:transition>
    <p:wedg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mtClean="0">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Quản lý bán hàng xe máy</a:t>
            </a:r>
            <a:endParaRPr lang="en-US" smtClean="0">
              <a:ln w="9525">
                <a:solidFill>
                  <a:schemeClr val="bg1"/>
                </a:solidFill>
                <a:prstDash val="solid"/>
              </a:ln>
              <a:solidFill>
                <a:schemeClr val="tx1"/>
              </a:solidFill>
              <a:effectLst>
                <a:outerShdw blurRad="12700" dist="38100" dir="2700000" algn="tl" rotWithShape="0">
                  <a:schemeClr val="bg1">
                    <a:lumMod val="50000"/>
                  </a:schemeClr>
                </a:outerShdw>
              </a:effectLst>
              <a:sym typeface="+mn-ea"/>
            </a:endParaRPr>
          </a:p>
        </p:txBody>
      </p:sp>
      <p:pic>
        <p:nvPicPr>
          <p:cNvPr id="4" name="Content Placeholder 3" descr="116560758_653417301940533_2020892546897974508_n"/>
          <p:cNvPicPr>
            <a:picLocks noChangeAspect="1"/>
          </p:cNvPicPr>
          <p:nvPr>
            <p:ph idx="1"/>
          </p:nvPr>
        </p:nvPicPr>
        <p:blipFill>
          <a:blip r:embed="rId1"/>
          <a:stretch>
            <a:fillRect/>
          </a:stretch>
        </p:blipFill>
        <p:spPr>
          <a:xfrm>
            <a:off x="3589020" y="1224280"/>
            <a:ext cx="5014595" cy="5320030"/>
          </a:xfrm>
          <a:prstGeom prst="rect">
            <a:avLst/>
          </a:prstGeom>
        </p:spPr>
      </p:pic>
    </p:spTree>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mtClean="0">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Thêm sản phẩm</a:t>
            </a:r>
            <a:endParaRPr lang="en-US" smtClean="0">
              <a:ln w="9525">
                <a:solidFill>
                  <a:schemeClr val="bg1"/>
                </a:solidFill>
                <a:prstDash val="solid"/>
              </a:ln>
              <a:solidFill>
                <a:schemeClr val="tx1"/>
              </a:solidFill>
              <a:effectLst>
                <a:outerShdw blurRad="12700" dist="38100" dir="2700000" algn="tl" rotWithShape="0">
                  <a:schemeClr val="bg1">
                    <a:lumMod val="50000"/>
                  </a:schemeClr>
                </a:outerShdw>
              </a:effectLst>
              <a:sym typeface="+mn-ea"/>
            </a:endParaRPr>
          </a:p>
        </p:txBody>
      </p:sp>
      <p:sp>
        <p:nvSpPr>
          <p:cNvPr id="3" name="Content Placeholder 2"/>
          <p:cNvSpPr>
            <a:spLocks noGrp="1"/>
          </p:cNvSpPr>
          <p:nvPr>
            <p:ph sz="half" idx="1"/>
          </p:nvPr>
        </p:nvSpPr>
        <p:spPr/>
        <p:txBody>
          <a:bodyPr/>
          <a:p>
            <a:r>
              <a:rPr lang="en-US"/>
              <a:t>Đây là màn hình thêm sản phẩm gồm:</a:t>
            </a:r>
            <a:endParaRPr lang="en-US"/>
          </a:p>
          <a:p>
            <a:pPr lvl="1"/>
            <a:r>
              <a:rPr lang="en-US"/>
              <a:t>Nhập tên xe:....</a:t>
            </a:r>
            <a:endParaRPr lang="en-US"/>
          </a:p>
          <a:p>
            <a:pPr lvl="1"/>
            <a:r>
              <a:rPr lang="en-US"/>
              <a:t>Nhập sô lượng đơn hàng:...</a:t>
            </a:r>
            <a:endParaRPr lang="en-US"/>
          </a:p>
          <a:p>
            <a:pPr lvl="1"/>
            <a:r>
              <a:rPr lang="en-US"/>
              <a:t>Nhập mã loại:....</a:t>
            </a:r>
            <a:endParaRPr lang="en-US"/>
          </a:p>
          <a:p>
            <a:pPr lvl="1"/>
            <a:r>
              <a:rPr lang="en-US"/>
              <a:t>Nhập dung tích xilanh:..</a:t>
            </a:r>
            <a:endParaRPr lang="en-US"/>
          </a:p>
          <a:p>
            <a:pPr lvl="2"/>
            <a:endParaRPr lang="en-US"/>
          </a:p>
          <a:p>
            <a:pPr lvl="1"/>
            <a:endParaRPr lang="en-US"/>
          </a:p>
          <a:p>
            <a:pPr lvl="1"/>
            <a:endParaRPr lang="en-US"/>
          </a:p>
        </p:txBody>
      </p:sp>
      <p:pic>
        <p:nvPicPr>
          <p:cNvPr id="7" name="Content Placeholder 6" descr="117306677_318767915913052_7773014371014111527_n"/>
          <p:cNvPicPr>
            <a:picLocks noChangeAspect="1"/>
          </p:cNvPicPr>
          <p:nvPr>
            <p:ph sz="half" idx="2"/>
          </p:nvPr>
        </p:nvPicPr>
        <p:blipFill>
          <a:blip r:embed="rId1"/>
          <a:stretch>
            <a:fillRect/>
          </a:stretch>
        </p:blipFill>
        <p:spPr>
          <a:xfrm>
            <a:off x="7747000" y="1174750"/>
            <a:ext cx="2285365" cy="4953000"/>
          </a:xfrm>
          <a:prstGeom prst="rect">
            <a:avLst/>
          </a:prstGeom>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2000"/>
                                        <p:tgtEl>
                                          <p:spTgt spid="3">
                                            <p:txEl>
                                              <p:pRg st="1" end="1"/>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ox(in)">
                                      <p:cBhvr>
                                        <p:cTn id="15" dur="2000"/>
                                        <p:tgtEl>
                                          <p:spTgt spid="3">
                                            <p:txEl>
                                              <p:pRg st="2" end="2"/>
                                            </p:txEl>
                                          </p:spTgt>
                                        </p:tgtEl>
                                      </p:cBhvr>
                                    </p:animEffect>
                                  </p:childTnLst>
                                </p:cTn>
                              </p:par>
                              <p:par>
                                <p:cTn id="16" presetID="4" presetClass="entr" presetSubtype="16"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ox(in)">
                                      <p:cBhvr>
                                        <p:cTn id="18" dur="2000"/>
                                        <p:tgtEl>
                                          <p:spTgt spid="3">
                                            <p:txEl>
                                              <p:pRg st="3" end="3"/>
                                            </p:txEl>
                                          </p:spTgt>
                                        </p:tgtEl>
                                      </p:cBhvr>
                                    </p:animEffect>
                                  </p:childTnLst>
                                </p:cTn>
                              </p:par>
                              <p:par>
                                <p:cTn id="19" presetID="4" presetClass="entr" presetSubtype="16"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ox(in)">
                                      <p:cBhvr>
                                        <p:cTn id="21" dur="20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circle(in)">
                                      <p:cBhvr>
                                        <p:cTn id="2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smtClean="0">
                <a:ln w="9525">
                  <a:solidFill>
                    <a:schemeClr val="bg1"/>
                  </a:solidFill>
                  <a:prstDash val="solid"/>
                </a:ln>
                <a:solidFill>
                  <a:schemeClr val="tx1"/>
                </a:solidFill>
                <a:effectLst>
                  <a:outerShdw blurRad="12700" dist="38100" dir="2700000" algn="tl" rotWithShape="0">
                    <a:schemeClr val="bg1">
                      <a:lumMod val="50000"/>
                    </a:schemeClr>
                  </a:outerShdw>
                </a:effectLst>
                <a:sym typeface="+mn-ea"/>
              </a:rPr>
              <a:t>Tất cả sản phẩm</a:t>
            </a:r>
            <a:endParaRPr lang="en-US" smtClean="0">
              <a:ln w="9525">
                <a:solidFill>
                  <a:schemeClr val="bg1"/>
                </a:solidFill>
                <a:prstDash val="solid"/>
              </a:ln>
              <a:solidFill>
                <a:schemeClr val="tx1"/>
              </a:solidFill>
              <a:effectLst>
                <a:outerShdw blurRad="12700" dist="38100" dir="2700000" algn="tl" rotWithShape="0">
                  <a:schemeClr val="bg1">
                    <a:lumMod val="50000"/>
                  </a:schemeClr>
                </a:outerShdw>
              </a:effectLst>
              <a:sym typeface="+mn-ea"/>
            </a:endParaRPr>
          </a:p>
        </p:txBody>
      </p:sp>
      <p:sp>
        <p:nvSpPr>
          <p:cNvPr id="3" name="Content Placeholder 2"/>
          <p:cNvSpPr>
            <a:spLocks noGrp="1"/>
          </p:cNvSpPr>
          <p:nvPr>
            <p:ph sz="half" idx="1"/>
          </p:nvPr>
        </p:nvSpPr>
        <p:spPr/>
        <p:txBody>
          <a:bodyPr/>
          <a:p>
            <a:r>
              <a:rPr lang="en-US"/>
              <a:t>Đây là màn hình tất cả sản phẩm, ta có có 2 nút button và form hiển thị thông tin của xe mà ta đã thêm vào, 2 nút button đó là “Xóa” và “Cập nhật”</a:t>
            </a:r>
            <a:endParaRPr lang="en-US"/>
          </a:p>
          <a:p>
            <a:pPr lvl="1"/>
            <a:r>
              <a:rPr lang="en-US"/>
              <a:t>Khi click vô “Xóa” nó sẽ thông báo xóa thành công và k còn hiển thị trên màn hình nữa</a:t>
            </a:r>
            <a:endParaRPr lang="en-US"/>
          </a:p>
        </p:txBody>
      </p:sp>
      <p:pic>
        <p:nvPicPr>
          <p:cNvPr id="4" name="Content Placeholder 3" descr="117187849_288520132441645_4961041977133310728_n"/>
          <p:cNvPicPr>
            <a:picLocks noChangeAspect="1"/>
          </p:cNvPicPr>
          <p:nvPr>
            <p:ph sz="half" idx="2"/>
          </p:nvPr>
        </p:nvPicPr>
        <p:blipFill>
          <a:blip r:embed="rId1"/>
          <a:stretch>
            <a:fillRect/>
          </a:stretch>
        </p:blipFill>
        <p:spPr>
          <a:xfrm>
            <a:off x="7747000" y="1174750"/>
            <a:ext cx="2285365" cy="4953000"/>
          </a:xfrm>
          <a:prstGeom prst="rect">
            <a:avLst/>
          </a:prstGeom>
        </p:spPr>
      </p:pic>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amond(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edge">
                                      <p:cBhvr>
                                        <p:cTn id="17" dur="2000"/>
                                        <p:tgtEl>
                                          <p:spTgt spid="3">
                                            <p:txEl>
                                              <p:pRg st="0" end="0"/>
                                            </p:txEl>
                                          </p:spTgt>
                                        </p:tgtEl>
                                      </p:cBhvr>
                                    </p:animEffect>
                                  </p:childTnLst>
                                </p:cTn>
                              </p:par>
                              <p:par>
                                <p:cTn id="18" presetID="20" presetClass="entr" presetSubtype="0" fill="hold" nodeType="with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wedge">
                                      <p:cBhvr>
                                        <p:cTn id="20"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p:txBody>
          <a:bodyPr/>
          <a:p>
            <a:pPr lvl="1"/>
            <a:r>
              <a:rPr lang="en-US"/>
              <a:t>Còn khi ta click vào Cập nhật thì ta có 2 sự lựa chọn:</a:t>
            </a:r>
            <a:endParaRPr lang="en-US"/>
          </a:p>
          <a:p>
            <a:pPr lvl="2"/>
            <a:r>
              <a:rPr lang="en-US"/>
              <a:t>Một là có thể chỉnh sửa rồi bấm vào nút cập nhật và nó sẻ thông báo cập nhật thành công</a:t>
            </a:r>
            <a:endParaRPr lang="en-US"/>
          </a:p>
          <a:p>
            <a:pPr lvl="2"/>
            <a:r>
              <a:rPr lang="en-US"/>
              <a:t>Hai là ta có thể xác nhân bán xe luông trong form này</a:t>
            </a:r>
            <a:endParaRPr lang="en-US"/>
          </a:p>
          <a:p>
            <a:pPr lvl="2"/>
            <a:endParaRPr lang="en-US"/>
          </a:p>
        </p:txBody>
      </p:sp>
      <p:pic>
        <p:nvPicPr>
          <p:cNvPr id="4" name="Content Placeholder 3" descr="116279000_224075588838328_6098770882291744804_n"/>
          <p:cNvPicPr>
            <a:picLocks noChangeAspect="1"/>
          </p:cNvPicPr>
          <p:nvPr>
            <p:ph sz="half" idx="2"/>
          </p:nvPr>
        </p:nvPicPr>
        <p:blipFill>
          <a:blip r:embed="rId1"/>
          <a:stretch>
            <a:fillRect/>
          </a:stretch>
        </p:blipFill>
        <p:spPr>
          <a:xfrm>
            <a:off x="7747000" y="1174750"/>
            <a:ext cx="2285365" cy="4953000"/>
          </a:xfrm>
          <a:prstGeom prst="rect">
            <a:avLst/>
          </a:prstGeom>
        </p:spPr>
      </p:pic>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heckerboard(across)">
                                      <p:cBhvr>
                                        <p:cTn id="12" dur="500"/>
                                        <p:tgtEl>
                                          <p:spTgt spid="3">
                                            <p:txEl>
                                              <p:pRg st="0" end="0"/>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heckerboard(across)">
                                      <p:cBhvr>
                                        <p:cTn id="15" dur="500"/>
                                        <p:tgtEl>
                                          <p:spTgt spid="3">
                                            <p:txEl>
                                              <p:pRg st="1" end="1"/>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checkerboard(across)">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n w="9525">
                  <a:solidFill>
                    <a:schemeClr val="bg1"/>
                  </a:solidFill>
                  <a:prstDash val="solid"/>
                </a:ln>
                <a:solidFill>
                  <a:schemeClr val="tx1"/>
                </a:solidFill>
                <a:effectLst>
                  <a:outerShdw blurRad="12700" dist="38100" dir="2700000" algn="tl" rotWithShape="0">
                    <a:schemeClr val="bg1">
                      <a:lumMod val="50000"/>
                    </a:schemeClr>
                  </a:outerShdw>
                </a:effectLst>
              </a:rPr>
              <a:t>Màn hình xác nhận bán xe</a:t>
            </a:r>
            <a:endParaRPr lang="en-US">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Content Placeholder 2"/>
          <p:cNvSpPr>
            <a:spLocks noGrp="1"/>
          </p:cNvSpPr>
          <p:nvPr>
            <p:ph sz="half" idx="1"/>
          </p:nvPr>
        </p:nvSpPr>
        <p:spPr/>
        <p:txBody>
          <a:bodyPr/>
          <a:p>
            <a:r>
              <a:rPr lang="en-US"/>
              <a:t>Khi ta click vào bán xe thì sẻ chuyển sang màn hình xác nhận bán xe và yêu cầu ta phải kí tên để xác nhận, sau đó sẻ hiển thị thông báo bán xe thành công</a:t>
            </a:r>
            <a:endParaRPr lang="en-US"/>
          </a:p>
        </p:txBody>
      </p:sp>
      <p:pic>
        <p:nvPicPr>
          <p:cNvPr id="4" name="Content Placeholder 3" descr="116338851_715382895705087_757142671452392020_n"/>
          <p:cNvPicPr>
            <a:picLocks noChangeAspect="1"/>
          </p:cNvPicPr>
          <p:nvPr>
            <p:ph sz="half" idx="2"/>
          </p:nvPr>
        </p:nvPicPr>
        <p:blipFill>
          <a:blip r:embed="rId1"/>
          <a:stretch>
            <a:fillRect/>
          </a:stretch>
        </p:blipFill>
        <p:spPr>
          <a:xfrm>
            <a:off x="6402705" y="1174750"/>
            <a:ext cx="3629660" cy="4953000"/>
          </a:xfrm>
          <a:prstGeom prst="rect">
            <a:avLst/>
          </a:prstGeom>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xit" presetSubtype="32" fill="hold" grpId="0" nodeType="clickEffect">
                                  <p:stCondLst>
                                    <p:cond delay="0"/>
                                  </p:stCondLst>
                                  <p:childTnLst>
                                    <p:animEffect transition="out" filter="diamond(out)">
                                      <p:cBhvr>
                                        <p:cTn id="6" dur="2000"/>
                                        <p:tgtEl>
                                          <p:spTgt spid="2"/>
                                        </p:tgtEl>
                                      </p:cBhvr>
                                    </p:animEffect>
                                    <p:set>
                                      <p:cBhvr>
                                        <p:cTn id="7" dur="1" fill="hold">
                                          <p:stCondLst>
                                            <p:cond delay="19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2"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blinds(horizontal)">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p:tgtEl>
                                          <p:spTgt spid="4"/>
                                        </p:tgtEl>
                                        <p:attrNameLst>
                                          <p:attrName>ppt_y</p:attrName>
                                        </p:attrNameLst>
                                      </p:cBhvr>
                                      <p:tavLst>
                                        <p:tav tm="0">
                                          <p:val>
                                            <p:strVal val="#ppt_y+#ppt_h*1.125000"/>
                                          </p:val>
                                        </p:tav>
                                        <p:tav tm="100000">
                                          <p:val>
                                            <p:strVal val="#ppt_y"/>
                                          </p:val>
                                        </p:tav>
                                      </p:tavLst>
                                    </p:anim>
                                    <p:animEffect transition="in" filter="wipe(up)">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2" grpId="2"/>
      <p:bldP spid="2" grpId="3"/>
    </p:bldLst>
  </p:timing>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2488</Words>
  <Application>WPS Presentation</Application>
  <PresentationFormat>Widescreen</PresentationFormat>
  <Paragraphs>107</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vt:lpstr>
      <vt:lpstr>SimSun</vt:lpstr>
      <vt:lpstr>Wingdings</vt:lpstr>
      <vt:lpstr>Calibri Light</vt:lpstr>
      <vt:lpstr>Calibri</vt:lpstr>
      <vt:lpstr>Microsoft YaHei</vt:lpstr>
      <vt:lpstr>Arial Unicode MS</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đồ án Lập Trình Di Động 2 Quản Lý Bán Hàng Xe Máy </dc:title>
  <dc:creator/>
  <cp:lastModifiedBy>google1555857215</cp:lastModifiedBy>
  <cp:revision>1</cp:revision>
  <dcterms:created xsi:type="dcterms:W3CDTF">2020-08-05T15:00:09Z</dcterms:created>
  <dcterms:modified xsi:type="dcterms:W3CDTF">2020-08-05T15:00:10Z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1033-11.2.0.8991</vt:lpwstr>
  </property>
</Properties>
</file>