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5E18-D454-4346-99D5-92739113A63F}" type="datetimeFigureOut">
              <a:rPr lang="en-US" smtClean="0"/>
              <a:pPr/>
              <a:t>30-Oct-13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B153-72D7-4A85-A6E4-15AE356BF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RAS </a:t>
            </a:r>
            <a:r>
              <a:rPr lang="en-US" dirty="0" err="1" smtClean="0"/>
              <a:t>nonAir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list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TourCode</a:t>
            </a:r>
            <a:r>
              <a:rPr lang="en-US" dirty="0" smtClean="0"/>
              <a:t>/Event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hay </a:t>
            </a:r>
            <a:r>
              <a:rPr lang="en-US" dirty="0" err="1" smtClean="0"/>
              <a:t>theo</a:t>
            </a:r>
            <a:r>
              <a:rPr lang="en-US" dirty="0" smtClean="0"/>
              <a:t> Group/Tour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version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do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text,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: 2 DBL </a:t>
            </a:r>
            <a:r>
              <a:rPr lang="en-US" dirty="0" err="1" smtClean="0"/>
              <a:t>Delux</a:t>
            </a:r>
            <a:r>
              <a:rPr lang="en-US" dirty="0" smtClean="0"/>
              <a:t> Room for 3 nights</a:t>
            </a:r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ý,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display </a:t>
            </a:r>
            <a:r>
              <a:rPr lang="en-US" dirty="0" err="1" smtClean="0"/>
              <a:t>lên</a:t>
            </a:r>
            <a:r>
              <a:rPr lang="en-US" dirty="0" smtClean="0"/>
              <a:t> quotation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currency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amount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VAT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% VAT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Payment Method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reminder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2"/>
            <a:r>
              <a:rPr lang="en-US" dirty="0" err="1" smtClean="0"/>
              <a:t>PSP</a:t>
            </a:r>
            <a:r>
              <a:rPr lang="en-US" dirty="0" smtClean="0"/>
              <a:t>.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nợ</a:t>
            </a:r>
            <a:endParaRPr lang="en-US" dirty="0" smtClean="0"/>
          </a:p>
          <a:p>
            <a:pPr lvl="2"/>
            <a:r>
              <a:rPr lang="en-US" dirty="0" smtClean="0"/>
              <a:t>COD.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2"/>
            <a:r>
              <a:rPr lang="en-US" dirty="0" smtClean="0"/>
              <a:t>PPD.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2"/>
            <a:r>
              <a:rPr lang="en-US" dirty="0" smtClean="0"/>
              <a:t>DEP.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cọc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endParaRPr lang="en-US" dirty="0" smtClean="0"/>
          </a:p>
          <a:p>
            <a:pPr lvl="1"/>
            <a:r>
              <a:rPr lang="en-US" dirty="0" smtClean="0"/>
              <a:t>Amount paid..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PPD</a:t>
            </a:r>
            <a:r>
              <a:rPr lang="en-US" dirty="0" smtClean="0"/>
              <a:t> hay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cọc</a:t>
            </a:r>
            <a:r>
              <a:rPr lang="en-US" dirty="0" smtClean="0"/>
              <a:t> </a:t>
            </a:r>
            <a:r>
              <a:rPr lang="en-US" dirty="0" err="1" smtClean="0"/>
              <a:t>DEP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"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" KT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quầy</a:t>
            </a:r>
            <a:r>
              <a:rPr lang="en-US" dirty="0" smtClean="0"/>
              <a:t> </a:t>
            </a:r>
            <a:r>
              <a:rPr lang="en-US" dirty="0" err="1" smtClean="0"/>
              <a:t>NonAir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filter,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code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click Supplier, </a:t>
            </a:r>
            <a:r>
              <a:rPr lang="en-US" dirty="0" err="1" smtClean="0"/>
              <a:t>và</a:t>
            </a:r>
            <a:r>
              <a:rPr lang="en-US" dirty="0" smtClean="0"/>
              <a:t>/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 </a:t>
            </a:r>
            <a:r>
              <a:rPr lang="en-US" dirty="0" err="1" smtClean="0"/>
              <a:t>rồi</a:t>
            </a:r>
            <a:r>
              <a:rPr lang="en-US" dirty="0" smtClean="0"/>
              <a:t> Supplier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Add,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update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service </a:t>
            </a:r>
            <a:r>
              <a:rPr lang="en-US" dirty="0" err="1" smtClean="0"/>
              <a:t>cần</a:t>
            </a:r>
            <a:r>
              <a:rPr lang="en-US" dirty="0" smtClean="0"/>
              <a:t> edit,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add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click </a:t>
            </a:r>
            <a:r>
              <a:rPr lang="en-US" dirty="0" err="1" smtClean="0"/>
              <a:t>SaveChange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ServiceFee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smtClean="0"/>
              <a:t>1 service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thề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click </a:t>
            </a:r>
            <a:r>
              <a:rPr lang="en-US" dirty="0" err="1" smtClean="0"/>
              <a:t>addSF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681954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Service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currency amount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Sfee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TV </a:t>
            </a:r>
            <a:r>
              <a:rPr lang="en-US" dirty="0" err="1" smtClean="0"/>
              <a:t>thu</a:t>
            </a:r>
            <a:r>
              <a:rPr lang="en-US" dirty="0" smtClean="0"/>
              <a:t> hay supplier? Default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TransViet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Sfee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deal hay selected item (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 service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ô %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ô Amount</a:t>
            </a:r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click add.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add,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Quay </a:t>
            </a:r>
            <a:r>
              <a:rPr lang="en-US" dirty="0" err="1" smtClean="0"/>
              <a:t>lại</a:t>
            </a:r>
            <a:r>
              <a:rPr lang="en-US" dirty="0" smtClean="0"/>
              <a:t> tab Tour.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ItemPricing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BundlePricing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ở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652116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ItemPricing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PriceCurrency</a:t>
            </a:r>
            <a:r>
              <a:rPr lang="en-US" dirty="0" smtClean="0"/>
              <a:t>.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service Item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currency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priceCurrency</a:t>
            </a:r>
            <a:r>
              <a:rPr lang="en-US" dirty="0" smtClean="0"/>
              <a:t>,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y/c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OK.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029200"/>
            <a:ext cx="737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y/c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endParaRPr lang="en-US" dirty="0" smtClean="0"/>
          </a:p>
          <a:p>
            <a:pPr lvl="1"/>
            <a:r>
              <a:rPr lang="en-US" dirty="0" smtClean="0"/>
              <a:t>Bundle/package: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r>
              <a:rPr lang="en-US" dirty="0" smtClean="0"/>
              <a:t>, MU, SF,…list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item price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endParaRPr lang="en-US" dirty="0" smtClean="0"/>
          </a:p>
          <a:p>
            <a:pPr lvl="1"/>
            <a:r>
              <a:rPr lang="en-US" dirty="0" err="1" smtClean="0"/>
              <a:t>Chào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Net </a:t>
            </a:r>
            <a:r>
              <a:rPr lang="en-US" dirty="0" err="1" smtClean="0"/>
              <a:t>và</a:t>
            </a:r>
            <a:r>
              <a:rPr lang="en-US" dirty="0" smtClean="0"/>
              <a:t> transparent. TV charge SF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deal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BundlePricing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CostingCurrency</a:t>
            </a:r>
            <a:r>
              <a:rPr lang="en-US" dirty="0" smtClean="0"/>
              <a:t>. </a:t>
            </a:r>
            <a:r>
              <a:rPr lang="en-US" dirty="0" err="1" smtClean="0"/>
              <a:t>Và</a:t>
            </a:r>
            <a:r>
              <a:rPr lang="en-US" dirty="0" smtClean="0"/>
              <a:t> click Recalculate.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item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ItemCurrency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Costing Currency.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show ở 2 ô </a:t>
            </a:r>
            <a:r>
              <a:rPr lang="en-US" dirty="0" err="1" smtClean="0"/>
              <a:t>perPax</a:t>
            </a:r>
            <a:r>
              <a:rPr lang="en-US" dirty="0" smtClean="0"/>
              <a:t>/Total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800600"/>
            <a:ext cx="303915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PricingCurrency</a:t>
            </a:r>
            <a:r>
              <a:rPr lang="en-US" dirty="0" smtClean="0"/>
              <a:t>,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, </a:t>
            </a:r>
            <a:r>
              <a:rPr lang="en-US" dirty="0" err="1" smtClean="0"/>
              <a:t>perPax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Total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click Update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303915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Print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Quotation </a:t>
            </a:r>
            <a:r>
              <a:rPr lang="en-US" dirty="0" err="1" smtClean="0"/>
              <a:t>để</a:t>
            </a:r>
            <a:r>
              <a:rPr lang="en-US" dirty="0" smtClean="0"/>
              <a:t> view.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là</a:t>
            </a:r>
            <a:r>
              <a:rPr lang="en-US" dirty="0" smtClean="0"/>
              <a:t> format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y/c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NMD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fix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template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r>
              <a:rPr lang="en-US" dirty="0" smtClean="0"/>
              <a:t>???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, </a:t>
            </a:r>
            <a:r>
              <a:rPr lang="en-US" dirty="0" err="1" smtClean="0"/>
              <a:t>ko</a:t>
            </a:r>
            <a:r>
              <a:rPr lang="en-US" dirty="0" smtClean="0"/>
              <a:t> list chi </a:t>
            </a:r>
            <a:r>
              <a:rPr lang="en-US" dirty="0" err="1" smtClean="0"/>
              <a:t>tiết</a:t>
            </a:r>
            <a:r>
              <a:rPr lang="en-US" dirty="0" smtClean="0"/>
              <a:t> item price</a:t>
            </a:r>
          </a:p>
          <a:p>
            <a:r>
              <a:rPr lang="en-US" dirty="0" err="1" smtClean="0"/>
              <a:t>ItemCurrency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err="1" smtClean="0"/>
              <a:t>CostCurrency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bundle.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add MU/SF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err="1" smtClean="0">
                <a:sym typeface="Wingdings" pitchFamily="2" charset="2"/>
              </a:rPr>
              <a:t>nếu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item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currency </a:t>
            </a:r>
            <a:r>
              <a:rPr lang="en-US" dirty="0" err="1" smtClean="0">
                <a:sym typeface="Wingdings" pitchFamily="2" charset="2"/>
              </a:rPr>
              <a:t>khác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nhau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qui </a:t>
            </a:r>
            <a:r>
              <a:rPr lang="en-US" dirty="0" err="1" smtClean="0">
                <a:sym typeface="Wingdings" pitchFamily="2" charset="2"/>
              </a:rPr>
              <a:t>về</a:t>
            </a:r>
            <a:r>
              <a:rPr lang="en-US" dirty="0" smtClean="0">
                <a:sym typeface="Wingdings" pitchFamily="2" charset="2"/>
              </a:rPr>
              <a:t> 1 </a:t>
            </a:r>
            <a:r>
              <a:rPr lang="en-US" dirty="0" err="1" smtClean="0">
                <a:sym typeface="Wingdings" pitchFamily="2" charset="2"/>
              </a:rPr>
              <a:t>đồng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tiền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PricingCurrency</a:t>
            </a:r>
            <a:r>
              <a:rPr lang="en-US" dirty="0" smtClean="0"/>
              <a:t>: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Payment currency,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HTL</a:t>
            </a:r>
            <a:r>
              <a:rPr lang="en-US" dirty="0" smtClean="0"/>
              <a:t> EUR100 + </a:t>
            </a:r>
            <a:r>
              <a:rPr lang="en-US" dirty="0" err="1" smtClean="0"/>
              <a:t>xe</a:t>
            </a:r>
            <a:r>
              <a:rPr lang="en-US" dirty="0" smtClean="0"/>
              <a:t> VND1tr =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r>
              <a:rPr lang="en-US" dirty="0" smtClean="0"/>
              <a:t> USD200,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VND4.5 </a:t>
            </a:r>
            <a:r>
              <a:rPr lang="en-US" dirty="0" err="1" smtClean="0"/>
              <a:t>tr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AUD250</a:t>
            </a:r>
          </a:p>
          <a:p>
            <a:r>
              <a:rPr lang="en-US" i="1" dirty="0" err="1" smtClean="0"/>
              <a:t>Lưu</a:t>
            </a:r>
            <a:r>
              <a:rPr lang="en-US" i="1" dirty="0" smtClean="0"/>
              <a:t> ý: </a:t>
            </a:r>
            <a:r>
              <a:rPr lang="en-US" i="1" dirty="0" err="1" smtClean="0"/>
              <a:t>đây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tổng</a:t>
            </a:r>
            <a:r>
              <a:rPr lang="en-US" i="1" dirty="0" smtClean="0"/>
              <a:t> </a:t>
            </a:r>
            <a:r>
              <a:rPr lang="en-US" i="1" dirty="0" err="1" smtClean="0"/>
              <a:t>quát</a:t>
            </a:r>
            <a:r>
              <a:rPr lang="en-US" i="1" dirty="0" smtClean="0"/>
              <a:t>, </a:t>
            </a:r>
            <a:r>
              <a:rPr lang="en-US" i="1" dirty="0" err="1" smtClean="0"/>
              <a:t>chủ</a:t>
            </a:r>
            <a:r>
              <a:rPr lang="en-US" i="1" dirty="0" smtClean="0"/>
              <a:t> </a:t>
            </a:r>
            <a:r>
              <a:rPr lang="en-US" i="1" dirty="0" err="1" smtClean="0"/>
              <a:t>yếu</a:t>
            </a:r>
            <a:r>
              <a:rPr lang="en-US" i="1" dirty="0" smtClean="0"/>
              <a:t> </a:t>
            </a:r>
            <a:r>
              <a:rPr lang="en-US" i="1" dirty="0" err="1" smtClean="0"/>
              <a:t>để</a:t>
            </a:r>
            <a:r>
              <a:rPr lang="en-US" i="1" dirty="0" smtClean="0"/>
              <a:t> minh </a:t>
            </a:r>
            <a:r>
              <a:rPr lang="en-US" i="1" dirty="0" err="1" smtClean="0"/>
              <a:t>họa</a:t>
            </a:r>
            <a:r>
              <a:rPr lang="en-US" i="1" dirty="0" smtClean="0"/>
              <a:t> </a:t>
            </a:r>
            <a:r>
              <a:rPr lang="en-US" i="1" dirty="0" err="1" smtClean="0"/>
              <a:t>khái</a:t>
            </a:r>
            <a:r>
              <a:rPr lang="en-US" i="1" dirty="0" smtClean="0"/>
              <a:t> </a:t>
            </a:r>
            <a:r>
              <a:rPr lang="en-US" i="1" dirty="0" err="1" smtClean="0"/>
              <a:t>niệm</a:t>
            </a:r>
            <a:r>
              <a:rPr lang="en-US" i="1" dirty="0" smtClean="0"/>
              <a:t>, </a:t>
            </a:r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tế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4 </a:t>
            </a:r>
            <a:r>
              <a:rPr lang="en-US" i="1" dirty="0" err="1" smtClean="0"/>
              <a:t>đồng</a:t>
            </a:r>
            <a:r>
              <a:rPr lang="en-US" i="1" dirty="0" smtClean="0"/>
              <a:t> </a:t>
            </a:r>
            <a:r>
              <a:rPr lang="en-US" i="1" dirty="0" err="1" smtClean="0"/>
              <a:t>tiền</a:t>
            </a:r>
            <a:r>
              <a:rPr lang="en-US" i="1" dirty="0" smtClean="0"/>
              <a:t> </a:t>
            </a:r>
            <a:r>
              <a:rPr lang="en-US" i="1" dirty="0" err="1" smtClean="0"/>
              <a:t>đều</a:t>
            </a:r>
            <a:r>
              <a:rPr lang="en-US" i="1" dirty="0" smtClean="0"/>
              <a:t> </a:t>
            </a:r>
            <a:r>
              <a:rPr lang="en-US" i="1" dirty="0" err="1" smtClean="0"/>
              <a:t>cùng</a:t>
            </a:r>
            <a:r>
              <a:rPr lang="en-US" i="1" dirty="0" smtClean="0"/>
              <a:t> 1 </a:t>
            </a:r>
            <a:r>
              <a:rPr lang="en-US" i="1" dirty="0" err="1" smtClean="0"/>
              <a:t>loại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SF</a:t>
            </a:r>
          </a:p>
          <a:p>
            <a:pPr lvl="1"/>
            <a:r>
              <a:rPr lang="en-US" dirty="0" err="1" smtClean="0"/>
              <a:t>TransViet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,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item</a:t>
            </a:r>
          </a:p>
          <a:p>
            <a:pPr lvl="1"/>
            <a:r>
              <a:rPr lang="en-US" dirty="0" err="1" smtClean="0"/>
              <a:t>TransVIet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, </a:t>
            </a:r>
            <a:r>
              <a:rPr lang="en-US" dirty="0" err="1" smtClean="0"/>
              <a:t>trên</a:t>
            </a:r>
            <a:r>
              <a:rPr lang="en-US" dirty="0" smtClean="0"/>
              <a:t> 1 deal</a:t>
            </a:r>
          </a:p>
          <a:p>
            <a:pPr lvl="1"/>
            <a:r>
              <a:rPr lang="en-US" dirty="0" smtClean="0"/>
              <a:t>Supplier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.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RAS,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do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deal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TourCode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Menu Mice\Costing and Quotation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2300288"/>
            <a:ext cx="7524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TourCode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/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pax</a:t>
            </a:r>
            <a:r>
              <a:rPr lang="en-US" dirty="0" smtClean="0"/>
              <a:t>, sales </a:t>
            </a:r>
            <a:r>
              <a:rPr lang="en-US" dirty="0" err="1" smtClean="0"/>
              <a:t>incharge</a:t>
            </a:r>
            <a:r>
              <a:rPr lang="en-US" dirty="0" smtClean="0"/>
              <a:t> (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Brief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EventName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show </a:t>
            </a:r>
            <a:r>
              <a:rPr lang="en-US" dirty="0" err="1" smtClean="0"/>
              <a:t>lên</a:t>
            </a:r>
            <a:r>
              <a:rPr lang="en-US" dirty="0" smtClean="0"/>
              <a:t> quotation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Subj.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refer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endParaRPr lang="en-US" dirty="0" smtClean="0"/>
          </a:p>
          <a:p>
            <a:r>
              <a:rPr lang="en-US" dirty="0" smtClean="0"/>
              <a:t>Contact,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nv</a:t>
            </a:r>
            <a:r>
              <a:rPr lang="en-US" dirty="0" smtClean="0"/>
              <a:t> book </a:t>
            </a:r>
            <a:r>
              <a:rPr lang="en-US" dirty="0" err="1" smtClean="0"/>
              <a:t>các</a:t>
            </a:r>
            <a:r>
              <a:rPr lang="en-US" dirty="0" smtClean="0"/>
              <a:t> event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TourCode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Lưu</a:t>
            </a:r>
            <a:r>
              <a:rPr lang="en-US" i="1" dirty="0" smtClean="0"/>
              <a:t> ý:</a:t>
            </a:r>
          </a:p>
          <a:p>
            <a:pPr lvl="1"/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&gt; today</a:t>
            </a:r>
          </a:p>
          <a:p>
            <a:pPr lvl="1"/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&gt;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dirty="0" smtClean="0"/>
              <a:t>Brief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 smtClean="0"/>
          </a:p>
          <a:p>
            <a:r>
              <a:rPr lang="en-US" dirty="0" smtClean="0"/>
              <a:t>Click Create, </a:t>
            </a:r>
            <a:r>
              <a:rPr lang="en-US" dirty="0" err="1" smtClean="0"/>
              <a:t>TourCode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Double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TourCode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add service,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sang tab Costing</a:t>
            </a:r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67000"/>
            <a:ext cx="7162800" cy="417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938</Words>
  <Application>Microsoft Office PowerPoint</Application>
  <PresentationFormat>On-screen Show (4:3)</PresentationFormat>
  <Paragraphs>92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Hướng dẫn nhập RAS nonAir</vt:lpstr>
      <vt:lpstr>Background</vt:lpstr>
      <vt:lpstr>Khái niệm </vt:lpstr>
      <vt:lpstr>Khái niệm </vt:lpstr>
      <vt:lpstr>Khái niệm </vt:lpstr>
      <vt:lpstr>Tạo TourCode</vt:lpstr>
      <vt:lpstr>Tạo TourCode</vt:lpstr>
      <vt:lpstr>Tạo TourCode</vt:lpstr>
      <vt:lpstr>Add Service</vt:lpstr>
      <vt:lpstr>Add Service</vt:lpstr>
      <vt:lpstr>Add Service</vt:lpstr>
      <vt:lpstr>Add Service</vt:lpstr>
      <vt:lpstr>Add Service</vt:lpstr>
      <vt:lpstr>Add Service</vt:lpstr>
      <vt:lpstr>Edit Service</vt:lpstr>
      <vt:lpstr>Add ServiceFee</vt:lpstr>
      <vt:lpstr>Add Service Fee</vt:lpstr>
      <vt:lpstr>Tính giá</vt:lpstr>
      <vt:lpstr>Tính giá</vt:lpstr>
      <vt:lpstr>Tính giá</vt:lpstr>
      <vt:lpstr>Tính giá</vt:lpstr>
      <vt:lpstr>Document Print 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nhập RAS nonAir</dc:title>
  <dc:creator>Hai.VoThanh</dc:creator>
  <cp:lastModifiedBy>Hai.VoThanh</cp:lastModifiedBy>
  <cp:revision>8</cp:revision>
  <dcterms:created xsi:type="dcterms:W3CDTF">2013-10-30T05:19:44Z</dcterms:created>
  <dcterms:modified xsi:type="dcterms:W3CDTF">2013-10-30T07:38:10Z</dcterms:modified>
</cp:coreProperties>
</file>