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86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Montserrat" panose="02000505000000020004" pitchFamily="2" charset="0"/>
      <p:regular r:id="rId38"/>
      <p:bold r:id="rId39"/>
      <p:italic r:id="rId40"/>
      <p:boldItalic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8EEFB8-15E5-44A9-849B-1A3A7A75EEDB}">
  <a:tblStyle styleId="{E58EEFB8-15E5-44A9-849B-1A3A7A75EE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6b7c0907_22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6b7c0907_22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445a2cfe3_25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445a2cfe3_25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61370c0676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61370c0676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bg>
      <p:bgPr>
        <a:solidFill>
          <a:schemeClr val="accen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aemelia_icons.png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784250" y="222075"/>
            <a:ext cx="6549300" cy="26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82600" rtl="0">
              <a:spcBef>
                <a:spcPts val="600"/>
              </a:spcBef>
              <a:spcAft>
                <a:spcPts val="0"/>
              </a:spcAft>
              <a:buSzPts val="4000"/>
              <a:buChar char="▸"/>
              <a:defRPr sz="4000" b="1" i="1"/>
            </a:lvl1pPr>
            <a:lvl2pPr marL="914400" lvl="1" indent="-482600" rtl="0">
              <a:spcBef>
                <a:spcPts val="0"/>
              </a:spcBef>
              <a:spcAft>
                <a:spcPts val="0"/>
              </a:spcAft>
              <a:buSzPts val="4000"/>
              <a:buChar char="▹"/>
              <a:defRPr sz="4000" b="1" i="1"/>
            </a:lvl2pPr>
            <a:lvl3pPr marL="1371600" lvl="2" indent="-482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3pPr>
            <a:lvl4pPr marL="1828800" lvl="3" indent="-4826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 b="1" i="1"/>
            </a:lvl4pPr>
            <a:lvl5pPr marL="2286000" lvl="4" indent="-482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 b="1" i="1"/>
            </a:lvl5pPr>
            <a:lvl6pPr marL="2743200" lvl="5" indent="-482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6pPr>
            <a:lvl7pPr marL="3200400" lvl="6" indent="-4826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 b="1" i="1"/>
            </a:lvl7pPr>
            <a:lvl8pPr marL="3657600" lvl="7" indent="-482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 b="1" i="1"/>
            </a:lvl8pPr>
            <a:lvl9pPr marL="4114800" lvl="8" indent="-48260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chemeClr val="accen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solidFill>
          <a:schemeClr val="accen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/>
          <p:nvPr/>
        </p:nvSpPr>
        <p:spPr>
          <a:xfrm flipH="1">
            <a:off x="2095200" y="0"/>
            <a:ext cx="7048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2445100" y="275350"/>
            <a:ext cx="2066100" cy="4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617100" y="275350"/>
            <a:ext cx="2066100" cy="4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789100" y="275350"/>
            <a:ext cx="2066100" cy="4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8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164145" y="4406300"/>
            <a:ext cx="23469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2095200" cy="514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weredtemplate.com/#check-aemeli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montserrat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roboto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712381" y="1777489"/>
            <a:ext cx="8157327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cuối kỳ </a:t>
            </a:r>
            <a:b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Nhập môn Khoa học dữ liệu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343F9808-0822-43AB-997A-058BDAFE039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4094" y="599711"/>
            <a:ext cx="3086100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2445100" y="275350"/>
            <a:ext cx="2066100" cy="4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2"/>
          </p:nvPr>
        </p:nvSpPr>
        <p:spPr>
          <a:xfrm>
            <a:off x="4617100" y="275350"/>
            <a:ext cx="2066100" cy="4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3"/>
          </p:nvPr>
        </p:nvSpPr>
        <p:spPr>
          <a:xfrm>
            <a:off x="6789100" y="275350"/>
            <a:ext cx="2066100" cy="4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6072050" y="522000"/>
            <a:ext cx="2587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  <a:endParaRPr sz="2400"/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l="22716" r="7939"/>
          <a:stretch/>
        </p:blipFill>
        <p:spPr>
          <a:xfrm>
            <a:off x="2088050" y="0"/>
            <a:ext cx="356667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 idx="4294967295"/>
          </p:nvPr>
        </p:nvSpPr>
        <p:spPr>
          <a:xfrm>
            <a:off x="208650" y="1710950"/>
            <a:ext cx="1909200" cy="15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WANT BIG IMPACT?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</a:t>
            </a:r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IDEAS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54" name="Google Shape;154;p24"/>
          <p:cNvSpPr/>
          <p:nvPr/>
        </p:nvSpPr>
        <p:spPr>
          <a:xfrm rot="5400000">
            <a:off x="3556671" y="425823"/>
            <a:ext cx="2321400" cy="23214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4"/>
          <p:cNvSpPr/>
          <p:nvPr/>
        </p:nvSpPr>
        <p:spPr>
          <a:xfrm rot="5400000" flipH="1">
            <a:off x="4021127" y="2881008"/>
            <a:ext cx="1856944" cy="1856944"/>
          </a:xfrm>
          <a:prstGeom prst="teardrop">
            <a:avLst>
              <a:gd name="adj" fmla="val 100000"/>
            </a:avLst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4"/>
          <p:cNvSpPr/>
          <p:nvPr/>
        </p:nvSpPr>
        <p:spPr>
          <a:xfrm rot="10800000">
            <a:off x="6011691" y="1464259"/>
            <a:ext cx="1282846" cy="1282846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4"/>
          <p:cNvSpPr/>
          <p:nvPr/>
        </p:nvSpPr>
        <p:spPr>
          <a:xfrm flipH="1">
            <a:off x="6011839" y="2881007"/>
            <a:ext cx="1550106" cy="1550106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24"/>
          <p:cNvGrpSpPr/>
          <p:nvPr/>
        </p:nvGrpSpPr>
        <p:grpSpPr>
          <a:xfrm>
            <a:off x="4224762" y="1222948"/>
            <a:ext cx="1042997" cy="801065"/>
            <a:chOff x="568950" y="3686775"/>
            <a:chExt cx="472500" cy="362900"/>
          </a:xfrm>
        </p:grpSpPr>
        <p:sp>
          <p:nvSpPr>
            <p:cNvPr id="159" name="Google Shape;159;p24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24"/>
          <p:cNvGrpSpPr/>
          <p:nvPr/>
        </p:nvGrpSpPr>
        <p:grpSpPr>
          <a:xfrm>
            <a:off x="4623716" y="3563713"/>
            <a:ext cx="731852" cy="491878"/>
            <a:chOff x="1244800" y="3717225"/>
            <a:chExt cx="449375" cy="302025"/>
          </a:xfrm>
        </p:grpSpPr>
        <p:sp>
          <p:nvSpPr>
            <p:cNvPr id="163" name="Google Shape;163;p24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24"/>
          <p:cNvGrpSpPr/>
          <p:nvPr/>
        </p:nvGrpSpPr>
        <p:grpSpPr>
          <a:xfrm>
            <a:off x="6467153" y="3404590"/>
            <a:ext cx="631710" cy="493578"/>
            <a:chOff x="1923075" y="3694075"/>
            <a:chExt cx="437200" cy="341600"/>
          </a:xfrm>
        </p:grpSpPr>
        <p:sp>
          <p:nvSpPr>
            <p:cNvPr id="170" name="Google Shape;170;p24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24"/>
          <p:cNvGrpSpPr/>
          <p:nvPr/>
        </p:nvGrpSpPr>
        <p:grpSpPr>
          <a:xfrm>
            <a:off x="6499186" y="1974454"/>
            <a:ext cx="387865" cy="318444"/>
            <a:chOff x="2599525" y="3688600"/>
            <a:chExt cx="428675" cy="351950"/>
          </a:xfrm>
        </p:grpSpPr>
        <p:sp>
          <p:nvSpPr>
            <p:cNvPr id="180" name="Google Shape;180;p24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/>
          <p:nvPr/>
        </p:nvSpPr>
        <p:spPr>
          <a:xfrm rot="10800000" flipH="1">
            <a:off x="0" y="-125"/>
            <a:ext cx="9144000" cy="1607100"/>
          </a:xfrm>
          <a:prstGeom prst="rect">
            <a:avLst/>
          </a:prstGeom>
          <a:solidFill>
            <a:srgbClr val="FFFFFF">
              <a:alpha val="303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5"/>
          <p:cNvSpPr txBox="1">
            <a:spLocks noGrp="1"/>
          </p:cNvSpPr>
          <p:nvPr>
            <p:ph type="title" idx="4294967295"/>
          </p:nvPr>
        </p:nvSpPr>
        <p:spPr>
          <a:xfrm>
            <a:off x="203875" y="18553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DIAGRAMS TO EXPLAIN COMPLEX IDEAS</a:t>
            </a:r>
            <a:endParaRPr/>
          </a:p>
        </p:txBody>
      </p:sp>
      <p:sp>
        <p:nvSpPr>
          <p:cNvPr id="189" name="Google Shape;189;p2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14</a:t>
            </a:fld>
            <a:endParaRPr>
              <a:solidFill>
                <a:srgbClr val="0B5394"/>
              </a:solidFill>
            </a:endParaRPr>
          </a:p>
        </p:txBody>
      </p:sp>
      <p:grpSp>
        <p:nvGrpSpPr>
          <p:cNvPr id="190" name="Google Shape;190;p25"/>
          <p:cNvGrpSpPr/>
          <p:nvPr/>
        </p:nvGrpSpPr>
        <p:grpSpPr>
          <a:xfrm>
            <a:off x="2696797" y="720917"/>
            <a:ext cx="2736683" cy="4131612"/>
            <a:chOff x="-6729413" y="-17360900"/>
            <a:chExt cx="26138326" cy="48436250"/>
          </a:xfrm>
        </p:grpSpPr>
        <p:sp>
          <p:nvSpPr>
            <p:cNvPr id="191" name="Google Shape;191;p25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p25"/>
          <p:cNvSpPr/>
          <p:nvPr/>
        </p:nvSpPr>
        <p:spPr>
          <a:xfrm>
            <a:off x="6007850" y="35675"/>
            <a:ext cx="2733600" cy="12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 text.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 Go ahead and replace it with your own text. This is an example text.</a:t>
            </a:r>
            <a:r>
              <a:rPr lang="en"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6007850" y="1980800"/>
            <a:ext cx="2661900" cy="24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 text.</a:t>
            </a:r>
            <a:endParaRPr sz="1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 Go ahead and replace it with your own text. This is an example text.</a:t>
            </a:r>
            <a:r>
              <a:rPr lang="en" sz="1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is an example text.</a:t>
            </a:r>
            <a:r>
              <a:rPr lang="en" sz="1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203800" y="4072175"/>
            <a:ext cx="23193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Diagram featured by </a:t>
            </a:r>
            <a:r>
              <a:rPr lang="en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poweredtemplate.com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27" name="Google Shape;227;p26"/>
          <p:cNvGraphicFramePr/>
          <p:nvPr/>
        </p:nvGraphicFramePr>
        <p:xfrm>
          <a:off x="2559200" y="536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{E58EEFB8-15E5-44A9-849B-1A3A7A75EEDB}</a:tableStyleId>
              </a:tblPr>
              <a:tblGrid>
                <a:gridCol w="151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4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Yellow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8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sz="18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18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4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Blue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18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sz="18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8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4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Orange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8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sz="18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sz="18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8" name="Google Shape;228;p2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/>
          <p:nvPr/>
        </p:nvSpPr>
        <p:spPr>
          <a:xfrm>
            <a:off x="1692749" y="872274"/>
            <a:ext cx="7679532" cy="365836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7"/>
          <p:cNvSpPr txBox="1">
            <a:spLocks noGrp="1"/>
          </p:cNvSpPr>
          <p:nvPr>
            <p:ph type="title" idx="4294967295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35" name="Google Shape;235;p27"/>
          <p:cNvSpPr/>
          <p:nvPr/>
        </p:nvSpPr>
        <p:spPr>
          <a:xfrm>
            <a:off x="2980675" y="1475025"/>
            <a:ext cx="549900" cy="405600"/>
          </a:xfrm>
          <a:prstGeom prst="wedgeRectCallout">
            <a:avLst>
              <a:gd name="adj1" fmla="val 8607"/>
              <a:gd name="adj2" fmla="val 7841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our office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7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37" name="Google Shape;237;p27"/>
          <p:cNvSpPr/>
          <p:nvPr/>
        </p:nvSpPr>
        <p:spPr>
          <a:xfrm rot="10800000">
            <a:off x="2243125" y="1974300"/>
            <a:ext cx="187800" cy="162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B5394"/>
              </a:solidFill>
            </a:endParaRPr>
          </a:p>
        </p:txBody>
      </p:sp>
      <p:sp>
        <p:nvSpPr>
          <p:cNvPr id="238" name="Google Shape;238;p27"/>
          <p:cNvSpPr/>
          <p:nvPr/>
        </p:nvSpPr>
        <p:spPr>
          <a:xfrm rot="10800000">
            <a:off x="3772675" y="3462150"/>
            <a:ext cx="187800" cy="162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B5394"/>
              </a:solidFill>
            </a:endParaRPr>
          </a:p>
        </p:txBody>
      </p:sp>
      <p:sp>
        <p:nvSpPr>
          <p:cNvPr id="239" name="Google Shape;239;p27"/>
          <p:cNvSpPr/>
          <p:nvPr/>
        </p:nvSpPr>
        <p:spPr>
          <a:xfrm rot="10800000">
            <a:off x="4832775" y="1718325"/>
            <a:ext cx="187800" cy="162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B5394"/>
              </a:solidFill>
            </a:endParaRPr>
          </a:p>
        </p:txBody>
      </p:sp>
      <p:sp>
        <p:nvSpPr>
          <p:cNvPr id="240" name="Google Shape;240;p27"/>
          <p:cNvSpPr/>
          <p:nvPr/>
        </p:nvSpPr>
        <p:spPr>
          <a:xfrm rot="10800000">
            <a:off x="5506825" y="3624450"/>
            <a:ext cx="187800" cy="162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B5394"/>
              </a:solidFill>
            </a:endParaRPr>
          </a:p>
        </p:txBody>
      </p:sp>
      <p:sp>
        <p:nvSpPr>
          <p:cNvPr id="241" name="Google Shape;241;p27"/>
          <p:cNvSpPr/>
          <p:nvPr/>
        </p:nvSpPr>
        <p:spPr>
          <a:xfrm rot="10800000">
            <a:off x="7547600" y="2136600"/>
            <a:ext cx="187800" cy="162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B5394"/>
              </a:solidFill>
            </a:endParaRPr>
          </a:p>
        </p:txBody>
      </p:sp>
      <p:sp>
        <p:nvSpPr>
          <p:cNvPr id="242" name="Google Shape;242;p27"/>
          <p:cNvSpPr/>
          <p:nvPr/>
        </p:nvSpPr>
        <p:spPr>
          <a:xfrm rot="10800000">
            <a:off x="8200800" y="3786750"/>
            <a:ext cx="187800" cy="162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>
            <a:spLocks noGrp="1"/>
          </p:cNvSpPr>
          <p:nvPr>
            <p:ph type="ctrTitle" idx="4294967295"/>
          </p:nvPr>
        </p:nvSpPr>
        <p:spPr>
          <a:xfrm>
            <a:off x="292125" y="3183550"/>
            <a:ext cx="8166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>
                <a:solidFill>
                  <a:schemeClr val="accent1"/>
                </a:solidFill>
              </a:rPr>
              <a:t>89,526,124</a:t>
            </a:r>
            <a:endParaRPr sz="11000">
              <a:solidFill>
                <a:schemeClr val="accent1"/>
              </a:solidFill>
            </a:endParaRPr>
          </a:p>
        </p:txBody>
      </p:sp>
      <p:sp>
        <p:nvSpPr>
          <p:cNvPr id="248" name="Google Shape;248;p28"/>
          <p:cNvSpPr txBox="1">
            <a:spLocks noGrp="1"/>
          </p:cNvSpPr>
          <p:nvPr>
            <p:ph type="subTitle" idx="4294967295"/>
          </p:nvPr>
        </p:nvSpPr>
        <p:spPr>
          <a:xfrm>
            <a:off x="292125" y="4135454"/>
            <a:ext cx="8166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Whoa! That’s a big number, aren’t you proud?</a:t>
            </a:r>
            <a:endParaRPr sz="2800"/>
          </a:p>
        </p:txBody>
      </p:sp>
      <p:sp>
        <p:nvSpPr>
          <p:cNvPr id="249" name="Google Shape;249;p2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FC5E8"/>
                </a:solidFill>
              </a:rPr>
              <a:t>17</a:t>
            </a:fld>
            <a:endParaRPr>
              <a:solidFill>
                <a:srgbClr val="9FC5E8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>
            <a:spLocks noGrp="1"/>
          </p:cNvSpPr>
          <p:nvPr>
            <p:ph type="ctrTitle" idx="4294967295"/>
          </p:nvPr>
        </p:nvSpPr>
        <p:spPr>
          <a:xfrm>
            <a:off x="2438400" y="190800"/>
            <a:ext cx="59166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255" name="Google Shape;255;p29"/>
          <p:cNvSpPr txBox="1">
            <a:spLocks noGrp="1"/>
          </p:cNvSpPr>
          <p:nvPr>
            <p:ph type="subTitle" idx="4294967295"/>
          </p:nvPr>
        </p:nvSpPr>
        <p:spPr>
          <a:xfrm>
            <a:off x="2438400" y="1106507"/>
            <a:ext cx="5916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56" name="Google Shape;256;p29"/>
          <p:cNvSpPr txBox="1">
            <a:spLocks noGrp="1"/>
          </p:cNvSpPr>
          <p:nvPr>
            <p:ph type="ctrTitle" idx="4294967295"/>
          </p:nvPr>
        </p:nvSpPr>
        <p:spPr>
          <a:xfrm>
            <a:off x="2438400" y="3505494"/>
            <a:ext cx="59166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100%</a:t>
            </a:r>
            <a:endParaRPr sz="7200"/>
          </a:p>
        </p:txBody>
      </p:sp>
      <p:sp>
        <p:nvSpPr>
          <p:cNvPr id="257" name="Google Shape;257;p29"/>
          <p:cNvSpPr txBox="1">
            <a:spLocks noGrp="1"/>
          </p:cNvSpPr>
          <p:nvPr>
            <p:ph type="subTitle" idx="4294967295"/>
          </p:nvPr>
        </p:nvSpPr>
        <p:spPr>
          <a:xfrm>
            <a:off x="2438400" y="4421201"/>
            <a:ext cx="5916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58" name="Google Shape;258;p29"/>
          <p:cNvSpPr txBox="1">
            <a:spLocks noGrp="1"/>
          </p:cNvSpPr>
          <p:nvPr>
            <p:ph type="ctrTitle" idx="4294967295"/>
          </p:nvPr>
        </p:nvSpPr>
        <p:spPr>
          <a:xfrm>
            <a:off x="2438400" y="1810047"/>
            <a:ext cx="59166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  <a:endParaRPr sz="4800"/>
          </a:p>
        </p:txBody>
      </p:sp>
      <p:sp>
        <p:nvSpPr>
          <p:cNvPr id="259" name="Google Shape;259;p29"/>
          <p:cNvSpPr txBox="1">
            <a:spLocks noGrp="1"/>
          </p:cNvSpPr>
          <p:nvPr>
            <p:ph type="subTitle" idx="4294967295"/>
          </p:nvPr>
        </p:nvSpPr>
        <p:spPr>
          <a:xfrm>
            <a:off x="2438400" y="2725754"/>
            <a:ext cx="5916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60" name="Google Shape;260;p2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18</a:t>
            </a:fld>
            <a:endParaRPr>
              <a:solidFill>
                <a:srgbClr val="0B5394"/>
              </a:solidFill>
            </a:endParaRPr>
          </a:p>
        </p:txBody>
      </p:sp>
      <p:cxnSp>
        <p:nvCxnSpPr>
          <p:cNvPr id="261" name="Google Shape;261;p29"/>
          <p:cNvCxnSpPr/>
          <p:nvPr/>
        </p:nvCxnSpPr>
        <p:spPr>
          <a:xfrm>
            <a:off x="2566525" y="1787235"/>
            <a:ext cx="5487900" cy="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262" name="Google Shape;262;p29"/>
          <p:cNvCxnSpPr/>
          <p:nvPr/>
        </p:nvCxnSpPr>
        <p:spPr>
          <a:xfrm>
            <a:off x="2566525" y="3463635"/>
            <a:ext cx="5487900" cy="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diamond" w="med" len="med"/>
            <a:tailEnd type="diamond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8" name="Google Shape;268;p30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69" name="Google Shape;269;p30"/>
          <p:cNvSpPr/>
          <p:nvPr/>
        </p:nvSpPr>
        <p:spPr>
          <a:xfrm>
            <a:off x="2441325" y="2284800"/>
            <a:ext cx="6301500" cy="573900"/>
          </a:xfrm>
          <a:prstGeom prst="homePlate">
            <a:avLst>
              <a:gd name="adj" fmla="val 50000"/>
            </a:avLst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0"/>
          <p:cNvSpPr/>
          <p:nvPr/>
        </p:nvSpPr>
        <p:spPr>
          <a:xfrm>
            <a:off x="2695925" y="1846650"/>
            <a:ext cx="1450200" cy="14502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30"/>
          <p:cNvSpPr/>
          <p:nvPr/>
        </p:nvSpPr>
        <p:spPr>
          <a:xfrm>
            <a:off x="4783163" y="1846650"/>
            <a:ext cx="1450200" cy="1450200"/>
          </a:xfrm>
          <a:prstGeom prst="ellipse">
            <a:avLst/>
          </a:prstGeom>
          <a:solidFill>
            <a:srgbClr val="3D85C6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30"/>
          <p:cNvSpPr/>
          <p:nvPr/>
        </p:nvSpPr>
        <p:spPr>
          <a:xfrm>
            <a:off x="6870401" y="1846650"/>
            <a:ext cx="1450200" cy="14502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last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303866" y="2231367"/>
            <a:ext cx="1682818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882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Bảng 8">
            <a:extLst>
              <a:ext uri="{FF2B5EF4-FFF2-40B4-BE49-F238E27FC236}">
                <a16:creationId xmlns:a16="http://schemas.microsoft.com/office/drawing/2014/main" id="{B76059CD-C4E1-48DB-8643-47D0FE48E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646534"/>
              </p:ext>
            </p:extLst>
          </p:nvPr>
        </p:nvGraphicFramePr>
        <p:xfrm>
          <a:off x="2491563" y="333744"/>
          <a:ext cx="6096000" cy="1320800"/>
        </p:xfrm>
        <a:graphic>
          <a:graphicData uri="http://schemas.openxmlformats.org/drawingml/2006/table">
            <a:tbl>
              <a:tblPr firstRow="1" bandRow="1">
                <a:tableStyleId>{E58EEFB8-15E5-44A9-849B-1A3A7A75EEDB}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0407703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14841586"/>
                    </a:ext>
                  </a:extLst>
                </a:gridCol>
              </a:tblGrid>
              <a:tr h="62351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hướng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dẫn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386891"/>
                  </a:ext>
                </a:extLst>
              </a:tr>
              <a:tr h="697288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Thầy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Kiên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Phan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Phương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Uyên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797025"/>
                  </a:ext>
                </a:extLst>
              </a:tr>
            </a:tbl>
          </a:graphicData>
        </a:graphic>
      </p:graphicFrame>
      <p:graphicFrame>
        <p:nvGraphicFramePr>
          <p:cNvPr id="9" name="Bảng 9">
            <a:extLst>
              <a:ext uri="{FF2B5EF4-FFF2-40B4-BE49-F238E27FC236}">
                <a16:creationId xmlns:a16="http://schemas.microsoft.com/office/drawing/2014/main" id="{CBA5192B-12A0-4065-8A25-B313E6300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808636"/>
              </p:ext>
            </p:extLst>
          </p:nvPr>
        </p:nvGraphicFramePr>
        <p:xfrm>
          <a:off x="2491563" y="2484150"/>
          <a:ext cx="6096000" cy="1584960"/>
        </p:xfrm>
        <a:graphic>
          <a:graphicData uri="http://schemas.openxmlformats.org/drawingml/2006/table">
            <a:tbl>
              <a:tblPr firstRow="1" bandRow="1">
                <a:tableStyleId>{E58EEFB8-15E5-44A9-849B-1A3A7A75EEDB}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06044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4236293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 SÁCH THÀNH VIÊN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795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88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Thanh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Sơn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18127199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9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18127190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639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>
            <a:spLocks noGrp="1"/>
          </p:cNvSpPr>
          <p:nvPr>
            <p:ph type="body" idx="1"/>
          </p:nvPr>
        </p:nvSpPr>
        <p:spPr>
          <a:xfrm>
            <a:off x="2587401" y="344716"/>
            <a:ext cx="1945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8" name="Google Shape;278;p31"/>
          <p:cNvSpPr txBox="1">
            <a:spLocks noGrp="1"/>
          </p:cNvSpPr>
          <p:nvPr>
            <p:ph type="body" idx="2"/>
          </p:nvPr>
        </p:nvSpPr>
        <p:spPr>
          <a:xfrm>
            <a:off x="4632369" y="344716"/>
            <a:ext cx="1945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9" name="Google Shape;279;p31"/>
          <p:cNvSpPr txBox="1">
            <a:spLocks noGrp="1"/>
          </p:cNvSpPr>
          <p:nvPr>
            <p:ph type="body" idx="3"/>
          </p:nvPr>
        </p:nvSpPr>
        <p:spPr>
          <a:xfrm>
            <a:off x="6677338" y="344716"/>
            <a:ext cx="1945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80" name="Google Shape;280;p31"/>
          <p:cNvSpPr txBox="1">
            <a:spLocks noGrp="1"/>
          </p:cNvSpPr>
          <p:nvPr>
            <p:ph type="body" idx="1"/>
          </p:nvPr>
        </p:nvSpPr>
        <p:spPr>
          <a:xfrm>
            <a:off x="2587401" y="2230666"/>
            <a:ext cx="1945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1" name="Google Shape;281;p31"/>
          <p:cNvSpPr txBox="1">
            <a:spLocks noGrp="1"/>
          </p:cNvSpPr>
          <p:nvPr>
            <p:ph type="body" idx="2"/>
          </p:nvPr>
        </p:nvSpPr>
        <p:spPr>
          <a:xfrm>
            <a:off x="4632369" y="2230666"/>
            <a:ext cx="1945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82" name="Google Shape;282;p31"/>
          <p:cNvSpPr txBox="1">
            <a:spLocks noGrp="1"/>
          </p:cNvSpPr>
          <p:nvPr>
            <p:ph type="body" idx="3"/>
          </p:nvPr>
        </p:nvSpPr>
        <p:spPr>
          <a:xfrm>
            <a:off x="6677338" y="2230666"/>
            <a:ext cx="1945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83" name="Google Shape;283;p3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84" name="Google Shape;284;p3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>
            <a:spLocks noGrp="1"/>
          </p:cNvSpPr>
          <p:nvPr>
            <p:ph type="body" idx="1"/>
          </p:nvPr>
        </p:nvSpPr>
        <p:spPr>
          <a:xfrm>
            <a:off x="164145" y="4406300"/>
            <a:ext cx="23469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90" name="Google Shape;290;p3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91" name="Google Shape;29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0600" y="181675"/>
            <a:ext cx="5762775" cy="47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/>
          <p:nvPr/>
        </p:nvSpPr>
        <p:spPr>
          <a:xfrm>
            <a:off x="455343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33"/>
          <p:cNvSpPr txBox="1">
            <a:spLocks noGrp="1"/>
          </p:cNvSpPr>
          <p:nvPr>
            <p:ph type="body" idx="4294967295"/>
          </p:nvPr>
        </p:nvSpPr>
        <p:spPr>
          <a:xfrm>
            <a:off x="166925" y="1496025"/>
            <a:ext cx="2378700" cy="32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ANDROID PROJECT</a:t>
            </a: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298" name="Google Shape;298;p33"/>
          <p:cNvSpPr/>
          <p:nvPr/>
        </p:nvSpPr>
        <p:spPr>
          <a:xfrm>
            <a:off x="4646750" y="839000"/>
            <a:ext cx="1888500" cy="33561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Place your screenshot here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3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22</a:t>
            </a:fld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>
            <a:off x="469437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4"/>
          <p:cNvSpPr/>
          <p:nvPr/>
        </p:nvSpPr>
        <p:spPr>
          <a:xfrm>
            <a:off x="4826100" y="1188850"/>
            <a:ext cx="1589700" cy="28119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Place your screenshot here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3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23</a:t>
            </a:fld>
            <a:endParaRPr>
              <a:solidFill>
                <a:srgbClr val="0B5394"/>
              </a:solidFill>
            </a:endParaRPr>
          </a:p>
        </p:txBody>
      </p:sp>
      <p:sp>
        <p:nvSpPr>
          <p:cNvPr id="307" name="Google Shape;307;p34"/>
          <p:cNvSpPr txBox="1">
            <a:spLocks noGrp="1"/>
          </p:cNvSpPr>
          <p:nvPr>
            <p:ph type="body" idx="4294967295"/>
          </p:nvPr>
        </p:nvSpPr>
        <p:spPr>
          <a:xfrm>
            <a:off x="166925" y="1496025"/>
            <a:ext cx="2378700" cy="32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iPHONE PROJECT</a:t>
            </a: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/>
          <p:nvPr/>
        </p:nvSpPr>
        <p:spPr>
          <a:xfrm>
            <a:off x="41781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5"/>
          <p:cNvSpPr/>
          <p:nvPr/>
        </p:nvSpPr>
        <p:spPr>
          <a:xfrm>
            <a:off x="4376800" y="910325"/>
            <a:ext cx="2493300" cy="33336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Place your screenshot here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3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24</a:t>
            </a:fld>
            <a:endParaRPr>
              <a:solidFill>
                <a:srgbClr val="0B5394"/>
              </a:solidFill>
            </a:endParaRPr>
          </a:p>
        </p:txBody>
      </p:sp>
      <p:sp>
        <p:nvSpPr>
          <p:cNvPr id="315" name="Google Shape;315;p35"/>
          <p:cNvSpPr txBox="1">
            <a:spLocks noGrp="1"/>
          </p:cNvSpPr>
          <p:nvPr>
            <p:ph type="body" idx="4294967295"/>
          </p:nvPr>
        </p:nvSpPr>
        <p:spPr>
          <a:xfrm>
            <a:off x="166925" y="1496025"/>
            <a:ext cx="2378700" cy="32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TABLET PROJECT</a:t>
            </a: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/>
          <p:nvPr/>
        </p:nvSpPr>
        <p:spPr>
          <a:xfrm>
            <a:off x="3088025" y="574852"/>
            <a:ext cx="5170079" cy="402496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6"/>
          <p:cNvSpPr/>
          <p:nvPr/>
        </p:nvSpPr>
        <p:spPr>
          <a:xfrm>
            <a:off x="3304369" y="788589"/>
            <a:ext cx="4737300" cy="30249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Place your screenshot here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3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25</a:t>
            </a:fld>
            <a:endParaRPr>
              <a:solidFill>
                <a:srgbClr val="0B5394"/>
              </a:solidFill>
            </a:endParaRPr>
          </a:p>
        </p:txBody>
      </p:sp>
      <p:sp>
        <p:nvSpPr>
          <p:cNvPr id="323" name="Google Shape;323;p36"/>
          <p:cNvSpPr txBox="1">
            <a:spLocks noGrp="1"/>
          </p:cNvSpPr>
          <p:nvPr>
            <p:ph type="body" idx="4294967295"/>
          </p:nvPr>
        </p:nvSpPr>
        <p:spPr>
          <a:xfrm>
            <a:off x="166925" y="1496025"/>
            <a:ext cx="2378700" cy="32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DESKTOP PROJECT</a:t>
            </a: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37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7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73763"/>
                </a:solidFill>
              </a:rPr>
              <a:t>26</a:t>
            </a:fld>
            <a:endParaRPr>
              <a:solidFill>
                <a:srgbClr val="073763"/>
              </a:solidFill>
            </a:endParaRPr>
          </a:p>
        </p:txBody>
      </p:sp>
      <p:sp>
        <p:nvSpPr>
          <p:cNvPr id="330" name="Google Shape;330;p37"/>
          <p:cNvSpPr txBox="1">
            <a:spLocks noGrp="1"/>
          </p:cNvSpPr>
          <p:nvPr>
            <p:ph type="ctrTitle" idx="4294967295"/>
          </p:nvPr>
        </p:nvSpPr>
        <p:spPr>
          <a:xfrm>
            <a:off x="2691650" y="440350"/>
            <a:ext cx="55713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chemeClr val="accent3"/>
                </a:solidFill>
              </a:rPr>
              <a:t>THANKS!</a:t>
            </a:r>
            <a:endParaRPr sz="9000">
              <a:solidFill>
                <a:schemeClr val="accent3"/>
              </a:solidFill>
            </a:endParaRPr>
          </a:p>
        </p:txBody>
      </p:sp>
      <p:sp>
        <p:nvSpPr>
          <p:cNvPr id="331" name="Google Shape;331;p37"/>
          <p:cNvSpPr txBox="1">
            <a:spLocks noGrp="1"/>
          </p:cNvSpPr>
          <p:nvPr>
            <p:ph type="subTitle" idx="4294967295"/>
          </p:nvPr>
        </p:nvSpPr>
        <p:spPr>
          <a:xfrm>
            <a:off x="2796050" y="1927875"/>
            <a:ext cx="5571300" cy="25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/>
              <a:t>Any questions?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You can find me at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@username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user@mail.me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37" name="Google Shape;337;p38"/>
          <p:cNvSpPr txBox="1">
            <a:spLocks noGrp="1"/>
          </p:cNvSpPr>
          <p:nvPr>
            <p:ph type="body" idx="1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400"/>
              <a:buChar char="▸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Char char="▸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38" name="Google Shape;338;p3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PRESENTATION DESIGN</a:t>
            </a:r>
            <a:endParaRPr sz="1400"/>
          </a:p>
        </p:txBody>
      </p:sp>
      <p:sp>
        <p:nvSpPr>
          <p:cNvPr id="344" name="Google Shape;344;p39"/>
          <p:cNvSpPr txBox="1">
            <a:spLocks noGrp="1"/>
          </p:cNvSpPr>
          <p:nvPr>
            <p:ph type="body" idx="1"/>
          </p:nvPr>
        </p:nvSpPr>
        <p:spPr>
          <a:xfrm>
            <a:off x="2465047" y="521650"/>
            <a:ext cx="6258600" cy="31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This presentation uses the following typographies: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Titles: </a:t>
            </a:r>
            <a:r>
              <a:rPr lang="en" sz="1600" b="1"/>
              <a:t>Montserrat</a:t>
            </a:r>
            <a:endParaRPr sz="1600" b="1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Body copy: </a:t>
            </a:r>
            <a:r>
              <a:rPr lang="en" sz="1600" b="1"/>
              <a:t>Roboto</a:t>
            </a:r>
            <a:endParaRPr sz="16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You can download the fonts on these pages: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3D85C6"/>
                </a:solidFill>
                <a:hlinkClick r:id="rId3"/>
              </a:rPr>
              <a:t>https://www.fontsquirrel.com/fonts/montserrat</a:t>
            </a:r>
            <a:endParaRPr sz="1600">
              <a:solidFill>
                <a:srgbClr val="3D85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3D85C6"/>
                </a:solidFill>
                <a:hlinkClick r:id="rId4"/>
              </a:rPr>
              <a:t>https://www.fontsquirrel.com/fonts/roboto</a:t>
            </a:r>
            <a:endParaRPr sz="1600">
              <a:solidFill>
                <a:srgbClr val="3D85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Light blue </a:t>
            </a:r>
            <a:r>
              <a:rPr lang="en" sz="1600" b="1">
                <a:solidFill>
                  <a:srgbClr val="6FA8DC"/>
                </a:solidFill>
              </a:rPr>
              <a:t>#6fa8dc </a:t>
            </a:r>
            <a:r>
              <a:rPr lang="en" sz="1600"/>
              <a:t>/ Medium blue </a:t>
            </a:r>
            <a:r>
              <a:rPr lang="en" sz="1600" b="1">
                <a:solidFill>
                  <a:srgbClr val="3D85C6"/>
                </a:solidFill>
              </a:rPr>
              <a:t>#3d85c6</a:t>
            </a:r>
            <a:r>
              <a:rPr lang="en" sz="1600" b="1">
                <a:solidFill>
                  <a:srgbClr val="6FA8DC"/>
                </a:solidFill>
              </a:rPr>
              <a:t> </a:t>
            </a:r>
            <a:r>
              <a:rPr lang="en" sz="1600"/>
              <a:t>/ Dark blue </a:t>
            </a:r>
            <a:r>
              <a:rPr lang="en" sz="1600" b="1"/>
              <a:t>#073763</a:t>
            </a:r>
            <a:endParaRPr sz="1600" b="1"/>
          </a:p>
        </p:txBody>
      </p:sp>
      <p:sp>
        <p:nvSpPr>
          <p:cNvPr id="345" name="Google Shape;345;p39"/>
          <p:cNvSpPr txBox="1"/>
          <p:nvPr/>
        </p:nvSpPr>
        <p:spPr>
          <a:xfrm>
            <a:off x="2465050" y="4230250"/>
            <a:ext cx="62586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3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A8DC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0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29</a:t>
            </a:fld>
            <a:endParaRPr>
              <a:solidFill>
                <a:srgbClr val="0B5394"/>
              </a:solidFill>
            </a:endParaRPr>
          </a:p>
        </p:txBody>
      </p:sp>
      <p:grpSp>
        <p:nvGrpSpPr>
          <p:cNvPr id="352" name="Google Shape;352;p40"/>
          <p:cNvGrpSpPr/>
          <p:nvPr/>
        </p:nvGrpSpPr>
        <p:grpSpPr>
          <a:xfrm>
            <a:off x="3168147" y="333019"/>
            <a:ext cx="342903" cy="447293"/>
            <a:chOff x="590250" y="244200"/>
            <a:chExt cx="407975" cy="532175"/>
          </a:xfrm>
        </p:grpSpPr>
        <p:sp>
          <p:nvSpPr>
            <p:cNvPr id="353" name="Google Shape;353;p40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0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0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0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40"/>
          <p:cNvGrpSpPr/>
          <p:nvPr/>
        </p:nvGrpSpPr>
        <p:grpSpPr>
          <a:xfrm>
            <a:off x="3720839" y="399041"/>
            <a:ext cx="372594" cy="310144"/>
            <a:chOff x="1247825" y="322750"/>
            <a:chExt cx="443300" cy="369000"/>
          </a:xfrm>
        </p:grpSpPr>
        <p:sp>
          <p:nvSpPr>
            <p:cNvPr id="368" name="Google Shape;368;p4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40"/>
          <p:cNvGrpSpPr/>
          <p:nvPr/>
        </p:nvGrpSpPr>
        <p:grpSpPr>
          <a:xfrm>
            <a:off x="4294017" y="397507"/>
            <a:ext cx="356204" cy="313212"/>
            <a:chOff x="1929775" y="320925"/>
            <a:chExt cx="423800" cy="372650"/>
          </a:xfrm>
        </p:grpSpPr>
        <p:sp>
          <p:nvSpPr>
            <p:cNvPr id="374" name="Google Shape;374;p40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9" name="Google Shape;379;p40"/>
          <p:cNvSpPr/>
          <p:nvPr/>
        </p:nvSpPr>
        <p:spPr>
          <a:xfrm>
            <a:off x="48913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40"/>
          <p:cNvSpPr/>
          <p:nvPr/>
        </p:nvSpPr>
        <p:spPr>
          <a:xfrm>
            <a:off x="54762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1" name="Google Shape;381;p40"/>
          <p:cNvGrpSpPr/>
          <p:nvPr/>
        </p:nvGrpSpPr>
        <p:grpSpPr>
          <a:xfrm>
            <a:off x="6563662" y="362185"/>
            <a:ext cx="336767" cy="383835"/>
            <a:chOff x="4630125" y="278900"/>
            <a:chExt cx="400675" cy="456675"/>
          </a:xfrm>
        </p:grpSpPr>
        <p:sp>
          <p:nvSpPr>
            <p:cNvPr id="382" name="Google Shape;382;p40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6" name="Google Shape;386;p40"/>
          <p:cNvSpPr/>
          <p:nvPr/>
        </p:nvSpPr>
        <p:spPr>
          <a:xfrm>
            <a:off x="7104252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7" name="Google Shape;387;p40"/>
          <p:cNvGrpSpPr/>
          <p:nvPr/>
        </p:nvGrpSpPr>
        <p:grpSpPr>
          <a:xfrm>
            <a:off x="3173274" y="908741"/>
            <a:ext cx="342882" cy="418128"/>
            <a:chOff x="596350" y="929175"/>
            <a:chExt cx="407950" cy="497475"/>
          </a:xfrm>
        </p:grpSpPr>
        <p:sp>
          <p:nvSpPr>
            <p:cNvPr id="388" name="Google Shape;388;p40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0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95;p40"/>
          <p:cNvGrpSpPr/>
          <p:nvPr/>
        </p:nvGrpSpPr>
        <p:grpSpPr>
          <a:xfrm>
            <a:off x="4297590" y="969656"/>
            <a:ext cx="349060" cy="298882"/>
            <a:chOff x="1934025" y="1001650"/>
            <a:chExt cx="415300" cy="355600"/>
          </a:xfrm>
        </p:grpSpPr>
        <p:sp>
          <p:nvSpPr>
            <p:cNvPr id="396" name="Google Shape;396;p40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40"/>
          <p:cNvSpPr/>
          <p:nvPr/>
        </p:nvSpPr>
        <p:spPr>
          <a:xfrm>
            <a:off x="4861648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0"/>
          <p:cNvSpPr/>
          <p:nvPr/>
        </p:nvSpPr>
        <p:spPr>
          <a:xfrm>
            <a:off x="54271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40"/>
          <p:cNvSpPr/>
          <p:nvPr/>
        </p:nvSpPr>
        <p:spPr>
          <a:xfrm>
            <a:off x="5997270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0"/>
          <p:cNvSpPr/>
          <p:nvPr/>
        </p:nvSpPr>
        <p:spPr>
          <a:xfrm>
            <a:off x="65735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4" name="Google Shape;404;p40"/>
          <p:cNvGrpSpPr/>
          <p:nvPr/>
        </p:nvGrpSpPr>
        <p:grpSpPr>
          <a:xfrm>
            <a:off x="7121985" y="947131"/>
            <a:ext cx="350068" cy="350573"/>
            <a:chOff x="5294400" y="974850"/>
            <a:chExt cx="416500" cy="417100"/>
          </a:xfrm>
        </p:grpSpPr>
        <p:sp>
          <p:nvSpPr>
            <p:cNvPr id="405" name="Google Shape;405;p40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40"/>
          <p:cNvGrpSpPr/>
          <p:nvPr/>
        </p:nvGrpSpPr>
        <p:grpSpPr>
          <a:xfrm>
            <a:off x="7645007" y="907732"/>
            <a:ext cx="433992" cy="422729"/>
            <a:chOff x="5916675" y="927975"/>
            <a:chExt cx="516350" cy="502950"/>
          </a:xfrm>
        </p:grpSpPr>
        <p:sp>
          <p:nvSpPr>
            <p:cNvPr id="408" name="Google Shape;408;p4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" name="Google Shape;410;p40"/>
          <p:cNvGrpSpPr/>
          <p:nvPr/>
        </p:nvGrpSpPr>
        <p:grpSpPr>
          <a:xfrm>
            <a:off x="3146651" y="1557145"/>
            <a:ext cx="391001" cy="264085"/>
            <a:chOff x="564675" y="1700625"/>
            <a:chExt cx="465200" cy="314200"/>
          </a:xfrm>
        </p:grpSpPr>
        <p:sp>
          <p:nvSpPr>
            <p:cNvPr id="411" name="Google Shape;411;p40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40"/>
          <p:cNvGrpSpPr/>
          <p:nvPr/>
        </p:nvGrpSpPr>
        <p:grpSpPr>
          <a:xfrm>
            <a:off x="3711635" y="1492657"/>
            <a:ext cx="391001" cy="382827"/>
            <a:chOff x="1236875" y="1623900"/>
            <a:chExt cx="465200" cy="455475"/>
          </a:xfrm>
        </p:grpSpPr>
        <p:sp>
          <p:nvSpPr>
            <p:cNvPr id="415" name="Google Shape;415;p40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40"/>
          <p:cNvGrpSpPr/>
          <p:nvPr/>
        </p:nvGrpSpPr>
        <p:grpSpPr>
          <a:xfrm>
            <a:off x="4288890" y="1500852"/>
            <a:ext cx="366458" cy="366437"/>
            <a:chOff x="1923675" y="1633650"/>
            <a:chExt cx="436000" cy="435975"/>
          </a:xfrm>
        </p:grpSpPr>
        <p:sp>
          <p:nvSpPr>
            <p:cNvPr id="423" name="Google Shape;423;p4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40"/>
          <p:cNvGrpSpPr/>
          <p:nvPr/>
        </p:nvGrpSpPr>
        <p:grpSpPr>
          <a:xfrm>
            <a:off x="4852341" y="1499318"/>
            <a:ext cx="369505" cy="369505"/>
            <a:chOff x="2594050" y="1631825"/>
            <a:chExt cx="439625" cy="439625"/>
          </a:xfrm>
        </p:grpSpPr>
        <p:sp>
          <p:nvSpPr>
            <p:cNvPr id="430" name="Google Shape;430;p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" name="Google Shape;434;p40"/>
          <p:cNvSpPr/>
          <p:nvPr/>
        </p:nvSpPr>
        <p:spPr>
          <a:xfrm>
            <a:off x="54337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" name="Google Shape;435;p40"/>
          <p:cNvGrpSpPr/>
          <p:nvPr/>
        </p:nvGrpSpPr>
        <p:grpSpPr>
          <a:xfrm>
            <a:off x="6017106" y="1471687"/>
            <a:ext cx="299911" cy="424768"/>
            <a:chOff x="3979850" y="1598950"/>
            <a:chExt cx="356825" cy="505375"/>
          </a:xfrm>
        </p:grpSpPr>
        <p:sp>
          <p:nvSpPr>
            <p:cNvPr id="436" name="Google Shape;436;p40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40"/>
          <p:cNvGrpSpPr/>
          <p:nvPr/>
        </p:nvGrpSpPr>
        <p:grpSpPr>
          <a:xfrm>
            <a:off x="6534496" y="1562776"/>
            <a:ext cx="395098" cy="242589"/>
            <a:chOff x="4595425" y="1707325"/>
            <a:chExt cx="470075" cy="288625"/>
          </a:xfrm>
        </p:grpSpPr>
        <p:sp>
          <p:nvSpPr>
            <p:cNvPr id="439" name="Google Shape;439;p40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40"/>
          <p:cNvGrpSpPr/>
          <p:nvPr/>
        </p:nvGrpSpPr>
        <p:grpSpPr>
          <a:xfrm>
            <a:off x="7118413" y="1503416"/>
            <a:ext cx="357234" cy="361310"/>
            <a:chOff x="5290150" y="1636700"/>
            <a:chExt cx="425025" cy="429875"/>
          </a:xfrm>
        </p:grpSpPr>
        <p:sp>
          <p:nvSpPr>
            <p:cNvPr id="445" name="Google Shape;445;p40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40"/>
          <p:cNvGrpSpPr/>
          <p:nvPr/>
        </p:nvGrpSpPr>
        <p:grpSpPr>
          <a:xfrm>
            <a:off x="7682367" y="1492657"/>
            <a:ext cx="359272" cy="376691"/>
            <a:chOff x="5961125" y="1623900"/>
            <a:chExt cx="427450" cy="448175"/>
          </a:xfrm>
        </p:grpSpPr>
        <p:sp>
          <p:nvSpPr>
            <p:cNvPr id="448" name="Google Shape;448;p4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40"/>
          <p:cNvGrpSpPr/>
          <p:nvPr/>
        </p:nvGrpSpPr>
        <p:grpSpPr>
          <a:xfrm>
            <a:off x="8235059" y="1502386"/>
            <a:ext cx="383835" cy="363369"/>
            <a:chOff x="6618700" y="1635475"/>
            <a:chExt cx="456675" cy="432325"/>
          </a:xfrm>
        </p:grpSpPr>
        <p:sp>
          <p:nvSpPr>
            <p:cNvPr id="456" name="Google Shape;456;p40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40"/>
          <p:cNvGrpSpPr/>
          <p:nvPr/>
        </p:nvGrpSpPr>
        <p:grpSpPr>
          <a:xfrm>
            <a:off x="3190147" y="2085798"/>
            <a:ext cx="304009" cy="326513"/>
            <a:chOff x="616425" y="2329600"/>
            <a:chExt cx="361700" cy="388475"/>
          </a:xfrm>
        </p:grpSpPr>
        <p:sp>
          <p:nvSpPr>
            <p:cNvPr id="462" name="Google Shape;462;p40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40"/>
          <p:cNvGrpSpPr/>
          <p:nvPr/>
        </p:nvGrpSpPr>
        <p:grpSpPr>
          <a:xfrm>
            <a:off x="3746957" y="2088866"/>
            <a:ext cx="320378" cy="320378"/>
            <a:chOff x="1278900" y="2333250"/>
            <a:chExt cx="381175" cy="381175"/>
          </a:xfrm>
        </p:grpSpPr>
        <p:sp>
          <p:nvSpPr>
            <p:cNvPr id="471" name="Google Shape;471;p40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40"/>
          <p:cNvGrpSpPr/>
          <p:nvPr/>
        </p:nvGrpSpPr>
        <p:grpSpPr>
          <a:xfrm>
            <a:off x="4311920" y="2088866"/>
            <a:ext cx="320399" cy="320378"/>
            <a:chOff x="1951075" y="2333250"/>
            <a:chExt cx="381200" cy="381175"/>
          </a:xfrm>
        </p:grpSpPr>
        <p:sp>
          <p:nvSpPr>
            <p:cNvPr id="476" name="Google Shape;476;p40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40"/>
          <p:cNvGrpSpPr/>
          <p:nvPr/>
        </p:nvGrpSpPr>
        <p:grpSpPr>
          <a:xfrm>
            <a:off x="4876904" y="2088866"/>
            <a:ext cx="320378" cy="320378"/>
            <a:chOff x="2623275" y="2333250"/>
            <a:chExt cx="381175" cy="381175"/>
          </a:xfrm>
        </p:grpSpPr>
        <p:sp>
          <p:nvSpPr>
            <p:cNvPr id="481" name="Google Shape;481;p40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40"/>
          <p:cNvGrpSpPr/>
          <p:nvPr/>
        </p:nvGrpSpPr>
        <p:grpSpPr>
          <a:xfrm>
            <a:off x="5516609" y="2033603"/>
            <a:ext cx="170937" cy="426827"/>
            <a:chOff x="3384375" y="2267500"/>
            <a:chExt cx="203375" cy="507825"/>
          </a:xfrm>
        </p:grpSpPr>
        <p:sp>
          <p:nvSpPr>
            <p:cNvPr id="486" name="Google Shape;486;p40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40"/>
          <p:cNvGrpSpPr/>
          <p:nvPr/>
        </p:nvGrpSpPr>
        <p:grpSpPr>
          <a:xfrm>
            <a:off x="6661916" y="2087836"/>
            <a:ext cx="140237" cy="318339"/>
            <a:chOff x="4747025" y="2332025"/>
            <a:chExt cx="166850" cy="378750"/>
          </a:xfrm>
        </p:grpSpPr>
        <p:sp>
          <p:nvSpPr>
            <p:cNvPr id="489" name="Google Shape;489;p40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40"/>
          <p:cNvGrpSpPr/>
          <p:nvPr/>
        </p:nvGrpSpPr>
        <p:grpSpPr>
          <a:xfrm>
            <a:off x="6094389" y="2035641"/>
            <a:ext cx="145343" cy="422729"/>
            <a:chOff x="4071800" y="2269925"/>
            <a:chExt cx="172925" cy="502950"/>
          </a:xfrm>
        </p:grpSpPr>
        <p:sp>
          <p:nvSpPr>
            <p:cNvPr id="492" name="Google Shape;492;p40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40"/>
          <p:cNvSpPr/>
          <p:nvPr/>
        </p:nvSpPr>
        <p:spPr>
          <a:xfrm>
            <a:off x="71370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40"/>
          <p:cNvGrpSpPr/>
          <p:nvPr/>
        </p:nvGrpSpPr>
        <p:grpSpPr>
          <a:xfrm>
            <a:off x="7692096" y="2086302"/>
            <a:ext cx="345971" cy="325505"/>
            <a:chOff x="5972700" y="2330200"/>
            <a:chExt cx="411625" cy="387275"/>
          </a:xfrm>
        </p:grpSpPr>
        <p:sp>
          <p:nvSpPr>
            <p:cNvPr id="496" name="Google Shape;496;p4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40"/>
          <p:cNvGrpSpPr/>
          <p:nvPr/>
        </p:nvGrpSpPr>
        <p:grpSpPr>
          <a:xfrm>
            <a:off x="3287393" y="2614431"/>
            <a:ext cx="109538" cy="399195"/>
            <a:chOff x="732125" y="2958550"/>
            <a:chExt cx="130325" cy="474950"/>
          </a:xfrm>
        </p:grpSpPr>
        <p:sp>
          <p:nvSpPr>
            <p:cNvPr id="499" name="Google Shape;499;p40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" name="Google Shape;507;p40"/>
          <p:cNvSpPr/>
          <p:nvPr/>
        </p:nvSpPr>
        <p:spPr>
          <a:xfrm>
            <a:off x="43043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40"/>
          <p:cNvSpPr/>
          <p:nvPr/>
        </p:nvSpPr>
        <p:spPr>
          <a:xfrm>
            <a:off x="37828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9" name="Google Shape;509;p40"/>
          <p:cNvGrpSpPr/>
          <p:nvPr/>
        </p:nvGrpSpPr>
        <p:grpSpPr>
          <a:xfrm>
            <a:off x="4843137" y="2627227"/>
            <a:ext cx="387933" cy="367467"/>
            <a:chOff x="2583100" y="2973775"/>
            <a:chExt cx="461550" cy="437200"/>
          </a:xfrm>
        </p:grpSpPr>
        <p:sp>
          <p:nvSpPr>
            <p:cNvPr id="510" name="Google Shape;510;p40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2" name="Google Shape;512;p40"/>
          <p:cNvSpPr/>
          <p:nvPr/>
        </p:nvSpPr>
        <p:spPr>
          <a:xfrm>
            <a:off x="65540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3" name="Google Shape;513;p40"/>
          <p:cNvGrpSpPr/>
          <p:nvPr/>
        </p:nvGrpSpPr>
        <p:grpSpPr>
          <a:xfrm>
            <a:off x="7082586" y="2655384"/>
            <a:ext cx="435022" cy="323445"/>
            <a:chOff x="5247525" y="3007275"/>
            <a:chExt cx="517575" cy="384825"/>
          </a:xfrm>
        </p:grpSpPr>
        <p:sp>
          <p:nvSpPr>
            <p:cNvPr id="514" name="Google Shape;514;p4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Google Shape;516;p40"/>
          <p:cNvGrpSpPr/>
          <p:nvPr/>
        </p:nvGrpSpPr>
        <p:grpSpPr>
          <a:xfrm>
            <a:off x="5993572" y="2636956"/>
            <a:ext cx="342882" cy="350068"/>
            <a:chOff x="3951850" y="2985350"/>
            <a:chExt cx="407950" cy="416500"/>
          </a:xfrm>
        </p:grpSpPr>
        <p:sp>
          <p:nvSpPr>
            <p:cNvPr id="517" name="Google Shape;517;p4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40"/>
          <p:cNvGrpSpPr/>
          <p:nvPr/>
        </p:nvGrpSpPr>
        <p:grpSpPr>
          <a:xfrm>
            <a:off x="3150244" y="3226504"/>
            <a:ext cx="397136" cy="305017"/>
            <a:chOff x="568950" y="3686775"/>
            <a:chExt cx="472500" cy="362900"/>
          </a:xfrm>
        </p:grpSpPr>
        <p:sp>
          <p:nvSpPr>
            <p:cNvPr id="522" name="Google Shape;522;p40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Google Shape;525;p40"/>
          <p:cNvSpPr/>
          <p:nvPr/>
        </p:nvSpPr>
        <p:spPr>
          <a:xfrm>
            <a:off x="77270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6" name="Google Shape;526;p40"/>
          <p:cNvGrpSpPr/>
          <p:nvPr/>
        </p:nvGrpSpPr>
        <p:grpSpPr>
          <a:xfrm>
            <a:off x="3718296" y="3252097"/>
            <a:ext cx="377700" cy="253852"/>
            <a:chOff x="1244800" y="3717225"/>
            <a:chExt cx="449375" cy="302025"/>
          </a:xfrm>
        </p:grpSpPr>
        <p:sp>
          <p:nvSpPr>
            <p:cNvPr id="527" name="Google Shape;527;p40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40"/>
          <p:cNvGrpSpPr/>
          <p:nvPr/>
        </p:nvGrpSpPr>
        <p:grpSpPr>
          <a:xfrm>
            <a:off x="4288386" y="3232639"/>
            <a:ext cx="367467" cy="287115"/>
            <a:chOff x="1923075" y="3694075"/>
            <a:chExt cx="437200" cy="341600"/>
          </a:xfrm>
        </p:grpSpPr>
        <p:sp>
          <p:nvSpPr>
            <p:cNvPr id="534" name="Google Shape;534;p40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40"/>
          <p:cNvGrpSpPr/>
          <p:nvPr/>
        </p:nvGrpSpPr>
        <p:grpSpPr>
          <a:xfrm>
            <a:off x="4856942" y="3228038"/>
            <a:ext cx="360301" cy="295814"/>
            <a:chOff x="2599525" y="3688600"/>
            <a:chExt cx="428675" cy="351950"/>
          </a:xfrm>
        </p:grpSpPr>
        <p:sp>
          <p:nvSpPr>
            <p:cNvPr id="544" name="Google Shape;544;p40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40"/>
          <p:cNvGrpSpPr/>
          <p:nvPr/>
        </p:nvGrpSpPr>
        <p:grpSpPr>
          <a:xfrm>
            <a:off x="5439325" y="3207571"/>
            <a:ext cx="333700" cy="329077"/>
            <a:chOff x="3292425" y="3664250"/>
            <a:chExt cx="397025" cy="391525"/>
          </a:xfrm>
        </p:grpSpPr>
        <p:sp>
          <p:nvSpPr>
            <p:cNvPr id="548" name="Google Shape;548;p40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40"/>
          <p:cNvGrpSpPr/>
          <p:nvPr/>
        </p:nvGrpSpPr>
        <p:grpSpPr>
          <a:xfrm>
            <a:off x="5977182" y="3250038"/>
            <a:ext cx="369526" cy="268183"/>
            <a:chOff x="3932350" y="3714775"/>
            <a:chExt cx="439650" cy="319075"/>
          </a:xfrm>
        </p:grpSpPr>
        <p:sp>
          <p:nvSpPr>
            <p:cNvPr id="552" name="Google Shape;552;p40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40"/>
          <p:cNvGrpSpPr/>
          <p:nvPr/>
        </p:nvGrpSpPr>
        <p:grpSpPr>
          <a:xfrm>
            <a:off x="6542166" y="3250038"/>
            <a:ext cx="369505" cy="268183"/>
            <a:chOff x="4604550" y="3714775"/>
            <a:chExt cx="439625" cy="319075"/>
          </a:xfrm>
        </p:grpSpPr>
        <p:sp>
          <p:nvSpPr>
            <p:cNvPr id="558" name="Google Shape;558;p40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" name="Google Shape;560;p40"/>
          <p:cNvGrpSpPr/>
          <p:nvPr/>
        </p:nvGrpSpPr>
        <p:grpSpPr>
          <a:xfrm>
            <a:off x="7120451" y="3222406"/>
            <a:ext cx="353136" cy="313738"/>
            <a:chOff x="5292575" y="3681900"/>
            <a:chExt cx="420150" cy="373275"/>
          </a:xfrm>
        </p:grpSpPr>
        <p:sp>
          <p:nvSpPr>
            <p:cNvPr id="561" name="Google Shape;561;p40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40"/>
          <p:cNvGrpSpPr/>
          <p:nvPr/>
        </p:nvGrpSpPr>
        <p:grpSpPr>
          <a:xfrm>
            <a:off x="7665473" y="3182482"/>
            <a:ext cx="393060" cy="393060"/>
            <a:chOff x="5941025" y="3634400"/>
            <a:chExt cx="467650" cy="467650"/>
          </a:xfrm>
        </p:grpSpPr>
        <p:sp>
          <p:nvSpPr>
            <p:cNvPr id="569" name="Google Shape;569;p4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40"/>
          <p:cNvGrpSpPr/>
          <p:nvPr/>
        </p:nvGrpSpPr>
        <p:grpSpPr>
          <a:xfrm>
            <a:off x="8255546" y="3207571"/>
            <a:ext cx="342882" cy="342903"/>
            <a:chOff x="6643075" y="3664250"/>
            <a:chExt cx="407950" cy="407975"/>
          </a:xfrm>
        </p:grpSpPr>
        <p:sp>
          <p:nvSpPr>
            <p:cNvPr id="576" name="Google Shape;576;p4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40"/>
          <p:cNvGrpSpPr/>
          <p:nvPr/>
        </p:nvGrpSpPr>
        <p:grpSpPr>
          <a:xfrm>
            <a:off x="3156380" y="3758225"/>
            <a:ext cx="371564" cy="371543"/>
            <a:chOff x="576250" y="4319400"/>
            <a:chExt cx="442075" cy="442050"/>
          </a:xfrm>
        </p:grpSpPr>
        <p:sp>
          <p:nvSpPr>
            <p:cNvPr id="579" name="Google Shape;579;p4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40"/>
          <p:cNvSpPr/>
          <p:nvPr/>
        </p:nvSpPr>
        <p:spPr>
          <a:xfrm>
            <a:off x="37060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0"/>
          <p:cNvSpPr/>
          <p:nvPr/>
        </p:nvSpPr>
        <p:spPr>
          <a:xfrm>
            <a:off x="59967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0"/>
          <p:cNvSpPr/>
          <p:nvPr/>
        </p:nvSpPr>
        <p:spPr>
          <a:xfrm>
            <a:off x="54317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0"/>
          <p:cNvSpPr/>
          <p:nvPr/>
        </p:nvSpPr>
        <p:spPr>
          <a:xfrm>
            <a:off x="65602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7" name="Google Shape;587;p40"/>
          <p:cNvGrpSpPr/>
          <p:nvPr/>
        </p:nvGrpSpPr>
        <p:grpSpPr>
          <a:xfrm>
            <a:off x="7099985" y="3777157"/>
            <a:ext cx="394068" cy="325505"/>
            <a:chOff x="5268225" y="4341925"/>
            <a:chExt cx="468850" cy="387275"/>
          </a:xfrm>
        </p:grpSpPr>
        <p:sp>
          <p:nvSpPr>
            <p:cNvPr id="588" name="Google Shape;588;p40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Google Shape;596;p40"/>
          <p:cNvGrpSpPr/>
          <p:nvPr/>
        </p:nvGrpSpPr>
        <p:grpSpPr>
          <a:xfrm>
            <a:off x="7684931" y="3766924"/>
            <a:ext cx="354145" cy="354145"/>
            <a:chOff x="5964175" y="4329750"/>
            <a:chExt cx="421350" cy="421350"/>
          </a:xfrm>
        </p:grpSpPr>
        <p:sp>
          <p:nvSpPr>
            <p:cNvPr id="597" name="Google Shape;597;p40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40"/>
          <p:cNvGrpSpPr/>
          <p:nvPr/>
        </p:nvGrpSpPr>
        <p:grpSpPr>
          <a:xfrm>
            <a:off x="3720839" y="4331908"/>
            <a:ext cx="372594" cy="360301"/>
            <a:chOff x="1247825" y="5001950"/>
            <a:chExt cx="443300" cy="428675"/>
          </a:xfrm>
        </p:grpSpPr>
        <p:sp>
          <p:nvSpPr>
            <p:cNvPr id="600" name="Google Shape;600;p40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40"/>
          <p:cNvGrpSpPr/>
          <p:nvPr/>
        </p:nvGrpSpPr>
        <p:grpSpPr>
          <a:xfrm>
            <a:off x="4319085" y="4313985"/>
            <a:ext cx="306068" cy="389992"/>
            <a:chOff x="1959600" y="4980625"/>
            <a:chExt cx="364150" cy="464000"/>
          </a:xfrm>
        </p:grpSpPr>
        <p:sp>
          <p:nvSpPr>
            <p:cNvPr id="607" name="Google Shape;607;p40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40"/>
          <p:cNvGrpSpPr/>
          <p:nvPr/>
        </p:nvGrpSpPr>
        <p:grpSpPr>
          <a:xfrm>
            <a:off x="4861565" y="4328840"/>
            <a:ext cx="351077" cy="360806"/>
            <a:chOff x="2605025" y="4998300"/>
            <a:chExt cx="417700" cy="429275"/>
          </a:xfrm>
        </p:grpSpPr>
        <p:sp>
          <p:nvSpPr>
            <p:cNvPr id="615" name="Google Shape;615;p40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40"/>
          <p:cNvGrpSpPr/>
          <p:nvPr/>
        </p:nvGrpSpPr>
        <p:grpSpPr>
          <a:xfrm>
            <a:off x="5392257" y="4331908"/>
            <a:ext cx="419662" cy="349543"/>
            <a:chOff x="3236425" y="5001950"/>
            <a:chExt cx="499300" cy="415875"/>
          </a:xfrm>
        </p:grpSpPr>
        <p:sp>
          <p:nvSpPr>
            <p:cNvPr id="619" name="Google Shape;619;p40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40"/>
          <p:cNvGrpSpPr/>
          <p:nvPr/>
        </p:nvGrpSpPr>
        <p:grpSpPr>
          <a:xfrm>
            <a:off x="6007377" y="4313985"/>
            <a:ext cx="319369" cy="380263"/>
            <a:chOff x="3968275" y="4980625"/>
            <a:chExt cx="379975" cy="452425"/>
          </a:xfrm>
        </p:grpSpPr>
        <p:sp>
          <p:nvSpPr>
            <p:cNvPr id="626" name="Google Shape;626;p40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40"/>
          <p:cNvGrpSpPr/>
          <p:nvPr/>
        </p:nvGrpSpPr>
        <p:grpSpPr>
          <a:xfrm>
            <a:off x="7662910" y="4398938"/>
            <a:ext cx="404323" cy="220085"/>
            <a:chOff x="5937975" y="5081700"/>
            <a:chExt cx="481050" cy="261850"/>
          </a:xfrm>
        </p:grpSpPr>
        <p:sp>
          <p:nvSpPr>
            <p:cNvPr id="630" name="Google Shape;630;p40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40"/>
          <p:cNvGrpSpPr/>
          <p:nvPr/>
        </p:nvGrpSpPr>
        <p:grpSpPr>
          <a:xfrm>
            <a:off x="8281118" y="4356472"/>
            <a:ext cx="290183" cy="333678"/>
            <a:chOff x="6673500" y="5031175"/>
            <a:chExt cx="345250" cy="397000"/>
          </a:xfrm>
        </p:grpSpPr>
        <p:sp>
          <p:nvSpPr>
            <p:cNvPr id="634" name="Google Shape;634;p40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40"/>
          <p:cNvGrpSpPr/>
          <p:nvPr/>
        </p:nvGrpSpPr>
        <p:grpSpPr>
          <a:xfrm>
            <a:off x="5973105" y="381117"/>
            <a:ext cx="387933" cy="345971"/>
            <a:chOff x="3927500" y="301425"/>
            <a:chExt cx="461550" cy="411625"/>
          </a:xfrm>
        </p:grpSpPr>
        <p:sp>
          <p:nvSpPr>
            <p:cNvPr id="640" name="Google Shape;640;p40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40"/>
          <p:cNvGrpSpPr/>
          <p:nvPr/>
        </p:nvGrpSpPr>
        <p:grpSpPr>
          <a:xfrm>
            <a:off x="8260652" y="387778"/>
            <a:ext cx="332670" cy="332670"/>
            <a:chOff x="6649150" y="309350"/>
            <a:chExt cx="395800" cy="395800"/>
          </a:xfrm>
        </p:grpSpPr>
        <p:sp>
          <p:nvSpPr>
            <p:cNvPr id="668" name="Google Shape;668;p40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40"/>
          <p:cNvGrpSpPr/>
          <p:nvPr/>
        </p:nvGrpSpPr>
        <p:grpSpPr>
          <a:xfrm>
            <a:off x="7693105" y="395448"/>
            <a:ext cx="337797" cy="319873"/>
            <a:chOff x="5973900" y="318475"/>
            <a:chExt cx="401900" cy="380575"/>
          </a:xfrm>
        </p:grpSpPr>
        <p:sp>
          <p:nvSpPr>
            <p:cNvPr id="692" name="Google Shape;692;p40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40"/>
          <p:cNvGrpSpPr/>
          <p:nvPr/>
        </p:nvGrpSpPr>
        <p:grpSpPr>
          <a:xfrm>
            <a:off x="3738258" y="908741"/>
            <a:ext cx="342882" cy="418128"/>
            <a:chOff x="1268550" y="929175"/>
            <a:chExt cx="407950" cy="497475"/>
          </a:xfrm>
        </p:grpSpPr>
        <p:sp>
          <p:nvSpPr>
            <p:cNvPr id="707" name="Google Shape;707;p4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40"/>
          <p:cNvGrpSpPr/>
          <p:nvPr/>
        </p:nvGrpSpPr>
        <p:grpSpPr>
          <a:xfrm>
            <a:off x="8224322" y="924605"/>
            <a:ext cx="405331" cy="388962"/>
            <a:chOff x="6605925" y="948050"/>
            <a:chExt cx="482250" cy="462775"/>
          </a:xfrm>
        </p:grpSpPr>
        <p:sp>
          <p:nvSpPr>
            <p:cNvPr id="711" name="Google Shape;711;p40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40"/>
          <p:cNvGrpSpPr/>
          <p:nvPr/>
        </p:nvGrpSpPr>
        <p:grpSpPr>
          <a:xfrm>
            <a:off x="8319004" y="2076574"/>
            <a:ext cx="215966" cy="342399"/>
            <a:chOff x="6718575" y="2318625"/>
            <a:chExt cx="256950" cy="407375"/>
          </a:xfrm>
        </p:grpSpPr>
        <p:sp>
          <p:nvSpPr>
            <p:cNvPr id="718" name="Google Shape;718;p4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40"/>
          <p:cNvGrpSpPr/>
          <p:nvPr/>
        </p:nvGrpSpPr>
        <p:grpSpPr>
          <a:xfrm>
            <a:off x="5420393" y="2703482"/>
            <a:ext cx="363369" cy="221115"/>
            <a:chOff x="3269900" y="3064500"/>
            <a:chExt cx="432325" cy="263075"/>
          </a:xfrm>
        </p:grpSpPr>
        <p:sp>
          <p:nvSpPr>
            <p:cNvPr id="727" name="Google Shape;727;p40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40"/>
          <p:cNvGrpSpPr/>
          <p:nvPr/>
        </p:nvGrpSpPr>
        <p:grpSpPr>
          <a:xfrm>
            <a:off x="8294419" y="2635926"/>
            <a:ext cx="265115" cy="372594"/>
            <a:chOff x="6689325" y="2984125"/>
            <a:chExt cx="315425" cy="443300"/>
          </a:xfrm>
        </p:grpSpPr>
        <p:sp>
          <p:nvSpPr>
            <p:cNvPr id="731" name="Google Shape;731;p40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40"/>
          <p:cNvGrpSpPr/>
          <p:nvPr/>
        </p:nvGrpSpPr>
        <p:grpSpPr>
          <a:xfrm>
            <a:off x="4343145" y="3730594"/>
            <a:ext cx="256416" cy="414535"/>
            <a:chOff x="1988225" y="4286525"/>
            <a:chExt cx="305075" cy="493200"/>
          </a:xfrm>
        </p:grpSpPr>
        <p:sp>
          <p:nvSpPr>
            <p:cNvPr id="737" name="Google Shape;737;p40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40"/>
          <p:cNvGrpSpPr/>
          <p:nvPr/>
        </p:nvGrpSpPr>
        <p:grpSpPr>
          <a:xfrm>
            <a:off x="4887137" y="3759759"/>
            <a:ext cx="309640" cy="392030"/>
            <a:chOff x="2635450" y="4321225"/>
            <a:chExt cx="368400" cy="466425"/>
          </a:xfrm>
        </p:grpSpPr>
        <p:sp>
          <p:nvSpPr>
            <p:cNvPr id="745" name="Google Shape;745;p40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40"/>
          <p:cNvGrpSpPr/>
          <p:nvPr/>
        </p:nvGrpSpPr>
        <p:grpSpPr>
          <a:xfrm>
            <a:off x="8255546" y="3750030"/>
            <a:ext cx="342882" cy="383835"/>
            <a:chOff x="6643075" y="4309650"/>
            <a:chExt cx="407950" cy="456675"/>
          </a:xfrm>
        </p:grpSpPr>
        <p:sp>
          <p:nvSpPr>
            <p:cNvPr id="752" name="Google Shape;752;p40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40"/>
          <p:cNvGrpSpPr/>
          <p:nvPr/>
        </p:nvGrpSpPr>
        <p:grpSpPr>
          <a:xfrm>
            <a:off x="7070819" y="4291984"/>
            <a:ext cx="452420" cy="433992"/>
            <a:chOff x="5233525" y="4954450"/>
            <a:chExt cx="538275" cy="516350"/>
          </a:xfrm>
        </p:grpSpPr>
        <p:sp>
          <p:nvSpPr>
            <p:cNvPr id="762" name="Google Shape;762;p40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40"/>
          <p:cNvGrpSpPr/>
          <p:nvPr/>
        </p:nvGrpSpPr>
        <p:grpSpPr>
          <a:xfrm>
            <a:off x="6501738" y="4299654"/>
            <a:ext cx="460615" cy="418653"/>
            <a:chOff x="4556450" y="4963575"/>
            <a:chExt cx="548025" cy="498100"/>
          </a:xfrm>
        </p:grpSpPr>
        <p:sp>
          <p:nvSpPr>
            <p:cNvPr id="774" name="Google Shape;774;p40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40"/>
          <p:cNvGrpSpPr/>
          <p:nvPr/>
        </p:nvGrpSpPr>
        <p:grpSpPr>
          <a:xfrm>
            <a:off x="3119020" y="4390239"/>
            <a:ext cx="445255" cy="246182"/>
            <a:chOff x="531800" y="5071350"/>
            <a:chExt cx="529750" cy="292900"/>
          </a:xfrm>
        </p:grpSpPr>
        <p:sp>
          <p:nvSpPr>
            <p:cNvPr id="780" name="Google Shape;780;p40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7" name="Google Shape;787;p40"/>
          <p:cNvSpPr txBox="1"/>
          <p:nvPr/>
        </p:nvSpPr>
        <p:spPr>
          <a:xfrm>
            <a:off x="173650" y="15571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SlidesCarnival icons are editable shapes</a:t>
            </a: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means that you can: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●"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Resize them without losing quality.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●"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Change line color, width and style.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Isn’t that nice? :)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88" name="Google Shape;788;p40"/>
          <p:cNvGrpSpPr/>
          <p:nvPr/>
        </p:nvGrpSpPr>
        <p:grpSpPr>
          <a:xfrm>
            <a:off x="1168970" y="3048475"/>
            <a:ext cx="433992" cy="422729"/>
            <a:chOff x="5916675" y="927975"/>
            <a:chExt cx="516350" cy="502950"/>
          </a:xfrm>
        </p:grpSpPr>
        <p:sp>
          <p:nvSpPr>
            <p:cNvPr id="789" name="Google Shape;789;p4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40"/>
          <p:cNvGrpSpPr/>
          <p:nvPr/>
        </p:nvGrpSpPr>
        <p:grpSpPr>
          <a:xfrm>
            <a:off x="284989" y="3754377"/>
            <a:ext cx="1079481" cy="1051467"/>
            <a:chOff x="5916675" y="927975"/>
            <a:chExt cx="516350" cy="502950"/>
          </a:xfrm>
        </p:grpSpPr>
        <p:sp>
          <p:nvSpPr>
            <p:cNvPr id="792" name="Google Shape;792;p4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40"/>
          <p:cNvGrpSpPr/>
          <p:nvPr/>
        </p:nvGrpSpPr>
        <p:grpSpPr>
          <a:xfrm>
            <a:off x="285132" y="3048475"/>
            <a:ext cx="433992" cy="422729"/>
            <a:chOff x="5916675" y="927975"/>
            <a:chExt cx="516350" cy="502950"/>
          </a:xfrm>
        </p:grpSpPr>
        <p:sp>
          <p:nvSpPr>
            <p:cNvPr id="795" name="Google Shape;795;p4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7" name="Google Shape;797;p40"/>
          <p:cNvSpPr/>
          <p:nvPr/>
        </p:nvSpPr>
        <p:spPr>
          <a:xfrm>
            <a:off x="1361130" y="32848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0"/>
          <p:cNvSpPr/>
          <p:nvPr/>
        </p:nvSpPr>
        <p:spPr>
          <a:xfrm>
            <a:off x="477293" y="32848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0"/>
          <p:cNvSpPr/>
          <p:nvPr/>
        </p:nvSpPr>
        <p:spPr>
          <a:xfrm>
            <a:off x="762828" y="43423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ctrTitle" idx="4294967295"/>
          </p:nvPr>
        </p:nvSpPr>
        <p:spPr>
          <a:xfrm>
            <a:off x="2691650" y="291380"/>
            <a:ext cx="6027048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  <a:endParaRPr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4294967295"/>
          </p:nvPr>
        </p:nvSpPr>
        <p:spPr>
          <a:xfrm>
            <a:off x="2774785" y="1292850"/>
            <a:ext cx="5571300" cy="3130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tỉnh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1/6/2021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1/9/2021.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vi-VN" sz="2400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vi-VN" sz="24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Giang, </a:t>
            </a:r>
            <a:r>
              <a:rPr lang="vi-VN" sz="2400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vi-VN" sz="24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Dương, </a:t>
            </a:r>
            <a:r>
              <a:rPr lang="vi-VN" sz="2400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vi-VN" sz="24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Phước</a:t>
            </a:r>
            <a:r>
              <a:rPr lang="vi-VN" sz="24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Lạng</a:t>
            </a:r>
            <a:r>
              <a:rPr lang="vi-VN" sz="24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Sơn, </a:t>
            </a:r>
            <a:r>
              <a:rPr lang="vi-VN" sz="2400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vi-VN" sz="24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vi-VN" sz="24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TP.HCM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7" name="Google Shape;77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1.</a:t>
            </a:r>
            <a:endParaRPr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4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805" name="Google Shape;805;p41"/>
          <p:cNvSpPr txBox="1"/>
          <p:nvPr/>
        </p:nvSpPr>
        <p:spPr>
          <a:xfrm>
            <a:off x="3306850" y="457075"/>
            <a:ext cx="51663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Now you can use any emoji as an icon!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And of course it resizes without losing quality and you can change the color.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How? Follow Google instructions </a:t>
            </a:r>
            <a:r>
              <a:rPr lang="en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https://twitter.com/googledocs/status/730087240156643328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6" name="Google Shape;806;p41"/>
          <p:cNvSpPr txBox="1"/>
          <p:nvPr/>
        </p:nvSpPr>
        <p:spPr>
          <a:xfrm>
            <a:off x="1951100" y="2221850"/>
            <a:ext cx="67350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</a:rPr>
              <a:t> </a:t>
            </a: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and many more...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41"/>
          <p:cNvSpPr txBox="1"/>
          <p:nvPr/>
        </p:nvSpPr>
        <p:spPr>
          <a:xfrm>
            <a:off x="1791975" y="475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00"/>
                </a:solidFill>
              </a:rPr>
              <a:t>😉</a:t>
            </a:r>
            <a:endParaRPr sz="96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2" name="Google Shape;812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14" name="Google Shape;814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815" name="Google Shape;815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816" name="Google Shape;816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17" name="Google Shape;817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18" name="Google Shape;818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819" name="Google Shape;819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20" name="Google Shape;820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21" name="Google Shape;821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822" name="Google Shape;822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23" name="Google Shape;823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24" name="Google Shape;824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825" name="Google Shape;825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26" name="Google Shape;826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ctrTitle"/>
          </p:nvPr>
        </p:nvSpPr>
        <p:spPr>
          <a:xfrm>
            <a:off x="2009553" y="3107350"/>
            <a:ext cx="675332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THẬP DỮ LIỆU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38221" y="94484"/>
            <a:ext cx="8667555" cy="4828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sz="2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Nguồn: </a:t>
            </a:r>
            <a:r>
              <a:rPr lang="en-US" sz="2800" b="0" i="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https://openweathermap.org/</a:t>
            </a:r>
            <a:r>
              <a:rPr lang="en-US" sz="2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8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8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28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8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endParaRPr lang="en-US" sz="28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8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-457200">
              <a:buFontTx/>
              <a:buChar char="-"/>
            </a:pPr>
            <a:r>
              <a:rPr lang="en-US" sz="2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http://api.openweathermap.org/data/2.5/air_pollution/history?</a:t>
            </a:r>
            <a:r>
              <a:rPr lang="en-US" sz="2800" b="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</a:t>
            </a:r>
            <a:r>
              <a:rPr lang="en-US" sz="2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={lat}&amp;</a:t>
            </a:r>
            <a:r>
              <a:rPr lang="en-US" sz="2800" b="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</a:t>
            </a:r>
            <a:r>
              <a:rPr lang="en-US" sz="2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={long}&amp;</a:t>
            </a:r>
            <a:r>
              <a:rPr lang="en-US" sz="2800" b="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sz="2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={start}&amp;</a:t>
            </a:r>
            <a:r>
              <a:rPr lang="en-US" sz="2800" b="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={end}&amp;</a:t>
            </a:r>
            <a:r>
              <a:rPr lang="en-US" sz="2800" b="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appid</a:t>
            </a:r>
            <a:r>
              <a:rPr lang="en-US" sz="2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={my_api_key} 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lang="en-US" sz="28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4AE77707-B42F-49DD-BB80-F94B404D3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40" y="138223"/>
            <a:ext cx="8633637" cy="473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38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KHÁM PHÁ DỮ LIỆU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Char char="▸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Char char="▸"/>
            </a:pPr>
            <a:r>
              <a:rPr lang="en" dirty="0"/>
              <a:t>And some text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Char char="▸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ctrTitle" idx="4294967295"/>
          </p:nvPr>
        </p:nvSpPr>
        <p:spPr>
          <a:xfrm>
            <a:off x="1219200" y="2573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4294967295"/>
          </p:nvPr>
        </p:nvSpPr>
        <p:spPr>
          <a:xfrm>
            <a:off x="1264101" y="3716350"/>
            <a:ext cx="6513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8</a:t>
            </a:fld>
            <a:endParaRPr>
              <a:solidFill>
                <a:srgbClr val="0B5394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1836939" y="98847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9"/>
          <p:cNvGrpSpPr/>
          <p:nvPr/>
        </p:nvGrpSpPr>
        <p:grpSpPr>
          <a:xfrm>
            <a:off x="2391964" y="496450"/>
            <a:ext cx="1426316" cy="1426403"/>
            <a:chOff x="6643075" y="3664250"/>
            <a:chExt cx="407950" cy="407975"/>
          </a:xfrm>
        </p:grpSpPr>
        <p:sp>
          <p:nvSpPr>
            <p:cNvPr id="108" name="Google Shape;108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19"/>
          <p:cNvGrpSpPr/>
          <p:nvPr/>
        </p:nvGrpSpPr>
        <p:grpSpPr>
          <a:xfrm>
            <a:off x="1415230" y="1774588"/>
            <a:ext cx="659664" cy="659627"/>
            <a:chOff x="576250" y="4319400"/>
            <a:chExt cx="442075" cy="442050"/>
          </a:xfrm>
        </p:grpSpPr>
        <p:sp>
          <p:nvSpPr>
            <p:cNvPr id="111" name="Google Shape;111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9"/>
          <p:cNvSpPr/>
          <p:nvPr/>
        </p:nvSpPr>
        <p:spPr>
          <a:xfrm rot="6223920">
            <a:off x="3953912" y="935426"/>
            <a:ext cx="317280" cy="30295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2746847" y="2045899"/>
            <a:ext cx="250224" cy="23892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2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73763"/>
      </a:dk1>
      <a:lt1>
        <a:srgbClr val="FFFFFF"/>
      </a:lt1>
      <a:dk2>
        <a:srgbClr val="3F4247"/>
      </a:dk2>
      <a:lt2>
        <a:srgbClr val="CFD9E1"/>
      </a:lt2>
      <a:accent1>
        <a:srgbClr val="6FA8DC"/>
      </a:accent1>
      <a:accent2>
        <a:srgbClr val="0B5394"/>
      </a:accent2>
      <a:accent3>
        <a:srgbClr val="9FC5E8"/>
      </a:accent3>
      <a:accent4>
        <a:srgbClr val="CFD9E1"/>
      </a:accent4>
      <a:accent5>
        <a:srgbClr val="A1EFFF"/>
      </a:accent5>
      <a:accent6>
        <a:srgbClr val="5AB1C9"/>
      </a:accent6>
      <a:hlink>
        <a:srgbClr val="0B53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1136</Words>
  <Application>Microsoft Office PowerPoint</Application>
  <PresentationFormat>Trình chiếu Trên màn hình (16:9)</PresentationFormat>
  <Paragraphs>181</Paragraphs>
  <Slides>31</Slides>
  <Notes>30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31</vt:i4>
      </vt:variant>
    </vt:vector>
  </HeadingPairs>
  <TitlesOfParts>
    <vt:vector size="37" baseType="lpstr">
      <vt:lpstr>Montserrat</vt:lpstr>
      <vt:lpstr>Calibri</vt:lpstr>
      <vt:lpstr>Roboto</vt:lpstr>
      <vt:lpstr>Arial</vt:lpstr>
      <vt:lpstr>Times New Roman</vt:lpstr>
      <vt:lpstr>Aemelia template</vt:lpstr>
      <vt:lpstr>Đồ án cuối kỳ  Nhập môn Khoa học dữ liệu</vt:lpstr>
      <vt:lpstr>Nhóm</vt:lpstr>
      <vt:lpstr>Giới thiệu đề tài</vt:lpstr>
      <vt:lpstr>THU THẬP DỮ LIỆU</vt:lpstr>
      <vt:lpstr>Bản trình bày PowerPoint</vt:lpstr>
      <vt:lpstr>Bản trình bày PowerPoint</vt:lpstr>
      <vt:lpstr>KHÁM PHÁ DỮ LIỆU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DIAGRAMS TO EXPLAIN IDEAS</vt:lpstr>
      <vt:lpstr>OR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THANKS!</vt:lpstr>
      <vt:lpstr>CREDITS</vt:lpstr>
      <vt:lpstr>PRESENTATION DESIGN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cuối kỳ  Nhập môn Khoa học dữ liệu</dc:title>
  <cp:lastModifiedBy>Quang Lee</cp:lastModifiedBy>
  <cp:revision>1</cp:revision>
  <dcterms:modified xsi:type="dcterms:W3CDTF">2021-09-09T16:00:01Z</dcterms:modified>
</cp:coreProperties>
</file>