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4" r:id="rId1"/>
  </p:sldMasterIdLst>
  <p:notesMasterIdLst>
    <p:notesMasterId r:id="rId10"/>
  </p:notesMasterIdLst>
  <p:sldIdLst>
    <p:sldId id="283" r:id="rId2"/>
    <p:sldId id="261" r:id="rId3"/>
    <p:sldId id="282" r:id="rId4"/>
    <p:sldId id="286" r:id="rId5"/>
    <p:sldId id="287" r:id="rId6"/>
    <p:sldId id="288" r:id="rId7"/>
    <p:sldId id="289" r:id="rId8"/>
    <p:sldId id="290" r:id="rId9"/>
  </p:sldIdLst>
  <p:sldSz cx="9144000" cy="6858000" type="screen4x3"/>
  <p:notesSz cx="6858000" cy="9144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8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C3345-B67C-AF48-9EAC-15670AB1C143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3713-5C11-D043-99C6-61FFEC23F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480FDB-BC5B-744D-B7E2-F639E3DDC4EB}" type="datetime1">
              <a:rPr lang="ja-JP" altLang="en-US" smtClean="0"/>
              <a:t>2016/9/7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7B2CF-91AE-414A-AD1D-9C898EBF768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872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1F8E15-816E-0A48-8C8F-0FE049A33F65}" type="datetime1">
              <a:rPr lang="ja-JP" altLang="en-US" smtClean="0"/>
              <a:t>2016/9/7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7ECEC-CD41-9D4F-93AA-4A8C8B3B09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248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FC977D-8B9B-7048-9CB8-371EA7A48DC3}" type="datetime1">
              <a:rPr lang="ja-JP" altLang="en-US" smtClean="0"/>
              <a:t>2016/9/7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B3A1C-8439-C74E-996A-9854DB74E60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016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8F94FD-CA0A-E843-98B1-C347CFDF388F}" type="datetime1">
              <a:rPr lang="ja-JP" altLang="en-US" smtClean="0"/>
              <a:t>2016/9/7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DD520-02EC-0943-AAB7-CFA23FB5A0E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793750" y="1111250"/>
            <a:ext cx="752951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6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5A158-41F5-AD46-A68A-F703530558B2}" type="datetime1">
              <a:rPr lang="ja-JP" altLang="en-US" smtClean="0"/>
              <a:t>2016/9/7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210ED-D85B-D543-801B-26EF7B3206F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322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FF785-C191-B241-AC52-81811F45486B}" type="datetime1">
              <a:rPr lang="ja-JP" altLang="en-US" smtClean="0"/>
              <a:t>2016/9/7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0B608-C044-C848-AD92-D5BFE68F4B8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266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39D93-D93D-514B-A340-1A94469CD520}" type="datetime1">
              <a:rPr lang="ja-JP" altLang="en-US" smtClean="0"/>
              <a:t>2016/9/7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A34C2-CE38-6A4B-B3F7-31A4F99E683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2051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F6EBB-D492-584E-9BF8-4F82BDF8151E}" type="datetime1">
              <a:rPr lang="ja-JP" altLang="en-US" smtClean="0"/>
              <a:t>2016/9/7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531C4-0902-B744-A954-DD233979A29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69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4B7FE-2377-2C4C-BFC2-34E17E14EF89}" type="datetime1">
              <a:rPr lang="ja-JP" altLang="en-US" smtClean="0"/>
              <a:t>2016/9/7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2E47D-7CA3-D140-AC3B-CAC6D78609F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651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4BB412-4C23-5244-BD81-B1A4CD5C95DE}" type="datetime1">
              <a:rPr lang="ja-JP" altLang="en-US" smtClean="0"/>
              <a:t>2016/9/7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F37BD-CEE5-A24C-920D-92385114CFD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304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DCB167-EBC4-8B48-9C0E-A68A7D0C8788}" type="datetime1">
              <a:rPr lang="ja-JP" altLang="en-US" smtClean="0"/>
              <a:t>2016/9/7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96ACC-9719-F04D-BCF0-C82DD303380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69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C206F84-7EF8-7A46-BBDC-F291272F6576}" type="datetime1">
              <a:rPr lang="ja-JP" altLang="en-US"/>
              <a:pPr/>
              <a:t>2016/9/7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FEB89E-B583-0146-BA96-1778D6DF47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447" y="0"/>
            <a:ext cx="2291194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ja-JP" altLang="en-US" sz="900" dirty="0" smtClean="0"/>
              <a:t>設定・取引記録削除　改版履歴</a:t>
            </a:r>
            <a:endParaRPr lang="ja-JP" altLang="en-US" sz="900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22824"/>
              </p:ext>
            </p:extLst>
          </p:nvPr>
        </p:nvGraphicFramePr>
        <p:xfrm>
          <a:off x="467544" y="476672"/>
          <a:ext cx="8184232" cy="25130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080120"/>
                <a:gridCol w="1008112"/>
                <a:gridCol w="5519936"/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版数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日付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改版者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改版内容</a:t>
                      </a:r>
                      <a:endParaRPr kumimoji="1" lang="ja-JP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01.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2016/08/29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土岐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 smtClean="0"/>
                        <a:t>初版（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08/25</a:t>
                      </a:r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画面定例の指摘事項修正含む</a:t>
                      </a:r>
                      <a:r>
                        <a:rPr kumimoji="1" lang="ja-JP" altLang="en-US" sz="1050" dirty="0" smtClean="0"/>
                        <a:t>）</a:t>
                      </a:r>
                      <a:endParaRPr kumimoji="1" lang="ja-JP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02.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2016/09/02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土岐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設定（接続先設定、店舗レジ設定）、取引記録削除修正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67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150506" y="364906"/>
            <a:ext cx="3248987" cy="210898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128016" tIns="64008" rIns="128016" bIns="64008" rtlCol="0" anchor="ctr"/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22076" y="30328"/>
            <a:ext cx="3207672" cy="329426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lvl="0" defTabSz="1023636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Screen transfer diagram</a:t>
            </a:r>
            <a:endParaRPr lang="ja-JP" altLang="en-US" sz="1200" b="1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09" name="グループ化 108"/>
          <p:cNvGrpSpPr/>
          <p:nvPr/>
        </p:nvGrpSpPr>
        <p:grpSpPr>
          <a:xfrm>
            <a:off x="508730" y="725003"/>
            <a:ext cx="1092193" cy="651593"/>
            <a:chOff x="363378" y="517859"/>
            <a:chExt cx="968261" cy="792088"/>
          </a:xfrm>
        </p:grpSpPr>
        <p:sp>
          <p:nvSpPr>
            <p:cNvPr id="110" name="正方形/長方形 109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363379" y="519538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ID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363378" y="795039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name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117" name="テキスト ボックス 116"/>
          <p:cNvSpPr txBox="1"/>
          <p:nvPr/>
        </p:nvSpPr>
        <p:spPr>
          <a:xfrm>
            <a:off x="452223" y="371835"/>
            <a:ext cx="1192832" cy="314037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algn="ctr"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Normal display</a:t>
            </a:r>
            <a:endParaRPr lang="ja-JP" altLang="en-US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2095501" y="364909"/>
            <a:ext cx="1303992" cy="314037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algn="ctr"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Other tab display</a:t>
            </a:r>
            <a:endParaRPr lang="ja-JP" altLang="en-US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76" name="グループ化 175"/>
          <p:cNvGrpSpPr/>
          <p:nvPr/>
        </p:nvGrpSpPr>
        <p:grpSpPr>
          <a:xfrm>
            <a:off x="2267540" y="739643"/>
            <a:ext cx="1092193" cy="651593"/>
            <a:chOff x="1619671" y="528316"/>
            <a:chExt cx="968261" cy="792088"/>
          </a:xfrm>
        </p:grpSpPr>
        <p:sp>
          <p:nvSpPr>
            <p:cNvPr id="177" name="正方形/長方形 176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ID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" name="テキスト ボックス 178"/>
            <p:cNvSpPr txBox="1"/>
            <p:nvPr/>
          </p:nvSpPr>
          <p:spPr>
            <a:xfrm>
              <a:off x="1619671" y="805496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Screen name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81" name="正方形/長方形 80"/>
          <p:cNvSpPr/>
          <p:nvPr/>
        </p:nvSpPr>
        <p:spPr>
          <a:xfrm>
            <a:off x="598412" y="1858389"/>
            <a:ext cx="985764" cy="43789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52863" y="1449887"/>
            <a:ext cx="1048059" cy="314037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algn="ctr"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Abbreviation</a:t>
            </a:r>
            <a:endParaRPr lang="ja-JP" altLang="en-US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52863" y="1941717"/>
            <a:ext cx="1092192" cy="303455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300" kern="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Screen name</a:t>
            </a:r>
            <a:endParaRPr kumimoji="0" lang="ja-JP" altLang="en-US" sz="13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93" name="グループ化 92"/>
          <p:cNvGrpSpPr/>
          <p:nvPr/>
        </p:nvGrpSpPr>
        <p:grpSpPr>
          <a:xfrm>
            <a:off x="1130357" y="3412498"/>
            <a:ext cx="1137184" cy="544540"/>
            <a:chOff x="501685" y="3637196"/>
            <a:chExt cx="643980" cy="559081"/>
          </a:xfrm>
        </p:grpSpPr>
        <p:cxnSp>
          <p:nvCxnSpPr>
            <p:cNvPr id="94" name="直線矢印コネクタ 93"/>
            <p:cNvCxnSpPr/>
            <p:nvPr/>
          </p:nvCxnSpPr>
          <p:spPr>
            <a:xfrm>
              <a:off x="814063" y="3637196"/>
              <a:ext cx="0" cy="5590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95" name="テキスト ボックス 94"/>
            <p:cNvSpPr txBox="1"/>
            <p:nvPr/>
          </p:nvSpPr>
          <p:spPr>
            <a:xfrm>
              <a:off x="501685" y="3768505"/>
              <a:ext cx="643980" cy="26859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&lt;Setting&gt;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96" name="グループ化 95"/>
          <p:cNvGrpSpPr/>
          <p:nvPr/>
        </p:nvGrpSpPr>
        <p:grpSpPr>
          <a:xfrm>
            <a:off x="1076477" y="2698634"/>
            <a:ext cx="1306879" cy="671510"/>
            <a:chOff x="354365" y="517859"/>
            <a:chExt cx="977274" cy="792088"/>
          </a:xfrm>
        </p:grpSpPr>
        <p:sp>
          <p:nvSpPr>
            <p:cNvPr id="97" name="正方形/長方形 96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354365" y="754925"/>
              <a:ext cx="968260" cy="357944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Top</a:t>
              </a:r>
              <a:r>
                <a:rPr kumimoji="0" lang="en-US" altLang="ja-JP" sz="13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screen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1126487" y="4025892"/>
            <a:ext cx="1294825" cy="651593"/>
            <a:chOff x="1619671" y="528316"/>
            <a:chExt cx="968261" cy="792088"/>
          </a:xfrm>
          <a:solidFill>
            <a:schemeClr val="bg1"/>
          </a:solidFill>
        </p:grpSpPr>
        <p:sp>
          <p:nvSpPr>
            <p:cNvPr id="100" name="正方形/長方形 99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grp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A.1.1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1619671" y="805496"/>
              <a:ext cx="968260" cy="331471"/>
            </a:xfrm>
            <a:prstGeom prst="rect">
              <a:avLst/>
            </a:prstGeom>
            <a:grp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Connection setting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03" name="グループ化 102"/>
          <p:cNvGrpSpPr/>
          <p:nvPr/>
        </p:nvGrpSpPr>
        <p:grpSpPr>
          <a:xfrm rot="10800000">
            <a:off x="1093557" y="4675659"/>
            <a:ext cx="1413439" cy="527974"/>
            <a:chOff x="368475" y="3684420"/>
            <a:chExt cx="918287" cy="542073"/>
          </a:xfrm>
        </p:grpSpPr>
        <p:cxnSp>
          <p:nvCxnSpPr>
            <p:cNvPr id="104" name="直線矢印コネクタ 103"/>
            <p:cNvCxnSpPr/>
            <p:nvPr/>
          </p:nvCxnSpPr>
          <p:spPr>
            <a:xfrm flipV="1">
              <a:off x="826649" y="3684420"/>
              <a:ext cx="0" cy="54207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05" name="テキスト ボックス 104"/>
            <p:cNvSpPr txBox="1"/>
            <p:nvPr/>
          </p:nvSpPr>
          <p:spPr>
            <a:xfrm rot="10800000">
              <a:off x="368475" y="3819695"/>
              <a:ext cx="918287" cy="26859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&lt;Connection </a:t>
              </a:r>
              <a:r>
                <a:rPr kumimoji="0" lang="en-US" altLang="ja-JP" sz="1100" kern="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setting</a:t>
              </a: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06" name="グループ化 105"/>
          <p:cNvGrpSpPr/>
          <p:nvPr/>
        </p:nvGrpSpPr>
        <p:grpSpPr>
          <a:xfrm>
            <a:off x="1130355" y="5218988"/>
            <a:ext cx="1294825" cy="669970"/>
            <a:chOff x="1619671" y="528316"/>
            <a:chExt cx="968261" cy="814427"/>
          </a:xfrm>
        </p:grpSpPr>
        <p:sp>
          <p:nvSpPr>
            <p:cNvPr id="113" name="正方形/長方形 112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A.1.2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1619671" y="805496"/>
              <a:ext cx="968260" cy="537247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algn="ctr" defTabSz="143360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sz="11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Confirm c</a:t>
              </a:r>
              <a:r>
                <a:rPr kumimoji="0" lang="en-US" altLang="ja-JP" sz="11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onnection setting</a:t>
              </a:r>
              <a:endParaRPr kumimoji="0" lang="ja-JP" altLang="en-US" sz="1100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116" name="カギ線コネクタ 115"/>
          <p:cNvCxnSpPr>
            <a:stCxn id="115" idx="1"/>
            <a:endCxn id="100" idx="1"/>
          </p:cNvCxnSpPr>
          <p:nvPr/>
        </p:nvCxnSpPr>
        <p:spPr>
          <a:xfrm rot="10800000">
            <a:off x="1126487" y="4351689"/>
            <a:ext cx="3868" cy="1316292"/>
          </a:xfrm>
          <a:prstGeom prst="bentConnector3">
            <a:avLst>
              <a:gd name="adj1" fmla="val 6010031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6" name="テキスト ボックス 135"/>
          <p:cNvSpPr txBox="1"/>
          <p:nvPr/>
        </p:nvSpPr>
        <p:spPr>
          <a:xfrm>
            <a:off x="564615" y="4808841"/>
            <a:ext cx="602537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&lt;Yes&gt;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37" name="グループ化 136"/>
          <p:cNvGrpSpPr/>
          <p:nvPr/>
        </p:nvGrpSpPr>
        <p:grpSpPr>
          <a:xfrm>
            <a:off x="3904496" y="3412498"/>
            <a:ext cx="1204151" cy="544540"/>
            <a:chOff x="501685" y="3637196"/>
            <a:chExt cx="643980" cy="559081"/>
          </a:xfrm>
        </p:grpSpPr>
        <p:cxnSp>
          <p:nvCxnSpPr>
            <p:cNvPr id="138" name="直線矢印コネクタ 137"/>
            <p:cNvCxnSpPr/>
            <p:nvPr/>
          </p:nvCxnSpPr>
          <p:spPr>
            <a:xfrm>
              <a:off x="814063" y="3637196"/>
              <a:ext cx="0" cy="5590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39" name="テキスト ボックス 138"/>
            <p:cNvSpPr txBox="1"/>
            <p:nvPr/>
          </p:nvSpPr>
          <p:spPr>
            <a:xfrm>
              <a:off x="501685" y="3768507"/>
              <a:ext cx="643980" cy="26859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&lt;Setting&gt;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40" name="グループ化 139"/>
          <p:cNvGrpSpPr/>
          <p:nvPr/>
        </p:nvGrpSpPr>
        <p:grpSpPr>
          <a:xfrm>
            <a:off x="3813822" y="2698634"/>
            <a:ext cx="1306879" cy="671510"/>
            <a:chOff x="354365" y="517859"/>
            <a:chExt cx="977274" cy="792088"/>
          </a:xfrm>
        </p:grpSpPr>
        <p:sp>
          <p:nvSpPr>
            <p:cNvPr id="141" name="正方形/長方形 140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354365" y="754925"/>
              <a:ext cx="968260" cy="357944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Top screen</a:t>
              </a:r>
              <a:endParaRPr kumimoji="0" lang="ja-JP" altLang="en-US" sz="1300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54" name="グループ化 153"/>
          <p:cNvGrpSpPr/>
          <p:nvPr/>
        </p:nvGrpSpPr>
        <p:grpSpPr>
          <a:xfrm rot="10800000">
            <a:off x="3777776" y="4748245"/>
            <a:ext cx="1626907" cy="460203"/>
            <a:chOff x="340845" y="3684420"/>
            <a:chExt cx="967350" cy="542073"/>
          </a:xfrm>
        </p:grpSpPr>
        <p:cxnSp>
          <p:nvCxnSpPr>
            <p:cNvPr id="155" name="直線矢印コネクタ 154"/>
            <p:cNvCxnSpPr/>
            <p:nvPr/>
          </p:nvCxnSpPr>
          <p:spPr>
            <a:xfrm flipV="1">
              <a:off x="826649" y="3684420"/>
              <a:ext cx="0" cy="54207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56" name="テキスト ボックス 155"/>
            <p:cNvSpPr txBox="1"/>
            <p:nvPr/>
          </p:nvSpPr>
          <p:spPr>
            <a:xfrm rot="10800000">
              <a:off x="340845" y="3827378"/>
              <a:ext cx="967350" cy="308150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</a:t>
              </a:r>
              <a:r>
                <a:rPr kumimoji="0" lang="en-US" altLang="ja-JP" sz="1100" kern="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</a:rPr>
                <a:t> Connection </a:t>
              </a:r>
              <a:r>
                <a:rPr kumimoji="0" lang="en-US" altLang="ja-JP" sz="1100" kern="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</a:rPr>
                <a:t>setting</a:t>
              </a: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3867700" y="5218988"/>
            <a:ext cx="1294825" cy="669970"/>
            <a:chOff x="1619671" y="528316"/>
            <a:chExt cx="968261" cy="814427"/>
          </a:xfrm>
        </p:grpSpPr>
        <p:sp>
          <p:nvSpPr>
            <p:cNvPr id="161" name="正方形/長方形 160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" name="テキスト ボックス 161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A.2.2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1619671" y="805496"/>
              <a:ext cx="968260" cy="537247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algn="ctr" defTabSz="143360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sz="11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Confirm </a:t>
              </a:r>
              <a:r>
                <a:rPr kumimoji="0" lang="en-US" altLang="ja-JP" sz="11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s</a:t>
              </a:r>
              <a:r>
                <a:rPr kumimoji="0" lang="en-US" altLang="ja-JP" sz="11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tore-register setting</a:t>
              </a:r>
              <a:endParaRPr kumimoji="0" lang="ja-JP" altLang="en-US" sz="1100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164" name="カギ線コネクタ 163"/>
          <p:cNvCxnSpPr>
            <a:stCxn id="163" idx="1"/>
            <a:endCxn id="151" idx="1"/>
          </p:cNvCxnSpPr>
          <p:nvPr/>
        </p:nvCxnSpPr>
        <p:spPr>
          <a:xfrm rot="10800000">
            <a:off x="3863834" y="4387069"/>
            <a:ext cx="3867" cy="1280912"/>
          </a:xfrm>
          <a:prstGeom prst="bentConnector3">
            <a:avLst>
              <a:gd name="adj1" fmla="val 6011559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65" name="テキスト ボックス 164"/>
          <p:cNvSpPr txBox="1"/>
          <p:nvPr/>
        </p:nvSpPr>
        <p:spPr>
          <a:xfrm>
            <a:off x="3301959" y="4855834"/>
            <a:ext cx="602537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&lt;Yes&gt;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66" name="グループ化 165"/>
          <p:cNvGrpSpPr/>
          <p:nvPr/>
        </p:nvGrpSpPr>
        <p:grpSpPr>
          <a:xfrm>
            <a:off x="6267450" y="3442759"/>
            <a:ext cx="1800225" cy="544540"/>
            <a:chOff x="382623" y="3637196"/>
            <a:chExt cx="928839" cy="559081"/>
          </a:xfrm>
        </p:grpSpPr>
        <p:cxnSp>
          <p:nvCxnSpPr>
            <p:cNvPr id="167" name="直線矢印コネクタ 166"/>
            <p:cNvCxnSpPr/>
            <p:nvPr/>
          </p:nvCxnSpPr>
          <p:spPr>
            <a:xfrm>
              <a:off x="814063" y="3637196"/>
              <a:ext cx="0" cy="5590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68" name="テキスト ボックス 167"/>
            <p:cNvSpPr txBox="1"/>
            <p:nvPr/>
          </p:nvSpPr>
          <p:spPr>
            <a:xfrm>
              <a:off x="382623" y="3768506"/>
              <a:ext cx="928839" cy="26859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&lt;Delete transaction </a:t>
              </a:r>
              <a:r>
                <a:rPr kumimoji="0" lang="en-US" altLang="ja-JP" sz="1100" kern="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record</a:t>
              </a: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69" name="グループ化 168"/>
          <p:cNvGrpSpPr/>
          <p:nvPr/>
        </p:nvGrpSpPr>
        <p:grpSpPr>
          <a:xfrm>
            <a:off x="6347741" y="2728895"/>
            <a:ext cx="1306879" cy="671510"/>
            <a:chOff x="354365" y="517859"/>
            <a:chExt cx="977274" cy="792088"/>
          </a:xfrm>
        </p:grpSpPr>
        <p:sp>
          <p:nvSpPr>
            <p:cNvPr id="170" name="正方形/長方形 169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1" name="テキスト ボックス 170"/>
            <p:cNvSpPr txBox="1"/>
            <p:nvPr/>
          </p:nvSpPr>
          <p:spPr>
            <a:xfrm>
              <a:off x="354365" y="754925"/>
              <a:ext cx="968260" cy="357944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Top screen</a:t>
              </a:r>
              <a:endParaRPr kumimoji="0" lang="ja-JP" altLang="en-US" sz="1300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72" name="グループ化 171"/>
          <p:cNvGrpSpPr/>
          <p:nvPr/>
        </p:nvGrpSpPr>
        <p:grpSpPr>
          <a:xfrm>
            <a:off x="6397751" y="4056154"/>
            <a:ext cx="1294825" cy="703016"/>
            <a:chOff x="1619671" y="528316"/>
            <a:chExt cx="968261" cy="792088"/>
          </a:xfrm>
          <a:solidFill>
            <a:schemeClr val="bg1"/>
          </a:solidFill>
        </p:grpSpPr>
        <p:sp>
          <p:nvSpPr>
            <p:cNvPr id="173" name="正方形/長方形 172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" name="テキスト ボックス 173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grp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A.3.1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5" name="テキスト ボックス 174"/>
            <p:cNvSpPr txBox="1"/>
            <p:nvPr/>
          </p:nvSpPr>
          <p:spPr>
            <a:xfrm>
              <a:off x="1619671" y="758124"/>
              <a:ext cx="968260" cy="537247"/>
            </a:xfrm>
            <a:prstGeom prst="rect">
              <a:avLst/>
            </a:prstGeom>
            <a:grp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Delete transaction</a:t>
              </a:r>
              <a:r>
                <a:rPr kumimoji="0" lang="en-US" altLang="ja-JP" sz="11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record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87" name="グループ化 186"/>
          <p:cNvGrpSpPr/>
          <p:nvPr/>
        </p:nvGrpSpPr>
        <p:grpSpPr>
          <a:xfrm rot="10800000">
            <a:off x="6305522" y="4759168"/>
            <a:ext cx="1647853" cy="478257"/>
            <a:chOff x="297521" y="3684420"/>
            <a:chExt cx="1022931" cy="542073"/>
          </a:xfrm>
        </p:grpSpPr>
        <p:cxnSp>
          <p:nvCxnSpPr>
            <p:cNvPr id="188" name="直線矢印コネクタ 187"/>
            <p:cNvCxnSpPr/>
            <p:nvPr/>
          </p:nvCxnSpPr>
          <p:spPr>
            <a:xfrm flipV="1">
              <a:off x="826649" y="3684420"/>
              <a:ext cx="0" cy="54207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89" name="テキスト ボックス 188"/>
            <p:cNvSpPr txBox="1"/>
            <p:nvPr/>
          </p:nvSpPr>
          <p:spPr>
            <a:xfrm rot="10800000">
              <a:off x="297521" y="3835216"/>
              <a:ext cx="1022931" cy="29651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</a:t>
              </a:r>
              <a:r>
                <a:rPr kumimoji="0" lang="en-US" altLang="ja-JP" sz="1100" kern="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</a:rPr>
                <a:t> Connection setting </a:t>
              </a: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90" name="グループ化 189"/>
          <p:cNvGrpSpPr/>
          <p:nvPr/>
        </p:nvGrpSpPr>
        <p:grpSpPr>
          <a:xfrm>
            <a:off x="6401619" y="5249249"/>
            <a:ext cx="1370781" cy="839247"/>
            <a:chOff x="1619671" y="528316"/>
            <a:chExt cx="968261" cy="1020203"/>
          </a:xfrm>
        </p:grpSpPr>
        <p:sp>
          <p:nvSpPr>
            <p:cNvPr id="191" name="正方形/長方形 190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3" name="テキスト ボックス 192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A.3.2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4" name="テキスト ボックス 193"/>
            <p:cNvSpPr txBox="1"/>
            <p:nvPr/>
          </p:nvSpPr>
          <p:spPr>
            <a:xfrm>
              <a:off x="1619671" y="805496"/>
              <a:ext cx="968260" cy="743023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Confirm transaction record deletion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cxnSp>
        <p:nvCxnSpPr>
          <p:cNvPr id="195" name="カギ線コネクタ 194"/>
          <p:cNvCxnSpPr>
            <a:stCxn id="194" idx="1"/>
            <a:endCxn id="175" idx="1"/>
          </p:cNvCxnSpPr>
          <p:nvPr/>
        </p:nvCxnSpPr>
        <p:spPr>
          <a:xfrm rot="10800000">
            <a:off x="6397751" y="4498537"/>
            <a:ext cx="3868" cy="1284345"/>
          </a:xfrm>
          <a:prstGeom prst="bentConnector3">
            <a:avLst>
              <a:gd name="adj1" fmla="val 6010031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6" name="テキスト ボックス 195"/>
          <p:cNvSpPr txBox="1"/>
          <p:nvPr/>
        </p:nvSpPr>
        <p:spPr>
          <a:xfrm>
            <a:off x="5799082" y="4839102"/>
            <a:ext cx="602537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&lt;Yes&gt;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50" name="グループ化 149"/>
          <p:cNvGrpSpPr/>
          <p:nvPr/>
        </p:nvGrpSpPr>
        <p:grpSpPr>
          <a:xfrm>
            <a:off x="3863833" y="4025892"/>
            <a:ext cx="1294826" cy="722353"/>
            <a:chOff x="1619671" y="528316"/>
            <a:chExt cx="968261" cy="792088"/>
          </a:xfrm>
          <a:solidFill>
            <a:schemeClr val="bg1"/>
          </a:solidFill>
        </p:grpSpPr>
        <p:sp>
          <p:nvSpPr>
            <p:cNvPr id="151" name="正方形/長方形 150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2" name="テキスト ボックス 151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grp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A.2.1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3" name="テキスト ボックス 152"/>
            <p:cNvSpPr txBox="1"/>
            <p:nvPr/>
          </p:nvSpPr>
          <p:spPr>
            <a:xfrm>
              <a:off x="1649789" y="827204"/>
              <a:ext cx="908025" cy="484620"/>
            </a:xfrm>
            <a:prstGeom prst="rect">
              <a:avLst/>
            </a:prstGeom>
            <a:grp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Store-register setting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3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A.1.1</a:t>
            </a:r>
            <a:r>
              <a:rPr lang="ja-JP" altLang="en-US" sz="900" dirty="0" smtClean="0"/>
              <a:t>　認証</a:t>
            </a:r>
            <a:r>
              <a:rPr lang="ja-JP" altLang="en-US" sz="900" dirty="0"/>
              <a:t>画面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1843786" y="699881"/>
            <a:ext cx="1432016" cy="45296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Access point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184848" y="754381"/>
            <a:ext cx="1212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20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SETTING</a:t>
            </a:r>
          </a:p>
        </p:txBody>
      </p:sp>
      <p:sp>
        <p:nvSpPr>
          <p:cNvPr id="41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48" name="正方形/長方形 47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34" name="角丸四角形 33"/>
          <p:cNvSpPr/>
          <p:nvPr/>
        </p:nvSpPr>
        <p:spPr>
          <a:xfrm>
            <a:off x="3275802" y="705394"/>
            <a:ext cx="1432016" cy="4529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Store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690071" y="699881"/>
            <a:ext cx="1432016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Go to Menu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85157" y="1617156"/>
            <a:ext cx="88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Access point information 1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4" name="AutoShape 34"/>
          <p:cNvSpPr>
            <a:spLocks/>
          </p:cNvSpPr>
          <p:nvPr/>
        </p:nvSpPr>
        <p:spPr bwMode="auto">
          <a:xfrm>
            <a:off x="2440973" y="1670823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55" name="AutoShape 5"/>
          <p:cNvSpPr>
            <a:spLocks/>
          </p:cNvSpPr>
          <p:nvPr/>
        </p:nvSpPr>
        <p:spPr bwMode="auto">
          <a:xfrm>
            <a:off x="4048316" y="2626908"/>
            <a:ext cx="939755" cy="234627"/>
          </a:xfrm>
          <a:prstGeom prst="roundRect">
            <a:avLst>
              <a:gd name="adj" fmla="val 1031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Connection test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85157" y="2017252"/>
            <a:ext cx="88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Access point information 2</a:t>
            </a:r>
          </a:p>
        </p:txBody>
      </p:sp>
      <p:sp>
        <p:nvSpPr>
          <p:cNvPr id="57" name="AutoShape 34"/>
          <p:cNvSpPr>
            <a:spLocks/>
          </p:cNvSpPr>
          <p:nvPr/>
        </p:nvSpPr>
        <p:spPr bwMode="auto">
          <a:xfrm>
            <a:off x="2440973" y="2068180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58" name="正方形/長方形 57"/>
          <p:cNvSpPr/>
          <p:nvPr/>
        </p:nvSpPr>
        <p:spPr>
          <a:xfrm>
            <a:off x="63167" y="5290457"/>
            <a:ext cx="3561238" cy="13708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000000"/>
                </a:solidFill>
              </a:rPr>
              <a:t>About Access point information, according </a:t>
            </a:r>
            <a:r>
              <a:rPr lang="en-US" altLang="ja-JP" sz="1200" dirty="0">
                <a:solidFill>
                  <a:srgbClr val="000000"/>
                </a:solidFill>
              </a:rPr>
              <a:t>to </a:t>
            </a:r>
            <a:r>
              <a:rPr lang="en-US" altLang="ja-JP" sz="1200" dirty="0" smtClean="0">
                <a:solidFill>
                  <a:srgbClr val="000000"/>
                </a:solidFill>
              </a:rPr>
              <a:t>architecture design, multiple is possible.</a:t>
            </a: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en-US" altLang="ja-JP" sz="1200" dirty="0" smtClean="0">
                <a:solidFill>
                  <a:srgbClr val="000000"/>
                </a:solidFill>
              </a:rPr>
              <a:t>If Connection test button run successfully, active “Connection setting” button. If not, display error.</a:t>
            </a:r>
            <a:endParaRPr lang="en-US" altLang="ja-JP" sz="1200" dirty="0">
              <a:solidFill>
                <a:srgbClr val="000000"/>
              </a:solidFill>
            </a:endParaRPr>
          </a:p>
        </p:txBody>
      </p:sp>
      <p:sp>
        <p:nvSpPr>
          <p:cNvPr id="59" name="AutoShape 5"/>
          <p:cNvSpPr>
            <a:spLocks/>
          </p:cNvSpPr>
          <p:nvPr/>
        </p:nvSpPr>
        <p:spPr bwMode="auto">
          <a:xfrm>
            <a:off x="5736442" y="2626907"/>
            <a:ext cx="1054883" cy="234628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Connection setting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378759" y="1686406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Connectable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378758" y="2078511"/>
            <a:ext cx="104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err="1" smtClean="0">
                <a:solidFill>
                  <a:srgbClr val="FF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Unconnectable</a:t>
            </a:r>
            <a:endParaRPr lang="en-US" altLang="ja-JP" sz="900" dirty="0">
              <a:solidFill>
                <a:srgbClr val="FF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6653405" y="1755604"/>
            <a:ext cx="2164023" cy="625151"/>
          </a:xfrm>
          <a:prstGeom prst="wedgeRectCallout">
            <a:avLst>
              <a:gd name="adj1" fmla="val -64707"/>
              <a:gd name="adj2" fmla="val -4048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rgbClr val="000000"/>
                </a:solidFill>
              </a:rPr>
              <a:t>Display each access point’s status</a:t>
            </a:r>
            <a:endParaRPr lang="en-US" altLang="ja-JP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8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A.1.2</a:t>
            </a:r>
            <a:r>
              <a:rPr lang="ja-JP" altLang="en-US" sz="900" dirty="0" smtClean="0"/>
              <a:t>　接続設定</a:t>
            </a:r>
            <a:r>
              <a:rPr lang="ja-JP" altLang="en-US" sz="900" dirty="0"/>
              <a:t>確認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1843786" y="699881"/>
            <a:ext cx="1432016" cy="45296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接続先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478929" y="772478"/>
            <a:ext cx="1212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2000" b="1" dirty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設定</a:t>
            </a:r>
            <a:endParaRPr lang="en-US" altLang="ja-JP" sz="20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1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48" name="正方形/長方形 47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34" name="角丸四角形 33"/>
          <p:cNvSpPr/>
          <p:nvPr/>
        </p:nvSpPr>
        <p:spPr>
          <a:xfrm>
            <a:off x="3275802" y="705394"/>
            <a:ext cx="1432016" cy="4529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店舗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690071" y="699881"/>
            <a:ext cx="1432016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メニューへ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85157" y="1686406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接続先情報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4" name="AutoShape 34"/>
          <p:cNvSpPr>
            <a:spLocks/>
          </p:cNvSpPr>
          <p:nvPr/>
        </p:nvSpPr>
        <p:spPr bwMode="auto">
          <a:xfrm>
            <a:off x="2440973" y="1670823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55" name="AutoShape 5"/>
          <p:cNvSpPr>
            <a:spLocks/>
          </p:cNvSpPr>
          <p:nvPr/>
        </p:nvSpPr>
        <p:spPr bwMode="auto">
          <a:xfrm>
            <a:off x="4102122" y="2626908"/>
            <a:ext cx="939755" cy="234627"/>
          </a:xfrm>
          <a:prstGeom prst="roundRect">
            <a:avLst>
              <a:gd name="adj" fmla="val 1031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接続テスト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85157" y="2083763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接続先情報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2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7" name="AutoShape 34"/>
          <p:cNvSpPr>
            <a:spLocks/>
          </p:cNvSpPr>
          <p:nvPr/>
        </p:nvSpPr>
        <p:spPr bwMode="auto">
          <a:xfrm>
            <a:off x="2440973" y="2068180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59" name="AutoShape 5"/>
          <p:cNvSpPr>
            <a:spLocks/>
          </p:cNvSpPr>
          <p:nvPr/>
        </p:nvSpPr>
        <p:spPr bwMode="auto">
          <a:xfrm>
            <a:off x="5736442" y="2626907"/>
            <a:ext cx="939755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接続設定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446" y="548680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968759" y="2204088"/>
            <a:ext cx="4828734" cy="25210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Rectangle 11"/>
          <p:cNvSpPr>
            <a:spLocks/>
          </p:cNvSpPr>
          <p:nvPr/>
        </p:nvSpPr>
        <p:spPr bwMode="auto">
          <a:xfrm>
            <a:off x="2145240" y="2442412"/>
            <a:ext cx="3000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18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Confirm connection setting</a:t>
            </a:r>
          </a:p>
        </p:txBody>
      </p:sp>
      <p:sp>
        <p:nvSpPr>
          <p:cNvPr id="37" name="AutoShape 5"/>
          <p:cNvSpPr>
            <a:spLocks/>
          </p:cNvSpPr>
          <p:nvPr/>
        </p:nvSpPr>
        <p:spPr bwMode="auto">
          <a:xfrm>
            <a:off x="3806274" y="4185332"/>
            <a:ext cx="939755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Yes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568935" y="3125294"/>
            <a:ext cx="88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Connection information 1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2841" y="1898217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661369" y="2792059"/>
            <a:ext cx="3839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Are you sure you want to save the following setting?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48688" y="3125294"/>
            <a:ext cx="959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（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Host name 1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）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568935" y="3471320"/>
            <a:ext cx="9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Connection information 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 2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748688" y="3483329"/>
            <a:ext cx="959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（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Host name 2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）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19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A.2.1</a:t>
            </a:r>
            <a:r>
              <a:rPr lang="ja-JP" altLang="en-US" sz="900" dirty="0" smtClean="0"/>
              <a:t>　店舗レジ画面</a:t>
            </a:r>
            <a:endParaRPr lang="ja-JP" altLang="en-US" sz="900" dirty="0"/>
          </a:p>
        </p:txBody>
      </p:sp>
      <p:sp>
        <p:nvSpPr>
          <p:cNvPr id="19" name="角丸四角形 18"/>
          <p:cNvSpPr/>
          <p:nvPr/>
        </p:nvSpPr>
        <p:spPr>
          <a:xfrm>
            <a:off x="1843786" y="699881"/>
            <a:ext cx="1432016" cy="4529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Access point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205534" y="772478"/>
            <a:ext cx="1212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2000" b="1" dirty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SETTING</a:t>
            </a:r>
          </a:p>
        </p:txBody>
      </p:sp>
      <p:sp>
        <p:nvSpPr>
          <p:cNvPr id="41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186560" y="5648537"/>
            <a:ext cx="1859273" cy="1063064"/>
          </a:xfrm>
          <a:prstGeom prst="rect">
            <a:avLst/>
          </a:prstGeom>
          <a:solidFill>
            <a:srgbClr val="E6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000000"/>
                </a:solidFill>
              </a:rPr>
              <a:t>2/9</a:t>
            </a: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About current setting, are items in the screen OK? </a:t>
            </a:r>
          </a:p>
        </p:txBody>
      </p:sp>
      <p:grpSp>
        <p:nvGrpSpPr>
          <p:cNvPr id="47" name="グループ化 46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48" name="正方形/長方形 47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34" name="角丸四角形 33"/>
          <p:cNvSpPr/>
          <p:nvPr/>
        </p:nvSpPr>
        <p:spPr>
          <a:xfrm>
            <a:off x="3275802" y="705394"/>
            <a:ext cx="1432016" cy="45296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Store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690071" y="699881"/>
            <a:ext cx="1432016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Go to Menu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85157" y="1686406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Passcode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4" name="AutoShape 34"/>
          <p:cNvSpPr>
            <a:spLocks/>
          </p:cNvSpPr>
          <p:nvPr/>
        </p:nvSpPr>
        <p:spPr bwMode="auto">
          <a:xfrm>
            <a:off x="2440973" y="1670823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59" name="AutoShape 5"/>
          <p:cNvSpPr>
            <a:spLocks/>
          </p:cNvSpPr>
          <p:nvPr/>
        </p:nvSpPr>
        <p:spPr bwMode="auto">
          <a:xfrm>
            <a:off x="5736442" y="2626907"/>
            <a:ext cx="1226333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Cash-register setting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619251" y="3697647"/>
            <a:ext cx="1139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Cash-register No.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41022" y="3697647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968760" y="3431645"/>
            <a:ext cx="799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Store name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050162" y="3431645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Akihabara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843786" y="3957076"/>
            <a:ext cx="912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Store address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037881" y="3957076"/>
            <a:ext cx="275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Tokyo, Chiyoda, </a:t>
            </a:r>
            <a:r>
              <a:rPr lang="en-US" altLang="ja-JP" sz="900" dirty="0" err="1" smtClean="0"/>
              <a:t>Sotokanda</a:t>
            </a:r>
            <a:r>
              <a:rPr lang="en-US" altLang="ja-JP" sz="900" dirty="0" smtClean="0"/>
              <a:t> 4-6-7, </a:t>
            </a:r>
            <a:r>
              <a:rPr lang="en-US" altLang="ja-JP" sz="900" dirty="0" err="1" smtClean="0"/>
              <a:t>Kandaeito</a:t>
            </a:r>
            <a:r>
              <a:rPr lang="en-US" altLang="ja-JP" sz="900" dirty="0" smtClean="0"/>
              <a:t> Building 4F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843786" y="4266190"/>
            <a:ext cx="883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Store TEL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041022" y="4266190"/>
            <a:ext cx="2752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ym typeface="Helvetica Neue" pitchFamily="-84" charset="0"/>
              </a:rPr>
              <a:t>03-3256-170</a:t>
            </a:r>
            <a:r>
              <a:rPr lang="en-US" altLang="ja-JP" sz="900" dirty="0">
                <a:sym typeface="Helvetica Neue" pitchFamily="-84" charset="0"/>
              </a:rPr>
              <a:t>1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417991" y="4586947"/>
            <a:ext cx="1309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/>
              <a:t>Appropriate </a:t>
            </a:r>
            <a:r>
              <a:rPr lang="en-US" altLang="ja-JP" sz="900" dirty="0"/>
              <a:t>tax office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041022" y="4586947"/>
            <a:ext cx="2752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err="1"/>
              <a:t>Azabu</a:t>
            </a:r>
            <a:r>
              <a:rPr lang="en-US" altLang="ja-JP" sz="900" dirty="0"/>
              <a:t> Tax Office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417991" y="4917243"/>
            <a:ext cx="1309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/>
              <a:t>Tax payment </a:t>
            </a:r>
            <a:r>
              <a:rPr lang="en-US" altLang="ja-JP" sz="900" dirty="0"/>
              <a:t>place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041022" y="4917243"/>
            <a:ext cx="2752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〇〇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0" y="3071944"/>
            <a:ext cx="215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Current setting</a:t>
            </a:r>
            <a:endParaRPr lang="en-US" altLang="ja-JP" sz="2000" b="1" dirty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88140" y="5435751"/>
            <a:ext cx="3561238" cy="13708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000000"/>
                </a:solidFill>
              </a:rPr>
              <a:t>If passcode is not found or already set up for another terminal when doing Cash-register setting, display error</a:t>
            </a:r>
            <a:endParaRPr lang="en-US" altLang="ja-JP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Copyright (C) 2015 Technologic Arts Inc. all right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A.2.2</a:t>
            </a:r>
            <a:r>
              <a:rPr lang="ja-JP" altLang="en-US" sz="900" dirty="0" smtClean="0"/>
              <a:t>　店舗レジ確認</a:t>
            </a:r>
            <a:endParaRPr lang="ja-JP" altLang="en-US" sz="900" dirty="0"/>
          </a:p>
        </p:txBody>
      </p:sp>
      <p:sp>
        <p:nvSpPr>
          <p:cNvPr id="19" name="角丸四角形 18"/>
          <p:cNvSpPr/>
          <p:nvPr/>
        </p:nvSpPr>
        <p:spPr>
          <a:xfrm>
            <a:off x="1843786" y="699881"/>
            <a:ext cx="1432016" cy="4529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接続先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478929" y="772478"/>
            <a:ext cx="1212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2000" b="1" dirty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設定</a:t>
            </a:r>
            <a:endParaRPr lang="en-US" altLang="ja-JP" sz="20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1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48" name="正方形/長方形 47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34" name="角丸四角形 33"/>
          <p:cNvSpPr/>
          <p:nvPr/>
        </p:nvSpPr>
        <p:spPr>
          <a:xfrm>
            <a:off x="3275802" y="705394"/>
            <a:ext cx="1432016" cy="45296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店舗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7690071" y="699881"/>
            <a:ext cx="1432016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メニューへ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85157" y="1686406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パスコード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4" name="AutoShape 34"/>
          <p:cNvSpPr>
            <a:spLocks/>
          </p:cNvSpPr>
          <p:nvPr/>
        </p:nvSpPr>
        <p:spPr bwMode="auto">
          <a:xfrm>
            <a:off x="2440973" y="1670823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59" name="AutoShape 5"/>
          <p:cNvSpPr>
            <a:spLocks/>
          </p:cNvSpPr>
          <p:nvPr/>
        </p:nvSpPr>
        <p:spPr bwMode="auto">
          <a:xfrm>
            <a:off x="5736442" y="2626907"/>
            <a:ext cx="939755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レジ設定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446" y="548680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979713" y="1158363"/>
            <a:ext cx="4828734" cy="35667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Rectangle 11"/>
          <p:cNvSpPr>
            <a:spLocks/>
          </p:cNvSpPr>
          <p:nvPr/>
        </p:nvSpPr>
        <p:spPr bwMode="auto">
          <a:xfrm>
            <a:off x="2125024" y="1266040"/>
            <a:ext cx="32571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18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Confirm store-register setting</a:t>
            </a:r>
          </a:p>
        </p:txBody>
      </p:sp>
      <p:sp>
        <p:nvSpPr>
          <p:cNvPr id="35" name="AutoShape 5"/>
          <p:cNvSpPr>
            <a:spLocks/>
          </p:cNvSpPr>
          <p:nvPr/>
        </p:nvSpPr>
        <p:spPr bwMode="auto">
          <a:xfrm>
            <a:off x="3748361" y="4114444"/>
            <a:ext cx="939755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Yes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200276" y="2219352"/>
            <a:ext cx="1066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Cash-register No.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768149" y="1618078"/>
            <a:ext cx="3839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Are you sure you want to save the following setting?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57637" y="2266854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40973" y="1953350"/>
            <a:ext cx="834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Store name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57637" y="1953350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Akihabara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354113" y="2521735"/>
            <a:ext cx="912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Store address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548208" y="2521735"/>
            <a:ext cx="275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Tokyo, Chiyoda, </a:t>
            </a:r>
            <a:r>
              <a:rPr lang="en-US" altLang="ja-JP" sz="900" dirty="0" err="1"/>
              <a:t>Sotokanda</a:t>
            </a:r>
            <a:r>
              <a:rPr lang="en-US" altLang="ja-JP" sz="900" dirty="0"/>
              <a:t> 4-6-7, </a:t>
            </a:r>
            <a:r>
              <a:rPr lang="en-US" altLang="ja-JP" sz="900" dirty="0" err="1"/>
              <a:t>Kandaeito</a:t>
            </a:r>
            <a:r>
              <a:rPr lang="en-US" altLang="ja-JP" sz="900" dirty="0"/>
              <a:t> Building 4F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354113" y="2830849"/>
            <a:ext cx="883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Store TEL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551349" y="2830849"/>
            <a:ext cx="2752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ym typeface="Helvetica Neue" pitchFamily="-84" charset="0"/>
              </a:rPr>
              <a:t>03-3256-170</a:t>
            </a:r>
            <a:r>
              <a:rPr lang="en-US" altLang="ja-JP" sz="900" dirty="0">
                <a:sym typeface="Helvetica Neue" pitchFamily="-84" charset="0"/>
              </a:rPr>
              <a:t>1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340947" y="3112603"/>
            <a:ext cx="88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/>
              <a:t>Appropriate tax office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551349" y="3151606"/>
            <a:ext cx="2752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err="1"/>
              <a:t>Azabu</a:t>
            </a:r>
            <a:r>
              <a:rPr lang="en-US" altLang="ja-JP" sz="900" dirty="0"/>
              <a:t> Tax Office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340947" y="3481902"/>
            <a:ext cx="89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/>
              <a:t>Tax payment place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551349" y="3481902"/>
            <a:ext cx="2752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〇〇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A.3.1</a:t>
            </a:r>
            <a:r>
              <a:rPr lang="ja-JP" altLang="en-US" sz="900" dirty="0" smtClean="0"/>
              <a:t>　取引記録削除</a:t>
            </a:r>
            <a:endParaRPr lang="ja-JP" altLang="en-US" sz="900" dirty="0"/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478928" y="772478"/>
            <a:ext cx="34453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20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Delete transaction record</a:t>
            </a:r>
          </a:p>
        </p:txBody>
      </p:sp>
      <p:sp>
        <p:nvSpPr>
          <p:cNvPr id="41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056886" y="5642143"/>
            <a:ext cx="1859273" cy="1063064"/>
          </a:xfrm>
          <a:prstGeom prst="rect">
            <a:avLst/>
          </a:prstGeom>
          <a:solidFill>
            <a:srgbClr val="E6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000000"/>
                </a:solidFill>
              </a:rPr>
              <a:t>2/9</a:t>
            </a:r>
          </a:p>
          <a:p>
            <a:r>
              <a:rPr lang="ja-JP" altLang="en-US" sz="900" dirty="0" smtClean="0">
                <a:solidFill>
                  <a:srgbClr val="000000"/>
                </a:solidFill>
              </a:rPr>
              <a:t>■</a:t>
            </a:r>
            <a:r>
              <a:rPr lang="en-US" altLang="ja-JP" sz="900" dirty="0" smtClean="0">
                <a:solidFill>
                  <a:srgbClr val="000000"/>
                </a:solidFill>
              </a:rPr>
              <a:t>Change</a:t>
            </a: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Screen from dialog</a:t>
            </a:r>
          </a:p>
        </p:txBody>
      </p:sp>
      <p:grpSp>
        <p:nvGrpSpPr>
          <p:cNvPr id="47" name="グループ化 46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48" name="正方形/長方形 47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49" name="角丸四角形 48"/>
          <p:cNvSpPr/>
          <p:nvPr/>
        </p:nvSpPr>
        <p:spPr>
          <a:xfrm>
            <a:off x="7690071" y="699881"/>
            <a:ext cx="1432016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Go to Menu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87225" y="1207724"/>
            <a:ext cx="281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Data which is recorded before the inputted date will be deleted.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39625" y="1637340"/>
            <a:ext cx="281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Transaction record </a:t>
            </a:r>
            <a:r>
              <a:rPr lang="en-US" altLang="ja-JP" sz="900" dirty="0"/>
              <a:t>maintenance </a:t>
            </a:r>
            <a:r>
              <a:rPr lang="en-US" altLang="ja-JP" sz="900" dirty="0" smtClean="0"/>
              <a:t>: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 7/7/2016 – 25/08/2016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2089164" y="1945717"/>
            <a:ext cx="5274762" cy="1464445"/>
            <a:chOff x="7363926" y="3316373"/>
            <a:chExt cx="5274762" cy="1464445"/>
          </a:xfrm>
        </p:grpSpPr>
        <p:sp>
          <p:nvSpPr>
            <p:cNvPr id="35" name="AutoShape 34"/>
            <p:cNvSpPr>
              <a:spLocks/>
            </p:cNvSpPr>
            <p:nvPr/>
          </p:nvSpPr>
          <p:spPr bwMode="auto">
            <a:xfrm>
              <a:off x="8414354" y="3367675"/>
              <a:ext cx="2741992" cy="265376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dirty="0" smtClean="0"/>
            </a:p>
          </p:txBody>
        </p:sp>
        <p:grpSp>
          <p:nvGrpSpPr>
            <p:cNvPr id="36" name="Group 28"/>
            <p:cNvGrpSpPr>
              <a:grpSpLocks/>
            </p:cNvGrpSpPr>
            <p:nvPr/>
          </p:nvGrpSpPr>
          <p:grpSpPr bwMode="auto">
            <a:xfrm>
              <a:off x="10904091" y="3368611"/>
              <a:ext cx="249238" cy="276065"/>
              <a:chOff x="0" y="0"/>
              <a:chExt cx="157" cy="295"/>
            </a:xfrm>
          </p:grpSpPr>
          <p:sp>
            <p:nvSpPr>
              <p:cNvPr id="107" name="Freeform 25"/>
              <p:cNvSpPr>
                <a:spLocks/>
              </p:cNvSpPr>
              <p:nvPr/>
            </p:nvSpPr>
            <p:spPr bwMode="auto">
              <a:xfrm>
                <a:off x="0" y="0"/>
                <a:ext cx="157" cy="2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6C6C6"/>
                  </a:gs>
                </a:gsLst>
                <a:lin ang="0" scaled="1"/>
              </a:gradFill>
              <a:ln w="1270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ja-JP" altLang="en-US"/>
              </a:p>
            </p:txBody>
          </p:sp>
          <p:sp>
            <p:nvSpPr>
              <p:cNvPr id="108" name="AutoShape 26"/>
              <p:cNvSpPr>
                <a:spLocks/>
              </p:cNvSpPr>
              <p:nvPr/>
            </p:nvSpPr>
            <p:spPr bwMode="auto">
              <a:xfrm rot="10800000">
                <a:off x="40" y="146"/>
                <a:ext cx="67" cy="73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979797"/>
                  </a:gs>
                  <a:gs pos="100000">
                    <a:srgbClr val="545554"/>
                  </a:gs>
                </a:gsLst>
                <a:lin ang="5400000" scaled="1"/>
              </a:gradFill>
              <a:ln w="6350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>
                <a:outerShdw blurRad="38100" dist="12699" dir="5400000" algn="ctr" rotWithShape="0">
                  <a:srgbClr val="C8C8C8">
                    <a:alpha val="74997"/>
                  </a:srgb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09" name="AutoShape 27"/>
              <p:cNvSpPr>
                <a:spLocks/>
              </p:cNvSpPr>
              <p:nvPr/>
            </p:nvSpPr>
            <p:spPr bwMode="auto">
              <a:xfrm>
                <a:off x="40" y="68"/>
                <a:ext cx="67" cy="72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545554"/>
                  </a:gs>
                  <a:gs pos="100000">
                    <a:srgbClr val="979797"/>
                  </a:gs>
                </a:gsLst>
                <a:lin ang="5400000" scaled="1"/>
              </a:gradFill>
              <a:ln w="6350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>
                <a:outerShdw blurRad="38100" dist="12699" dir="5400000" algn="ctr" rotWithShape="0">
                  <a:srgbClr val="C8C8C8">
                    <a:alpha val="74997"/>
                  </a:srgb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7363926" y="3370925"/>
              <a:ext cx="974154" cy="292376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pPr algn="r"/>
              <a:r>
                <a:rPr lang="en-US" altLang="ja-JP" sz="1300" dirty="0" smtClean="0">
                  <a:solidFill>
                    <a:srgbClr val="1A1A1A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Date</a:t>
              </a:r>
              <a:endParaRPr lang="en-US" altLang="ja-JP" sz="1300" dirty="0">
                <a:solidFill>
                  <a:srgbClr val="FF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grpSp>
          <p:nvGrpSpPr>
            <p:cNvPr id="38" name="Calendar View"/>
            <p:cNvGrpSpPr/>
            <p:nvPr>
              <p:custDataLst>
                <p:tags r:id="rId1"/>
              </p:custDataLst>
            </p:nvPr>
          </p:nvGrpSpPr>
          <p:grpSpPr>
            <a:xfrm>
              <a:off x="11206775" y="3316373"/>
              <a:ext cx="1431913" cy="1464445"/>
              <a:chOff x="720560" y="3680979"/>
              <a:chExt cx="2093273" cy="2388727"/>
            </a:xfrm>
          </p:grpSpPr>
          <p:sp>
            <p:nvSpPr>
              <p:cNvPr id="39" name="Calendar Date Picker"/>
              <p:cNvSpPr/>
              <p:nvPr/>
            </p:nvSpPr>
            <p:spPr>
              <a:xfrm>
                <a:off x="721148" y="3680979"/>
                <a:ext cx="2092095" cy="238872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Day"/>
              <p:cNvSpPr/>
              <p:nvPr/>
            </p:nvSpPr>
            <p:spPr>
              <a:xfrm>
                <a:off x="721149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55" name="Day"/>
              <p:cNvSpPr/>
              <p:nvPr/>
            </p:nvSpPr>
            <p:spPr>
              <a:xfrm>
                <a:off x="1020188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56" name="Day"/>
              <p:cNvSpPr/>
              <p:nvPr/>
            </p:nvSpPr>
            <p:spPr>
              <a:xfrm>
                <a:off x="1319227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57" name="Day"/>
              <p:cNvSpPr/>
              <p:nvPr/>
            </p:nvSpPr>
            <p:spPr>
              <a:xfrm>
                <a:off x="1618266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58" name="Day"/>
              <p:cNvSpPr/>
              <p:nvPr/>
            </p:nvSpPr>
            <p:spPr>
              <a:xfrm>
                <a:off x="1917305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60" name="Day"/>
              <p:cNvSpPr/>
              <p:nvPr/>
            </p:nvSpPr>
            <p:spPr>
              <a:xfrm>
                <a:off x="2216344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sp>
            <p:nvSpPr>
              <p:cNvPr id="61" name="Day"/>
              <p:cNvSpPr/>
              <p:nvPr/>
            </p:nvSpPr>
            <p:spPr>
              <a:xfrm>
                <a:off x="2515383" y="4259192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62" name="Day"/>
              <p:cNvSpPr/>
              <p:nvPr/>
            </p:nvSpPr>
            <p:spPr>
              <a:xfrm>
                <a:off x="721149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63" name="Day"/>
              <p:cNvSpPr/>
              <p:nvPr/>
            </p:nvSpPr>
            <p:spPr>
              <a:xfrm>
                <a:off x="1020188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64" name="Day"/>
              <p:cNvSpPr/>
              <p:nvPr/>
            </p:nvSpPr>
            <p:spPr>
              <a:xfrm>
                <a:off x="1319227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65" name="Day"/>
              <p:cNvSpPr/>
              <p:nvPr/>
            </p:nvSpPr>
            <p:spPr>
              <a:xfrm>
                <a:off x="1618266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66" name="Day"/>
              <p:cNvSpPr/>
              <p:nvPr/>
            </p:nvSpPr>
            <p:spPr>
              <a:xfrm>
                <a:off x="1917305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67" name="Day"/>
              <p:cNvSpPr/>
              <p:nvPr/>
            </p:nvSpPr>
            <p:spPr>
              <a:xfrm>
                <a:off x="2216344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68" name="Day"/>
              <p:cNvSpPr/>
              <p:nvPr/>
            </p:nvSpPr>
            <p:spPr>
              <a:xfrm>
                <a:off x="2515383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69" name="Day"/>
              <p:cNvSpPr/>
              <p:nvPr/>
            </p:nvSpPr>
            <p:spPr>
              <a:xfrm>
                <a:off x="721149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70" name="Day"/>
              <p:cNvSpPr/>
              <p:nvPr/>
            </p:nvSpPr>
            <p:spPr>
              <a:xfrm>
                <a:off x="1020188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71" name="Day"/>
              <p:cNvSpPr/>
              <p:nvPr/>
            </p:nvSpPr>
            <p:spPr>
              <a:xfrm>
                <a:off x="1319227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72" name="Day"/>
              <p:cNvSpPr/>
              <p:nvPr/>
            </p:nvSpPr>
            <p:spPr>
              <a:xfrm>
                <a:off x="1618266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73" name="Day"/>
              <p:cNvSpPr/>
              <p:nvPr/>
            </p:nvSpPr>
            <p:spPr>
              <a:xfrm>
                <a:off x="1917305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74" name="Day"/>
              <p:cNvSpPr/>
              <p:nvPr/>
            </p:nvSpPr>
            <p:spPr>
              <a:xfrm>
                <a:off x="2216344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0078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75" name="Day"/>
              <p:cNvSpPr/>
              <p:nvPr/>
            </p:nvSpPr>
            <p:spPr>
              <a:xfrm>
                <a:off x="2515383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76" name="Day"/>
              <p:cNvSpPr/>
              <p:nvPr/>
            </p:nvSpPr>
            <p:spPr>
              <a:xfrm>
                <a:off x="721149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77" name="Day"/>
              <p:cNvSpPr/>
              <p:nvPr/>
            </p:nvSpPr>
            <p:spPr>
              <a:xfrm>
                <a:off x="1020188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78" name="Day"/>
              <p:cNvSpPr/>
              <p:nvPr/>
            </p:nvSpPr>
            <p:spPr>
              <a:xfrm>
                <a:off x="1319227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79" name="Day"/>
              <p:cNvSpPr/>
              <p:nvPr/>
            </p:nvSpPr>
            <p:spPr>
              <a:xfrm>
                <a:off x="1618266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80" name="Day"/>
              <p:cNvSpPr/>
              <p:nvPr/>
            </p:nvSpPr>
            <p:spPr>
              <a:xfrm>
                <a:off x="1917305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81" name="Day"/>
              <p:cNvSpPr/>
              <p:nvPr/>
            </p:nvSpPr>
            <p:spPr>
              <a:xfrm>
                <a:off x="2216344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82" name="Day"/>
              <p:cNvSpPr/>
              <p:nvPr/>
            </p:nvSpPr>
            <p:spPr>
              <a:xfrm>
                <a:off x="2515383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83" name="Day"/>
              <p:cNvSpPr/>
              <p:nvPr/>
            </p:nvSpPr>
            <p:spPr>
              <a:xfrm>
                <a:off x="721149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84" name="Day"/>
              <p:cNvSpPr/>
              <p:nvPr/>
            </p:nvSpPr>
            <p:spPr>
              <a:xfrm>
                <a:off x="1020188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85" name="Day"/>
              <p:cNvSpPr/>
              <p:nvPr/>
            </p:nvSpPr>
            <p:spPr>
              <a:xfrm>
                <a:off x="1319227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86" name="Day"/>
              <p:cNvSpPr/>
              <p:nvPr/>
            </p:nvSpPr>
            <p:spPr>
              <a:xfrm>
                <a:off x="1618266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87" name="Day"/>
              <p:cNvSpPr/>
              <p:nvPr/>
            </p:nvSpPr>
            <p:spPr>
              <a:xfrm>
                <a:off x="1917305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88" name="Day"/>
              <p:cNvSpPr/>
              <p:nvPr/>
            </p:nvSpPr>
            <p:spPr>
              <a:xfrm>
                <a:off x="2216344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89" name="Day"/>
              <p:cNvSpPr/>
              <p:nvPr/>
            </p:nvSpPr>
            <p:spPr>
              <a:xfrm>
                <a:off x="2515383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90" name="Day"/>
              <p:cNvSpPr/>
              <p:nvPr/>
            </p:nvSpPr>
            <p:spPr>
              <a:xfrm>
                <a:off x="721149" y="5767955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91" name="Day"/>
              <p:cNvSpPr/>
              <p:nvPr/>
            </p:nvSpPr>
            <p:spPr>
              <a:xfrm>
                <a:off x="1020188" y="576795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sp>
            <p:nvSpPr>
              <p:cNvPr id="92" name="Day"/>
              <p:cNvSpPr/>
              <p:nvPr/>
            </p:nvSpPr>
            <p:spPr>
              <a:xfrm>
                <a:off x="1319227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93" name="Day"/>
              <p:cNvSpPr/>
              <p:nvPr/>
            </p:nvSpPr>
            <p:spPr>
              <a:xfrm>
                <a:off x="1618266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94" name="Day"/>
              <p:cNvSpPr/>
              <p:nvPr/>
            </p:nvSpPr>
            <p:spPr>
              <a:xfrm>
                <a:off x="1917305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95" name="Day"/>
              <p:cNvSpPr/>
              <p:nvPr/>
            </p:nvSpPr>
            <p:spPr>
              <a:xfrm>
                <a:off x="2216344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96" name="Day"/>
              <p:cNvSpPr/>
              <p:nvPr/>
            </p:nvSpPr>
            <p:spPr>
              <a:xfrm>
                <a:off x="2515383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97" name="Day"/>
              <p:cNvSpPr/>
              <p:nvPr/>
            </p:nvSpPr>
            <p:spPr>
              <a:xfrm>
                <a:off x="720560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  <p:sp>
            <p:nvSpPr>
              <p:cNvPr id="98" name="Day"/>
              <p:cNvSpPr/>
              <p:nvPr/>
            </p:nvSpPr>
            <p:spPr>
              <a:xfrm>
                <a:off x="1019599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99" name="Day"/>
              <p:cNvSpPr/>
              <p:nvPr/>
            </p:nvSpPr>
            <p:spPr>
              <a:xfrm>
                <a:off x="1318638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100" name="Day"/>
              <p:cNvSpPr/>
              <p:nvPr/>
            </p:nvSpPr>
            <p:spPr>
              <a:xfrm>
                <a:off x="1617677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101" name="Day"/>
              <p:cNvSpPr/>
              <p:nvPr/>
            </p:nvSpPr>
            <p:spPr>
              <a:xfrm>
                <a:off x="1916716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102" name="Day"/>
              <p:cNvSpPr/>
              <p:nvPr/>
            </p:nvSpPr>
            <p:spPr>
              <a:xfrm>
                <a:off x="2215755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103" name="Day"/>
              <p:cNvSpPr/>
              <p:nvPr/>
            </p:nvSpPr>
            <p:spPr>
              <a:xfrm>
                <a:off x="2514794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104" name="Month"/>
              <p:cNvSpPr txBox="1"/>
              <p:nvPr/>
            </p:nvSpPr>
            <p:spPr>
              <a:xfrm>
                <a:off x="807619" y="3757772"/>
                <a:ext cx="1181066" cy="281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August 2015</a:t>
                </a:r>
              </a:p>
            </p:txBody>
          </p:sp>
          <p:sp>
            <p:nvSpPr>
              <p:cNvPr id="105" name="Arrow Up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053813" y="3855179"/>
                <a:ext cx="211186" cy="129472"/>
              </a:xfrm>
              <a:custGeom>
                <a:avLst/>
                <a:gdLst>
                  <a:gd name="T0" fmla="*/ 46 w 91"/>
                  <a:gd name="T1" fmla="*/ 0 h 50"/>
                  <a:gd name="T2" fmla="*/ 0 w 91"/>
                  <a:gd name="T3" fmla="*/ 47 h 50"/>
                  <a:gd name="T4" fmla="*/ 3 w 91"/>
                  <a:gd name="T5" fmla="*/ 50 h 50"/>
                  <a:gd name="T6" fmla="*/ 46 w 91"/>
                  <a:gd name="T7" fmla="*/ 7 h 50"/>
                  <a:gd name="T8" fmla="*/ 88 w 91"/>
                  <a:gd name="T9" fmla="*/ 49 h 50"/>
                  <a:gd name="T10" fmla="*/ 91 w 91"/>
                  <a:gd name="T11" fmla="*/ 45 h 50"/>
                  <a:gd name="T12" fmla="*/ 46 w 91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50">
                    <a:moveTo>
                      <a:pt x="46" y="0"/>
                    </a:moveTo>
                    <a:lnTo>
                      <a:pt x="0" y="47"/>
                    </a:lnTo>
                    <a:lnTo>
                      <a:pt x="3" y="50"/>
                    </a:lnTo>
                    <a:lnTo>
                      <a:pt x="46" y="7"/>
                    </a:lnTo>
                    <a:lnTo>
                      <a:pt x="88" y="49"/>
                    </a:lnTo>
                    <a:lnTo>
                      <a:pt x="91" y="45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04033" y="3855179"/>
                <a:ext cx="211186" cy="129472"/>
              </a:xfrm>
              <a:custGeom>
                <a:avLst/>
                <a:gdLst>
                  <a:gd name="T0" fmla="*/ 45 w 91"/>
                  <a:gd name="T1" fmla="*/ 50 h 50"/>
                  <a:gd name="T2" fmla="*/ 91 w 91"/>
                  <a:gd name="T3" fmla="*/ 3 h 50"/>
                  <a:gd name="T4" fmla="*/ 88 w 91"/>
                  <a:gd name="T5" fmla="*/ 0 h 50"/>
                  <a:gd name="T6" fmla="*/ 45 w 91"/>
                  <a:gd name="T7" fmla="*/ 44 h 50"/>
                  <a:gd name="T8" fmla="*/ 3 w 91"/>
                  <a:gd name="T9" fmla="*/ 2 h 50"/>
                  <a:gd name="T10" fmla="*/ 0 w 91"/>
                  <a:gd name="T11" fmla="*/ 5 h 50"/>
                  <a:gd name="T12" fmla="*/ 45 w 91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50">
                    <a:moveTo>
                      <a:pt x="45" y="50"/>
                    </a:moveTo>
                    <a:lnTo>
                      <a:pt x="91" y="3"/>
                    </a:lnTo>
                    <a:lnTo>
                      <a:pt x="88" y="0"/>
                    </a:lnTo>
                    <a:lnTo>
                      <a:pt x="45" y="44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45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0" name="AutoShape 5"/>
          <p:cNvSpPr>
            <a:spLocks/>
          </p:cNvSpPr>
          <p:nvPr/>
        </p:nvSpPr>
        <p:spPr bwMode="auto">
          <a:xfrm>
            <a:off x="4931297" y="2678290"/>
            <a:ext cx="939755" cy="234627"/>
          </a:xfrm>
          <a:prstGeom prst="roundRect">
            <a:avLst>
              <a:gd name="adj" fmla="val 103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Delete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A.3.2</a:t>
            </a:r>
            <a:r>
              <a:rPr lang="ja-JP" altLang="en-US" sz="900" dirty="0" smtClean="0"/>
              <a:t>　取引記録削除確認</a:t>
            </a:r>
            <a:endParaRPr lang="ja-JP" altLang="en-US" sz="900" dirty="0"/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478929" y="772478"/>
            <a:ext cx="17727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20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取引記録削除</a:t>
            </a:r>
            <a:endParaRPr lang="en-US" altLang="ja-JP" sz="20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1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48" name="正方形/長方形 47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49" name="角丸四角形 48"/>
          <p:cNvSpPr/>
          <p:nvPr/>
        </p:nvSpPr>
        <p:spPr>
          <a:xfrm>
            <a:off x="7690071" y="699881"/>
            <a:ext cx="1432016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メニューへ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87225" y="1207724"/>
            <a:ext cx="2818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入力された日付以前のデータが削除されます。</a:t>
            </a:r>
            <a:endParaRPr lang="en-US" altLang="ja-JP" sz="900" dirty="0" smtClean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39625" y="1637340"/>
            <a:ext cx="2818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保持取引記録：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2016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年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7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月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7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日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-2016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年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8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月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25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日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2089164" y="1945717"/>
            <a:ext cx="5274762" cy="1464445"/>
            <a:chOff x="7363926" y="3316373"/>
            <a:chExt cx="5274762" cy="1464445"/>
          </a:xfrm>
        </p:grpSpPr>
        <p:sp>
          <p:nvSpPr>
            <p:cNvPr id="35" name="AutoShape 34"/>
            <p:cNvSpPr>
              <a:spLocks/>
            </p:cNvSpPr>
            <p:nvPr/>
          </p:nvSpPr>
          <p:spPr bwMode="auto">
            <a:xfrm>
              <a:off x="8414354" y="3367675"/>
              <a:ext cx="2741992" cy="265376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dirty="0" smtClean="0"/>
            </a:p>
          </p:txBody>
        </p:sp>
        <p:grpSp>
          <p:nvGrpSpPr>
            <p:cNvPr id="36" name="Group 28"/>
            <p:cNvGrpSpPr>
              <a:grpSpLocks/>
            </p:cNvGrpSpPr>
            <p:nvPr/>
          </p:nvGrpSpPr>
          <p:grpSpPr bwMode="auto">
            <a:xfrm>
              <a:off x="10904091" y="3368611"/>
              <a:ext cx="249238" cy="276065"/>
              <a:chOff x="0" y="0"/>
              <a:chExt cx="157" cy="295"/>
            </a:xfrm>
          </p:grpSpPr>
          <p:sp>
            <p:nvSpPr>
              <p:cNvPr id="107" name="Freeform 25"/>
              <p:cNvSpPr>
                <a:spLocks/>
              </p:cNvSpPr>
              <p:nvPr/>
            </p:nvSpPr>
            <p:spPr bwMode="auto">
              <a:xfrm>
                <a:off x="0" y="0"/>
                <a:ext cx="157" cy="2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6C6C6"/>
                  </a:gs>
                </a:gsLst>
                <a:lin ang="0" scaled="1"/>
              </a:gradFill>
              <a:ln w="1270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ja-JP" altLang="en-US"/>
              </a:p>
            </p:txBody>
          </p:sp>
          <p:sp>
            <p:nvSpPr>
              <p:cNvPr id="108" name="AutoShape 26"/>
              <p:cNvSpPr>
                <a:spLocks/>
              </p:cNvSpPr>
              <p:nvPr/>
            </p:nvSpPr>
            <p:spPr bwMode="auto">
              <a:xfrm rot="10800000">
                <a:off x="40" y="146"/>
                <a:ext cx="67" cy="73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979797"/>
                  </a:gs>
                  <a:gs pos="100000">
                    <a:srgbClr val="545554"/>
                  </a:gs>
                </a:gsLst>
                <a:lin ang="5400000" scaled="1"/>
              </a:gradFill>
              <a:ln w="6350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>
                <a:outerShdw blurRad="38100" dist="12699" dir="5400000" algn="ctr" rotWithShape="0">
                  <a:srgbClr val="C8C8C8">
                    <a:alpha val="74997"/>
                  </a:srgb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09" name="AutoShape 27"/>
              <p:cNvSpPr>
                <a:spLocks/>
              </p:cNvSpPr>
              <p:nvPr/>
            </p:nvSpPr>
            <p:spPr bwMode="auto">
              <a:xfrm>
                <a:off x="40" y="68"/>
                <a:ext cx="67" cy="72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545554"/>
                  </a:gs>
                  <a:gs pos="100000">
                    <a:srgbClr val="979797"/>
                  </a:gs>
                </a:gsLst>
                <a:lin ang="5400000" scaled="1"/>
              </a:gradFill>
              <a:ln w="6350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>
                <a:outerShdw blurRad="38100" dist="12699" dir="5400000" algn="ctr" rotWithShape="0">
                  <a:srgbClr val="C8C8C8">
                    <a:alpha val="74997"/>
                  </a:srgb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7363926" y="3370925"/>
              <a:ext cx="974154" cy="292376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pPr algn="r"/>
              <a:r>
                <a:rPr lang="ja-JP" altLang="en-US" sz="1300" dirty="0">
                  <a:solidFill>
                    <a:srgbClr val="1A1A1A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日付</a:t>
              </a:r>
              <a:endParaRPr lang="en-US" altLang="ja-JP" sz="1300" dirty="0">
                <a:solidFill>
                  <a:srgbClr val="FF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grpSp>
          <p:nvGrpSpPr>
            <p:cNvPr id="38" name="Calendar View"/>
            <p:cNvGrpSpPr/>
            <p:nvPr>
              <p:custDataLst>
                <p:tags r:id="rId1"/>
              </p:custDataLst>
            </p:nvPr>
          </p:nvGrpSpPr>
          <p:grpSpPr>
            <a:xfrm>
              <a:off x="11206775" y="3316373"/>
              <a:ext cx="1431913" cy="1464445"/>
              <a:chOff x="720560" y="3680979"/>
              <a:chExt cx="2093273" cy="2388727"/>
            </a:xfrm>
          </p:grpSpPr>
          <p:sp>
            <p:nvSpPr>
              <p:cNvPr id="39" name="Calendar Date Picker"/>
              <p:cNvSpPr/>
              <p:nvPr/>
            </p:nvSpPr>
            <p:spPr>
              <a:xfrm>
                <a:off x="721148" y="3680979"/>
                <a:ext cx="2092095" cy="238872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Day"/>
              <p:cNvSpPr/>
              <p:nvPr/>
            </p:nvSpPr>
            <p:spPr>
              <a:xfrm>
                <a:off x="721149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55" name="Day"/>
              <p:cNvSpPr/>
              <p:nvPr/>
            </p:nvSpPr>
            <p:spPr>
              <a:xfrm>
                <a:off x="1020188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56" name="Day"/>
              <p:cNvSpPr/>
              <p:nvPr/>
            </p:nvSpPr>
            <p:spPr>
              <a:xfrm>
                <a:off x="1319227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57" name="Day"/>
              <p:cNvSpPr/>
              <p:nvPr/>
            </p:nvSpPr>
            <p:spPr>
              <a:xfrm>
                <a:off x="1618266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58" name="Day"/>
              <p:cNvSpPr/>
              <p:nvPr/>
            </p:nvSpPr>
            <p:spPr>
              <a:xfrm>
                <a:off x="1917305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60" name="Day"/>
              <p:cNvSpPr/>
              <p:nvPr/>
            </p:nvSpPr>
            <p:spPr>
              <a:xfrm>
                <a:off x="2216344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sp>
            <p:nvSpPr>
              <p:cNvPr id="61" name="Day"/>
              <p:cNvSpPr/>
              <p:nvPr/>
            </p:nvSpPr>
            <p:spPr>
              <a:xfrm>
                <a:off x="2515383" y="4259192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62" name="Day"/>
              <p:cNvSpPr/>
              <p:nvPr/>
            </p:nvSpPr>
            <p:spPr>
              <a:xfrm>
                <a:off x="721149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63" name="Day"/>
              <p:cNvSpPr/>
              <p:nvPr/>
            </p:nvSpPr>
            <p:spPr>
              <a:xfrm>
                <a:off x="1020188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64" name="Day"/>
              <p:cNvSpPr/>
              <p:nvPr/>
            </p:nvSpPr>
            <p:spPr>
              <a:xfrm>
                <a:off x="1319227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65" name="Day"/>
              <p:cNvSpPr/>
              <p:nvPr/>
            </p:nvSpPr>
            <p:spPr>
              <a:xfrm>
                <a:off x="1618266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66" name="Day"/>
              <p:cNvSpPr/>
              <p:nvPr/>
            </p:nvSpPr>
            <p:spPr>
              <a:xfrm>
                <a:off x="1917305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67" name="Day"/>
              <p:cNvSpPr/>
              <p:nvPr/>
            </p:nvSpPr>
            <p:spPr>
              <a:xfrm>
                <a:off x="2216344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68" name="Day"/>
              <p:cNvSpPr/>
              <p:nvPr/>
            </p:nvSpPr>
            <p:spPr>
              <a:xfrm>
                <a:off x="2515383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69" name="Day"/>
              <p:cNvSpPr/>
              <p:nvPr/>
            </p:nvSpPr>
            <p:spPr>
              <a:xfrm>
                <a:off x="721149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70" name="Day"/>
              <p:cNvSpPr/>
              <p:nvPr/>
            </p:nvSpPr>
            <p:spPr>
              <a:xfrm>
                <a:off x="1020188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71" name="Day"/>
              <p:cNvSpPr/>
              <p:nvPr/>
            </p:nvSpPr>
            <p:spPr>
              <a:xfrm>
                <a:off x="1319227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72" name="Day"/>
              <p:cNvSpPr/>
              <p:nvPr/>
            </p:nvSpPr>
            <p:spPr>
              <a:xfrm>
                <a:off x="1618266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73" name="Day"/>
              <p:cNvSpPr/>
              <p:nvPr/>
            </p:nvSpPr>
            <p:spPr>
              <a:xfrm>
                <a:off x="1917305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74" name="Day"/>
              <p:cNvSpPr/>
              <p:nvPr/>
            </p:nvSpPr>
            <p:spPr>
              <a:xfrm>
                <a:off x="2216344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0078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75" name="Day"/>
              <p:cNvSpPr/>
              <p:nvPr/>
            </p:nvSpPr>
            <p:spPr>
              <a:xfrm>
                <a:off x="2515383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76" name="Day"/>
              <p:cNvSpPr/>
              <p:nvPr/>
            </p:nvSpPr>
            <p:spPr>
              <a:xfrm>
                <a:off x="721149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77" name="Day"/>
              <p:cNvSpPr/>
              <p:nvPr/>
            </p:nvSpPr>
            <p:spPr>
              <a:xfrm>
                <a:off x="1020188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78" name="Day"/>
              <p:cNvSpPr/>
              <p:nvPr/>
            </p:nvSpPr>
            <p:spPr>
              <a:xfrm>
                <a:off x="1319227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79" name="Day"/>
              <p:cNvSpPr/>
              <p:nvPr/>
            </p:nvSpPr>
            <p:spPr>
              <a:xfrm>
                <a:off x="1618266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80" name="Day"/>
              <p:cNvSpPr/>
              <p:nvPr/>
            </p:nvSpPr>
            <p:spPr>
              <a:xfrm>
                <a:off x="1917305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81" name="Day"/>
              <p:cNvSpPr/>
              <p:nvPr/>
            </p:nvSpPr>
            <p:spPr>
              <a:xfrm>
                <a:off x="2216344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82" name="Day"/>
              <p:cNvSpPr/>
              <p:nvPr/>
            </p:nvSpPr>
            <p:spPr>
              <a:xfrm>
                <a:off x="2515383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83" name="Day"/>
              <p:cNvSpPr/>
              <p:nvPr/>
            </p:nvSpPr>
            <p:spPr>
              <a:xfrm>
                <a:off x="721149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84" name="Day"/>
              <p:cNvSpPr/>
              <p:nvPr/>
            </p:nvSpPr>
            <p:spPr>
              <a:xfrm>
                <a:off x="1020188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85" name="Day"/>
              <p:cNvSpPr/>
              <p:nvPr/>
            </p:nvSpPr>
            <p:spPr>
              <a:xfrm>
                <a:off x="1319227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86" name="Day"/>
              <p:cNvSpPr/>
              <p:nvPr/>
            </p:nvSpPr>
            <p:spPr>
              <a:xfrm>
                <a:off x="1618266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87" name="Day"/>
              <p:cNvSpPr/>
              <p:nvPr/>
            </p:nvSpPr>
            <p:spPr>
              <a:xfrm>
                <a:off x="1917305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88" name="Day"/>
              <p:cNvSpPr/>
              <p:nvPr/>
            </p:nvSpPr>
            <p:spPr>
              <a:xfrm>
                <a:off x="2216344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89" name="Day"/>
              <p:cNvSpPr/>
              <p:nvPr/>
            </p:nvSpPr>
            <p:spPr>
              <a:xfrm>
                <a:off x="2515383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90" name="Day"/>
              <p:cNvSpPr/>
              <p:nvPr/>
            </p:nvSpPr>
            <p:spPr>
              <a:xfrm>
                <a:off x="721149" y="5767955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91" name="Day"/>
              <p:cNvSpPr/>
              <p:nvPr/>
            </p:nvSpPr>
            <p:spPr>
              <a:xfrm>
                <a:off x="1020188" y="576795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sp>
            <p:nvSpPr>
              <p:cNvPr id="92" name="Day"/>
              <p:cNvSpPr/>
              <p:nvPr/>
            </p:nvSpPr>
            <p:spPr>
              <a:xfrm>
                <a:off x="1319227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93" name="Day"/>
              <p:cNvSpPr/>
              <p:nvPr/>
            </p:nvSpPr>
            <p:spPr>
              <a:xfrm>
                <a:off x="1618266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94" name="Day"/>
              <p:cNvSpPr/>
              <p:nvPr/>
            </p:nvSpPr>
            <p:spPr>
              <a:xfrm>
                <a:off x="1917305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95" name="Day"/>
              <p:cNvSpPr/>
              <p:nvPr/>
            </p:nvSpPr>
            <p:spPr>
              <a:xfrm>
                <a:off x="2216344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96" name="Day"/>
              <p:cNvSpPr/>
              <p:nvPr/>
            </p:nvSpPr>
            <p:spPr>
              <a:xfrm>
                <a:off x="2515383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97" name="Day"/>
              <p:cNvSpPr/>
              <p:nvPr/>
            </p:nvSpPr>
            <p:spPr>
              <a:xfrm>
                <a:off x="720560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  <p:sp>
            <p:nvSpPr>
              <p:cNvPr id="98" name="Day"/>
              <p:cNvSpPr/>
              <p:nvPr/>
            </p:nvSpPr>
            <p:spPr>
              <a:xfrm>
                <a:off x="1019599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99" name="Day"/>
              <p:cNvSpPr/>
              <p:nvPr/>
            </p:nvSpPr>
            <p:spPr>
              <a:xfrm>
                <a:off x="1318638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100" name="Day"/>
              <p:cNvSpPr/>
              <p:nvPr/>
            </p:nvSpPr>
            <p:spPr>
              <a:xfrm>
                <a:off x="1617677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101" name="Day"/>
              <p:cNvSpPr/>
              <p:nvPr/>
            </p:nvSpPr>
            <p:spPr>
              <a:xfrm>
                <a:off x="1916716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102" name="Day"/>
              <p:cNvSpPr/>
              <p:nvPr/>
            </p:nvSpPr>
            <p:spPr>
              <a:xfrm>
                <a:off x="2215755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103" name="Day"/>
              <p:cNvSpPr/>
              <p:nvPr/>
            </p:nvSpPr>
            <p:spPr>
              <a:xfrm>
                <a:off x="2514794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104" name="Month"/>
              <p:cNvSpPr txBox="1"/>
              <p:nvPr/>
            </p:nvSpPr>
            <p:spPr>
              <a:xfrm>
                <a:off x="807619" y="3757772"/>
                <a:ext cx="1181066" cy="281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August 2015</a:t>
                </a:r>
              </a:p>
            </p:txBody>
          </p:sp>
          <p:sp>
            <p:nvSpPr>
              <p:cNvPr id="105" name="Arrow Up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053813" y="3855179"/>
                <a:ext cx="211186" cy="129472"/>
              </a:xfrm>
              <a:custGeom>
                <a:avLst/>
                <a:gdLst>
                  <a:gd name="T0" fmla="*/ 46 w 91"/>
                  <a:gd name="T1" fmla="*/ 0 h 50"/>
                  <a:gd name="T2" fmla="*/ 0 w 91"/>
                  <a:gd name="T3" fmla="*/ 47 h 50"/>
                  <a:gd name="T4" fmla="*/ 3 w 91"/>
                  <a:gd name="T5" fmla="*/ 50 h 50"/>
                  <a:gd name="T6" fmla="*/ 46 w 91"/>
                  <a:gd name="T7" fmla="*/ 7 h 50"/>
                  <a:gd name="T8" fmla="*/ 88 w 91"/>
                  <a:gd name="T9" fmla="*/ 49 h 50"/>
                  <a:gd name="T10" fmla="*/ 91 w 91"/>
                  <a:gd name="T11" fmla="*/ 45 h 50"/>
                  <a:gd name="T12" fmla="*/ 46 w 91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50">
                    <a:moveTo>
                      <a:pt x="46" y="0"/>
                    </a:moveTo>
                    <a:lnTo>
                      <a:pt x="0" y="47"/>
                    </a:lnTo>
                    <a:lnTo>
                      <a:pt x="3" y="50"/>
                    </a:lnTo>
                    <a:lnTo>
                      <a:pt x="46" y="7"/>
                    </a:lnTo>
                    <a:lnTo>
                      <a:pt x="88" y="49"/>
                    </a:lnTo>
                    <a:lnTo>
                      <a:pt x="91" y="45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04033" y="3855179"/>
                <a:ext cx="211186" cy="129472"/>
              </a:xfrm>
              <a:custGeom>
                <a:avLst/>
                <a:gdLst>
                  <a:gd name="T0" fmla="*/ 45 w 91"/>
                  <a:gd name="T1" fmla="*/ 50 h 50"/>
                  <a:gd name="T2" fmla="*/ 91 w 91"/>
                  <a:gd name="T3" fmla="*/ 3 h 50"/>
                  <a:gd name="T4" fmla="*/ 88 w 91"/>
                  <a:gd name="T5" fmla="*/ 0 h 50"/>
                  <a:gd name="T6" fmla="*/ 45 w 91"/>
                  <a:gd name="T7" fmla="*/ 44 h 50"/>
                  <a:gd name="T8" fmla="*/ 3 w 91"/>
                  <a:gd name="T9" fmla="*/ 2 h 50"/>
                  <a:gd name="T10" fmla="*/ 0 w 91"/>
                  <a:gd name="T11" fmla="*/ 5 h 50"/>
                  <a:gd name="T12" fmla="*/ 45 w 91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50">
                    <a:moveTo>
                      <a:pt x="45" y="50"/>
                    </a:moveTo>
                    <a:lnTo>
                      <a:pt x="91" y="3"/>
                    </a:lnTo>
                    <a:lnTo>
                      <a:pt x="88" y="0"/>
                    </a:lnTo>
                    <a:lnTo>
                      <a:pt x="45" y="44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45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0" name="AutoShape 5"/>
          <p:cNvSpPr>
            <a:spLocks/>
          </p:cNvSpPr>
          <p:nvPr/>
        </p:nvSpPr>
        <p:spPr bwMode="auto">
          <a:xfrm>
            <a:off x="4931297" y="2678290"/>
            <a:ext cx="939755" cy="234627"/>
          </a:xfrm>
          <a:prstGeom prst="roundRect">
            <a:avLst>
              <a:gd name="adj" fmla="val 103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削除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0" y="535795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1979713" y="1158363"/>
            <a:ext cx="4828734" cy="35667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Rectangle 11"/>
          <p:cNvSpPr>
            <a:spLocks/>
          </p:cNvSpPr>
          <p:nvPr/>
        </p:nvSpPr>
        <p:spPr bwMode="auto">
          <a:xfrm>
            <a:off x="2125024" y="1266040"/>
            <a:ext cx="3923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18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Confirm transaction record deletion</a:t>
            </a:r>
          </a:p>
        </p:txBody>
      </p:sp>
      <p:sp>
        <p:nvSpPr>
          <p:cNvPr id="115" name="AutoShape 5"/>
          <p:cNvSpPr>
            <a:spLocks/>
          </p:cNvSpPr>
          <p:nvPr/>
        </p:nvSpPr>
        <p:spPr bwMode="auto">
          <a:xfrm>
            <a:off x="3794626" y="4085844"/>
            <a:ext cx="939755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Yes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2768149" y="1618078"/>
            <a:ext cx="3839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Are you sure you want to delete the data before this following day?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2568935" y="1953350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Date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3557637" y="1953350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2016/8/25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41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0,1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0,1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heme/theme1.xml><?xml version="1.0" encoding="utf-8"?>
<a:theme xmlns:a="http://schemas.openxmlformats.org/drawingml/2006/main" name="既定の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既定のテーマ.thmx</Template>
  <TotalTime>2446</TotalTime>
  <Words>750</Words>
  <Application>Microsoft Office PowerPoint</Application>
  <PresentationFormat>画面に合わせる (4:3)</PresentationFormat>
  <Paragraphs>289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Gill Sans</vt:lpstr>
      <vt:lpstr>Helvetica Neue</vt:lpstr>
      <vt:lpstr>Helvetica Neue Medium</vt:lpstr>
      <vt:lpstr>ＭＳ Ｐゴシック</vt:lpstr>
      <vt:lpstr>ヒラギノ角ゴ ProN W3</vt:lpstr>
      <vt:lpstr>Arial</vt:lpstr>
      <vt:lpstr>Calibri</vt:lpstr>
      <vt:lpstr>Segoe UI</vt:lpstr>
      <vt:lpstr>既定のテーマ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株式会社テクのロジックアート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赤木 由佳</dc:creator>
  <cp:lastModifiedBy>土岐洸平</cp:lastModifiedBy>
  <cp:revision>144</cp:revision>
  <dcterms:created xsi:type="dcterms:W3CDTF">2016-08-09T09:05:21Z</dcterms:created>
  <dcterms:modified xsi:type="dcterms:W3CDTF">2016-09-07T06:26:37Z</dcterms:modified>
</cp:coreProperties>
</file>