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4" r:id="rId1"/>
  </p:sldMasterIdLst>
  <p:notesMasterIdLst>
    <p:notesMasterId r:id="rId7"/>
  </p:notesMasterIdLst>
  <p:sldIdLst>
    <p:sldId id="267" r:id="rId2"/>
    <p:sldId id="261" r:id="rId3"/>
    <p:sldId id="259" r:id="rId4"/>
    <p:sldId id="265" r:id="rId5"/>
    <p:sldId id="266" r:id="rId6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482" y="5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3345-B67C-AF48-9EAC-15670AB1C14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3713-5C11-D043-99C6-61FFEC23F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50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80FDB-BC5B-744D-B7E2-F639E3DDC4EB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7B2CF-91AE-414A-AD1D-9C898EBF768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87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1F8E15-816E-0A48-8C8F-0FE049A33F65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7ECEC-CD41-9D4F-93AA-4A8C8B3B09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24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C977D-8B9B-7048-9CB8-371EA7A48DC3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B3A1C-8439-C74E-996A-9854DB74E60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01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94FD-CA0A-E843-98B1-C347CFDF388F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DD520-02EC-0943-AAB7-CFA23FB5A0E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793750" y="1111250"/>
            <a:ext cx="752951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A158-41F5-AD46-A68A-F703530558B2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10ED-D85B-D543-801B-26EF7B3206F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322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FF785-C191-B241-AC52-81811F45486B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0B608-C044-C848-AD92-D5BFE68F4B8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266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39D93-D93D-514B-A340-1A94469CD520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A34C2-CE38-6A4B-B3F7-31A4F99E683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051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F6EBB-D492-584E-9BF8-4F82BDF8151E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531C4-0902-B744-A954-DD233979A29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69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4B7FE-2377-2C4C-BFC2-34E17E14EF89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E47D-7CA3-D140-AC3B-CAC6D78609F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651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4BB412-4C23-5244-BD81-B1A4CD5C95DE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F37BD-CEE5-A24C-920D-92385114CFD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304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CB167-EBC4-8B48-9C0E-A68A7D0C8788}" type="datetime1">
              <a:rPr lang="ja-JP" altLang="en-US" smtClean="0"/>
              <a:t>2016/9/5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96ACC-9719-F04D-BCF0-C82DD303380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9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C206F84-7EF8-7A46-BBDC-F291272F6576}" type="datetime1">
              <a:rPr lang="ja-JP" altLang="en-US"/>
              <a:pPr/>
              <a:t>2016/9/5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FEB89E-B583-0146-BA96-1778D6DF47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447" y="0"/>
            <a:ext cx="2291194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ja-JP" altLang="en-US" sz="900" dirty="0" smtClean="0"/>
              <a:t>レジログイン　改版履歴</a:t>
            </a:r>
            <a:endParaRPr lang="ja-JP" altLang="en-US" sz="9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97599"/>
              </p:ext>
            </p:extLst>
          </p:nvPr>
        </p:nvGraphicFramePr>
        <p:xfrm>
          <a:off x="467544" y="476672"/>
          <a:ext cx="8184232" cy="2553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080120"/>
                <a:gridCol w="1008112"/>
                <a:gridCol w="5519936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版数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日付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改版者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改版内容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01.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2016/08/29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土岐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/>
                        <a:t>初版（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08/25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画面定例の指摘事項修正含む</a:t>
                      </a:r>
                      <a:r>
                        <a:rPr kumimoji="1" lang="ja-JP" altLang="en-US" sz="1050" dirty="0" smtClean="0"/>
                        <a:t>）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2016/09/02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質問に対する回答追加。ヘッダー部分の権限削除</a:t>
                      </a:r>
                      <a:endParaRPr kumimoji="1" lang="en-US" altLang="ja-JP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kumimoji="1" lang="ja-JP" altLang="en-US" sz="105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業務システム情報取得ボタンの追加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150506" y="364907"/>
            <a:ext cx="3248987" cy="106624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128016" tIns="64008" rIns="128016" bIns="64008"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0" y="27020"/>
            <a:ext cx="3207672" cy="344815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3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Screen transfer diagram</a:t>
            </a:r>
            <a:endParaRPr lang="en-US" altLang="ja-JP" sz="13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508730" y="725003"/>
            <a:ext cx="1092193" cy="651593"/>
            <a:chOff x="363378" y="517859"/>
            <a:chExt cx="968261" cy="792088"/>
          </a:xfrm>
        </p:grpSpPr>
        <p:sp>
          <p:nvSpPr>
            <p:cNvPr id="110" name="正方形/長方形 109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363379" y="519538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363378" y="795039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17" name="テキスト ボックス 116"/>
          <p:cNvSpPr txBox="1"/>
          <p:nvPr/>
        </p:nvSpPr>
        <p:spPr>
          <a:xfrm>
            <a:off x="361951" y="371835"/>
            <a:ext cx="1323974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Normal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164217" y="393143"/>
            <a:ext cx="1298837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Other tab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3969026" y="2568339"/>
            <a:ext cx="1355564" cy="671510"/>
            <a:chOff x="317959" y="517859"/>
            <a:chExt cx="1013680" cy="792088"/>
          </a:xfrm>
        </p:grpSpPr>
        <p:sp>
          <p:nvSpPr>
            <p:cNvPr id="140" name="正方形/長方形 139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363379" y="519538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X</a:t>
              </a: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.0.1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317959" y="780755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Log</a:t>
              </a:r>
              <a:r>
                <a:rPr kumimoji="0" lang="en-US" altLang="ja-JP" sz="13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in screen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5574709" y="2015332"/>
            <a:ext cx="1718382" cy="544540"/>
            <a:chOff x="-91638" y="3637196"/>
            <a:chExt cx="1836574" cy="559081"/>
          </a:xfrm>
        </p:grpSpPr>
        <p:cxnSp>
          <p:nvCxnSpPr>
            <p:cNvPr id="144" name="直線矢印コネクタ 143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45" name="テキスト ボックス 144"/>
            <p:cNvSpPr txBox="1"/>
            <p:nvPr/>
          </p:nvSpPr>
          <p:spPr>
            <a:xfrm>
              <a:off x="-91638" y="3759594"/>
              <a:ext cx="1836574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</a:t>
              </a:r>
              <a:r>
                <a:rPr kumimoji="0" lang="en-US" altLang="ja-JP" sz="11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0" lang="en-US" altLang="ja-JP" sz="1100" kern="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</a:rPr>
                <a:t>Store-register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57" name="グループ化 156"/>
          <p:cNvGrpSpPr/>
          <p:nvPr/>
        </p:nvGrpSpPr>
        <p:grpSpPr>
          <a:xfrm>
            <a:off x="3987078" y="3860663"/>
            <a:ext cx="1309121" cy="685431"/>
            <a:chOff x="352689" y="517859"/>
            <a:chExt cx="978950" cy="808509"/>
          </a:xfrm>
        </p:grpSpPr>
        <p:sp>
          <p:nvSpPr>
            <p:cNvPr id="158" name="正方形/長方形 157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363379" y="519538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X</a:t>
              </a: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.0.2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352689" y="732446"/>
              <a:ext cx="968260" cy="593922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Top screen (Manager)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3806209" y="3316120"/>
            <a:ext cx="1718382" cy="550101"/>
            <a:chOff x="-91638" y="3637196"/>
            <a:chExt cx="1836574" cy="564791"/>
          </a:xfrm>
        </p:grpSpPr>
        <p:cxnSp>
          <p:nvCxnSpPr>
            <p:cNvPr id="166" name="直線矢印コネクタ 165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67" name="テキスト ボックス 166"/>
            <p:cNvSpPr txBox="1"/>
            <p:nvPr/>
          </p:nvSpPr>
          <p:spPr>
            <a:xfrm>
              <a:off x="-91638" y="3759594"/>
              <a:ext cx="1836574" cy="442393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</a:t>
              </a:r>
              <a:r>
                <a:rPr kumimoji="0" lang="ja-JP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管理者権限</a:t>
              </a:r>
              <a:endPara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ログイン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76" name="グループ化 175"/>
          <p:cNvGrpSpPr/>
          <p:nvPr/>
        </p:nvGrpSpPr>
        <p:grpSpPr>
          <a:xfrm>
            <a:off x="2267540" y="739643"/>
            <a:ext cx="1092193" cy="651593"/>
            <a:chOff x="1619671" y="528316"/>
            <a:chExt cx="968261" cy="792088"/>
          </a:xfrm>
        </p:grpSpPr>
        <p:sp>
          <p:nvSpPr>
            <p:cNvPr id="177" name="正方形/長方形 176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1619671" y="805496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5660711" y="3860663"/>
            <a:ext cx="1511646" cy="726386"/>
            <a:chOff x="315303" y="517859"/>
            <a:chExt cx="1070210" cy="792088"/>
          </a:xfrm>
        </p:grpSpPr>
        <p:sp>
          <p:nvSpPr>
            <p:cNvPr id="79" name="正方形/長方形 78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363379" y="519538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X</a:t>
              </a: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.0.2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315303" y="760894"/>
              <a:ext cx="1070210" cy="495648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Top screen (Person in charge of sale)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5585328" y="3312434"/>
            <a:ext cx="1718382" cy="550101"/>
            <a:chOff x="-91638" y="3637196"/>
            <a:chExt cx="1836574" cy="564791"/>
          </a:xfrm>
        </p:grpSpPr>
        <p:cxnSp>
          <p:nvCxnSpPr>
            <p:cNvPr id="83" name="直線矢印コネクタ 82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4" name="テキスト ボックス 83"/>
            <p:cNvSpPr txBox="1"/>
            <p:nvPr/>
          </p:nvSpPr>
          <p:spPr>
            <a:xfrm>
              <a:off x="-91638" y="3759594"/>
              <a:ext cx="1836574" cy="442393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</a:t>
              </a:r>
              <a:r>
                <a:rPr kumimoji="0" lang="ja-JP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販売担当者権限</a:t>
              </a:r>
              <a:endPara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ログイン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5660711" y="2565138"/>
            <a:ext cx="1355564" cy="671510"/>
            <a:chOff x="317959" y="517859"/>
            <a:chExt cx="1013680" cy="792088"/>
          </a:xfrm>
        </p:grpSpPr>
        <p:sp>
          <p:nvSpPr>
            <p:cNvPr id="86" name="正方形/長方形 85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363379" y="519538"/>
              <a:ext cx="968260" cy="357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X</a:t>
              </a: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.0.1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317959" y="780755"/>
              <a:ext cx="968260" cy="357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Log in screen</a:t>
              </a:r>
              <a:endParaRPr kumimoji="0" lang="ja-JP" altLang="en-US" sz="13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3817985" y="2006148"/>
            <a:ext cx="1718382" cy="544540"/>
            <a:chOff x="-91638" y="3637196"/>
            <a:chExt cx="1836574" cy="559081"/>
          </a:xfrm>
        </p:grpSpPr>
        <p:cxnSp>
          <p:nvCxnSpPr>
            <p:cNvPr id="90" name="直線矢印コネクタ 89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1" name="テキスト ボックス 90"/>
            <p:cNvSpPr txBox="1"/>
            <p:nvPr/>
          </p:nvSpPr>
          <p:spPr>
            <a:xfrm>
              <a:off x="-91638" y="3759594"/>
              <a:ext cx="1836574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&lt;Store-register&gt;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3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22" name="AutoShape 5"/>
          <p:cNvSpPr>
            <a:spLocks/>
          </p:cNvSpPr>
          <p:nvPr/>
        </p:nvSpPr>
        <p:spPr bwMode="auto">
          <a:xfrm>
            <a:off x="3853727" y="3142563"/>
            <a:ext cx="1080120" cy="288032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Log in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kumimoji="0" lang="en-US" altLang="ja-JP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X.0.1</a:t>
            </a:r>
            <a:r>
              <a:rPr lang="ja-JP" altLang="en-US" sz="900" dirty="0" smtClean="0"/>
              <a:t>　ログイン画面</a:t>
            </a:r>
            <a:endParaRPr lang="ja-JP" altLang="en-US" sz="900" dirty="0"/>
          </a:p>
        </p:txBody>
      </p:sp>
      <p:sp>
        <p:nvSpPr>
          <p:cNvPr id="36" name="AutoShape 34"/>
          <p:cNvSpPr>
            <a:spLocks/>
          </p:cNvSpPr>
          <p:nvPr/>
        </p:nvSpPr>
        <p:spPr bwMode="auto">
          <a:xfrm>
            <a:off x="4289615" y="2409741"/>
            <a:ext cx="1492128" cy="243077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95475" y="2409742"/>
            <a:ext cx="20655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Employee code for cash-register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3" name="Rectangle 11"/>
          <p:cNvSpPr>
            <a:spLocks/>
          </p:cNvSpPr>
          <p:nvPr/>
        </p:nvSpPr>
        <p:spPr bwMode="auto">
          <a:xfrm>
            <a:off x="4180945" y="1742958"/>
            <a:ext cx="3845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Log in</a:t>
            </a:r>
            <a:endParaRPr lang="en-US" altLang="ja-JP" sz="1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7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843190" y="5395910"/>
            <a:ext cx="2304256" cy="1449421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25/08  Question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When click log in button, is employee information confirmation screen necessary?</a:t>
            </a:r>
          </a:p>
          <a:p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30/08</a:t>
            </a:r>
            <a:r>
              <a:rPr lang="ja-JP" altLang="en-US" sz="900" dirty="0">
                <a:solidFill>
                  <a:srgbClr val="000000"/>
                </a:solidFill>
              </a:rPr>
              <a:t> </a:t>
            </a:r>
            <a:r>
              <a:rPr lang="ja-JP" altLang="en-US" sz="900" dirty="0" smtClean="0">
                <a:solidFill>
                  <a:srgbClr val="000000"/>
                </a:solidFill>
              </a:rPr>
              <a:t> </a:t>
            </a:r>
            <a:r>
              <a:rPr lang="en-US" altLang="ja-JP" sz="900" dirty="0" smtClean="0">
                <a:solidFill>
                  <a:srgbClr val="000000"/>
                </a:solidFill>
              </a:rPr>
              <a:t>Answer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After log in, Employee name will be displayed in the header so it is unnecessary.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kumimoji="0" lang="en-US" altLang="ja-JP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X.0.2</a:t>
            </a:r>
            <a:r>
              <a:rPr lang="ja-JP" altLang="en-US" sz="900" dirty="0" smtClean="0"/>
              <a:t>　トップ画面</a:t>
            </a:r>
            <a:r>
              <a:rPr lang="en-US" altLang="ja-JP" sz="900" dirty="0" smtClean="0"/>
              <a:t>(</a:t>
            </a:r>
            <a:r>
              <a:rPr lang="ja-JP" altLang="en-US" sz="900" dirty="0" smtClean="0"/>
              <a:t>管理者</a:t>
            </a:r>
            <a:r>
              <a:rPr lang="en-US" altLang="ja-JP" sz="900" dirty="0" smtClean="0"/>
              <a:t>)</a:t>
            </a:r>
            <a:endParaRPr lang="ja-JP" altLang="en-US" sz="900" dirty="0"/>
          </a:p>
        </p:txBody>
      </p:sp>
      <p:sp>
        <p:nvSpPr>
          <p:cNvPr id="17" name="角丸四角形 16"/>
          <p:cNvSpPr/>
          <p:nvPr/>
        </p:nvSpPr>
        <p:spPr>
          <a:xfrm>
            <a:off x="976175" y="1570653"/>
            <a:ext cx="1894843" cy="5332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Normal cash-register start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76175" y="3448942"/>
            <a:ext cx="1894843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Setting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925410" y="956095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MENU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3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515681" y="1570652"/>
            <a:ext cx="1894843" cy="533267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Tax-free cash-register start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515681" y="3448941"/>
            <a:ext cx="1894843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Delete transaction record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14" name="正方形/長方形 13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9747609" y="1162903"/>
            <a:ext cx="3064271" cy="201938"/>
            <a:chOff x="4960147" y="284587"/>
            <a:chExt cx="3064271" cy="201938"/>
          </a:xfrm>
        </p:grpSpPr>
        <p:sp>
          <p:nvSpPr>
            <p:cNvPr id="24" name="正方形/長方形 23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453308" y="297471"/>
              <a:ext cx="571110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役割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en-US" altLang="ja-JP" sz="800" dirty="0" err="1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6172200" y="4781551"/>
            <a:ext cx="2965144" cy="2076450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25/08  Question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Does Tax-free </a:t>
            </a:r>
            <a:r>
              <a:rPr lang="en-US" altLang="ja-JP" sz="900" dirty="0">
                <a:solidFill>
                  <a:srgbClr val="000000"/>
                </a:solidFill>
              </a:rPr>
              <a:t>cash-register </a:t>
            </a:r>
            <a:r>
              <a:rPr lang="en-US" altLang="ja-JP" sz="900" dirty="0" smtClean="0">
                <a:solidFill>
                  <a:srgbClr val="000000"/>
                </a:solidFill>
              </a:rPr>
              <a:t>only display for Akihabara?</a:t>
            </a: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29/08  Answer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Tax-free cash-register </a:t>
            </a:r>
            <a:r>
              <a:rPr lang="en-US" altLang="ja-JP" sz="900" dirty="0" smtClean="0">
                <a:solidFill>
                  <a:srgbClr val="000000"/>
                </a:solidFill>
              </a:rPr>
              <a:t>is displayed for all current stores. With the new stores from now on, </a:t>
            </a:r>
            <a:r>
              <a:rPr lang="en-US" altLang="ja-JP" sz="900" dirty="0">
                <a:solidFill>
                  <a:srgbClr val="000000"/>
                </a:solidFill>
              </a:rPr>
              <a:t>Tax-free </a:t>
            </a:r>
            <a:r>
              <a:rPr lang="en-US" altLang="ja-JP" sz="900" dirty="0" smtClean="0">
                <a:solidFill>
                  <a:srgbClr val="000000"/>
                </a:solidFill>
              </a:rPr>
              <a:t>cash-register will de </a:t>
            </a:r>
            <a:r>
              <a:rPr lang="en-US" altLang="ja-JP" sz="900" dirty="0" err="1" smtClean="0">
                <a:solidFill>
                  <a:srgbClr val="000000"/>
                </a:solidFill>
              </a:rPr>
              <a:t>deactived</a:t>
            </a:r>
            <a:r>
              <a:rPr lang="en-US" altLang="ja-JP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ja-JP" altLang="en-US" sz="900" dirty="0" smtClean="0">
                <a:solidFill>
                  <a:srgbClr val="000000"/>
                </a:solidFill>
              </a:rPr>
              <a:t>■</a:t>
            </a:r>
            <a:r>
              <a:rPr lang="en-US" altLang="ja-JP" sz="900" dirty="0" smtClean="0">
                <a:solidFill>
                  <a:srgbClr val="000000"/>
                </a:solidFill>
              </a:rPr>
              <a:t>Delete</a:t>
            </a:r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Delete header’s authority</a:t>
            </a:r>
          </a:p>
          <a:p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2/9</a:t>
            </a:r>
          </a:p>
          <a:p>
            <a:r>
              <a:rPr lang="ja-JP" altLang="en-US" sz="900" dirty="0" smtClean="0">
                <a:solidFill>
                  <a:srgbClr val="000000"/>
                </a:solidFill>
              </a:rPr>
              <a:t>■</a:t>
            </a:r>
            <a:r>
              <a:rPr lang="en-US" altLang="ja-JP" sz="900" dirty="0" smtClean="0">
                <a:solidFill>
                  <a:srgbClr val="000000"/>
                </a:solidFill>
              </a:rPr>
              <a:t>Add</a:t>
            </a:r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>
                <a:solidFill>
                  <a:srgbClr val="000000"/>
                </a:solidFill>
              </a:rPr>
              <a:t>Business </a:t>
            </a:r>
            <a:r>
              <a:rPr lang="en-US" altLang="ja-JP" sz="900" dirty="0" smtClean="0">
                <a:solidFill>
                  <a:srgbClr val="000000"/>
                </a:solidFill>
              </a:rPr>
              <a:t>system information acquisition </a:t>
            </a:r>
            <a:r>
              <a:rPr lang="en-US" altLang="ja-JP" sz="900" dirty="0" smtClean="0">
                <a:solidFill>
                  <a:srgbClr val="000000"/>
                </a:solidFill>
              </a:rPr>
              <a:t>button</a:t>
            </a:r>
            <a:endParaRPr lang="en-US" altLang="ja-JP" sz="900" dirty="0">
              <a:solidFill>
                <a:srgbClr val="00000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76175" y="2509797"/>
            <a:ext cx="1967050" cy="4529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Business system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I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nformation </a:t>
            </a:r>
            <a:r>
              <a:rPr lang="en-US" altLang="ja-JP" sz="1400" b="1" dirty="0">
                <a:solidFill>
                  <a:schemeClr val="tx1"/>
                </a:solidFill>
              </a:rPr>
              <a:t>acquisition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57632" y="5697877"/>
            <a:ext cx="4576401" cy="7311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Adjusting about Should Business </a:t>
            </a:r>
            <a:r>
              <a:rPr lang="en-US" altLang="ja-JP" sz="900" dirty="0">
                <a:solidFill>
                  <a:srgbClr val="000000"/>
                </a:solidFill>
              </a:rPr>
              <a:t>system information acquisition </a:t>
            </a:r>
            <a:r>
              <a:rPr lang="en-US" altLang="ja-JP" sz="900" dirty="0" smtClean="0">
                <a:solidFill>
                  <a:srgbClr val="000000"/>
                </a:solidFill>
              </a:rPr>
              <a:t>button be created in this screen or not.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kumimoji="0" lang="en-US" altLang="ja-JP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X.0.3</a:t>
            </a:r>
            <a:r>
              <a:rPr lang="ja-JP" altLang="en-US" sz="900" dirty="0" smtClean="0"/>
              <a:t>　トップ画面</a:t>
            </a:r>
            <a:r>
              <a:rPr lang="en-US" altLang="ja-JP" sz="900" dirty="0" smtClean="0"/>
              <a:t>(</a:t>
            </a:r>
            <a:r>
              <a:rPr lang="ja-JP" altLang="en-US" sz="900" dirty="0" smtClean="0"/>
              <a:t>販売</a:t>
            </a:r>
            <a:r>
              <a:rPr lang="ja-JP" altLang="en-US" sz="900" dirty="0"/>
              <a:t>担当者</a:t>
            </a:r>
            <a:r>
              <a:rPr lang="en-US" altLang="ja-JP" sz="900" dirty="0" smtClean="0"/>
              <a:t>)</a:t>
            </a:r>
            <a:endParaRPr lang="ja-JP" altLang="en-US" sz="900" dirty="0"/>
          </a:p>
        </p:txBody>
      </p:sp>
      <p:sp>
        <p:nvSpPr>
          <p:cNvPr id="17" name="角丸四角形 16"/>
          <p:cNvSpPr/>
          <p:nvPr/>
        </p:nvSpPr>
        <p:spPr>
          <a:xfrm>
            <a:off x="976175" y="1570653"/>
            <a:ext cx="1894843" cy="52484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Normal cash-register start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925410" y="956095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MENU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23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515681" y="1570652"/>
            <a:ext cx="1894843" cy="52484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Tax-free cash-register start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088219" y="4572000"/>
            <a:ext cx="3049125" cy="2021931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000000"/>
                </a:solidFill>
              </a:rPr>
              <a:t>25/08  Question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Does Tax-free cash-register only display for Akihabara?</a:t>
            </a: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>
                <a:solidFill>
                  <a:srgbClr val="000000"/>
                </a:solidFill>
              </a:rPr>
              <a:t>29/08  Answer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Tax-free cash-register is displayed for all current stores. With the new stores from now on, Tax-free cash-register will de </a:t>
            </a:r>
            <a:r>
              <a:rPr lang="en-US" altLang="ja-JP" sz="900" dirty="0" err="1">
                <a:solidFill>
                  <a:srgbClr val="000000"/>
                </a:solidFill>
              </a:rPr>
              <a:t>deactived</a:t>
            </a:r>
            <a:r>
              <a:rPr lang="en-US" altLang="ja-JP" sz="900" dirty="0">
                <a:solidFill>
                  <a:srgbClr val="000000"/>
                </a:solidFill>
              </a:rPr>
              <a:t>.</a:t>
            </a: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ja-JP" altLang="en-US" sz="900" dirty="0">
                <a:solidFill>
                  <a:srgbClr val="000000"/>
                </a:solidFill>
              </a:rPr>
              <a:t>■</a:t>
            </a:r>
            <a:r>
              <a:rPr lang="en-US" altLang="ja-JP" sz="900" dirty="0">
                <a:solidFill>
                  <a:srgbClr val="000000"/>
                </a:solidFill>
              </a:rPr>
              <a:t>Delete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Delete header’s authority</a:t>
            </a: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>
                <a:solidFill>
                  <a:srgbClr val="000000"/>
                </a:solidFill>
              </a:rPr>
              <a:t>2/9</a:t>
            </a:r>
          </a:p>
          <a:p>
            <a:r>
              <a:rPr lang="ja-JP" altLang="en-US" sz="900" dirty="0">
                <a:solidFill>
                  <a:srgbClr val="000000"/>
                </a:solidFill>
              </a:rPr>
              <a:t>■</a:t>
            </a:r>
            <a:r>
              <a:rPr lang="en-US" altLang="ja-JP" sz="900" dirty="0">
                <a:solidFill>
                  <a:srgbClr val="000000"/>
                </a:solidFill>
              </a:rPr>
              <a:t>Add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Business system information acquisition </a:t>
            </a:r>
            <a:r>
              <a:rPr lang="en-US" altLang="ja-JP" sz="900" dirty="0" smtClean="0">
                <a:solidFill>
                  <a:srgbClr val="000000"/>
                </a:solidFill>
              </a:rPr>
              <a:t>button</a:t>
            </a:r>
            <a:endParaRPr lang="en-US" altLang="ja-JP" sz="900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08084" y="297471"/>
            <a:ext cx="845224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r>
              <a:rPr lang="ja-JP" altLang="en-US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名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:xx</a:t>
            </a:r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　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xx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960147" y="284587"/>
            <a:ext cx="776295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設置店舗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</a:t>
            </a:r>
            <a:r>
              <a:rPr lang="ja-JP" altLang="en-US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大阪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820560" y="284587"/>
            <a:ext cx="604774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レジ番号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:1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25411" y="2509797"/>
            <a:ext cx="2036864" cy="4529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Business system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Information acquisition</a:t>
            </a:r>
            <a:endParaRPr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57632" y="5697877"/>
            <a:ext cx="4576401" cy="7311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000000"/>
                </a:solidFill>
              </a:rPr>
              <a:t>Adjusting about Should Business system information acquisition button be created in this screen or not.</a:t>
            </a:r>
          </a:p>
        </p:txBody>
      </p:sp>
    </p:spTree>
    <p:extLst>
      <p:ext uri="{BB962C8B-B14F-4D97-AF65-F5344CB8AC3E}">
        <p14:creationId xmlns:p14="http://schemas.microsoft.com/office/powerpoint/2010/main" val="34486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既定の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2296</TotalTime>
  <Words>407</Words>
  <Application>Microsoft Office PowerPoint</Application>
  <PresentationFormat>画面に合わせる (4:3)</PresentationFormat>
  <Paragraphs>109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Gill Sans</vt:lpstr>
      <vt:lpstr>Helvetica Neue</vt:lpstr>
      <vt:lpstr>Helvetica Neue Medium</vt:lpstr>
      <vt:lpstr>ＭＳ Ｐゴシック</vt:lpstr>
      <vt:lpstr>ヒラギノ角ゴ ProN W3</vt:lpstr>
      <vt:lpstr>Arial</vt:lpstr>
      <vt:lpstr>Calibri</vt:lpstr>
      <vt:lpstr>既定のテーマ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株式会社テクのロジックアート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由佳</dc:creator>
  <cp:lastModifiedBy>Shinichiro</cp:lastModifiedBy>
  <cp:revision>123</cp:revision>
  <dcterms:created xsi:type="dcterms:W3CDTF">2016-08-09T09:05:21Z</dcterms:created>
  <dcterms:modified xsi:type="dcterms:W3CDTF">2016-09-05T05:58:50Z</dcterms:modified>
</cp:coreProperties>
</file>