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93BB97-E8EE-9883-AF85-A0D8898B64C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3567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24894" y="-4070"/>
            <a:ext cx="9142211" cy="6866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105" y="536208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Forensic </a:t>
            </a:r>
            <a:r>
              <a:rPr lang="en-US">
                <a:solidFill>
                  <a:schemeClr val="bg1"/>
                </a:solidFill>
              </a:rPr>
              <a:t>techniques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105" y="3162422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Subject interviews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70113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Alibis</a:t>
            </a:r>
            <a:endParaRPr/>
          </a:p>
        </p:txBody>
      </p:sp>
      <p:sp>
        <p:nvSpPr>
          <p:cNvPr id="49397881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3283409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09883" y="1825624"/>
            <a:ext cx="7486650" cy="4259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2024-01-31T22:56:11Z</dcterms:modified>
  <cp:category/>
  <cp:contentStatus/>
  <cp:version/>
</cp:coreProperties>
</file>