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A29-35F1-4CBC-8E97-4D455F2DC047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3654A0-B29B-484E-A399-2A5C0CF222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23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A29-35F1-4CBC-8E97-4D455F2DC047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4A0-B29B-484E-A399-2A5C0CF222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3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A29-35F1-4CBC-8E97-4D455F2DC047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4A0-B29B-484E-A399-2A5C0CF222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4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A29-35F1-4CBC-8E97-4D455F2DC047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4A0-B29B-484E-A399-2A5C0CF222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31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A29-35F1-4CBC-8E97-4D455F2DC047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4A0-B29B-484E-A399-2A5C0CF222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94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A29-35F1-4CBC-8E97-4D455F2DC047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4A0-B29B-484E-A399-2A5C0CF222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3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A29-35F1-4CBC-8E97-4D455F2DC047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4A0-B29B-484E-A399-2A5C0CF222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5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A29-35F1-4CBC-8E97-4D455F2DC047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4A0-B29B-484E-A399-2A5C0CF222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33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A29-35F1-4CBC-8E97-4D455F2DC047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4A0-B29B-484E-A399-2A5C0CF222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280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A29-35F1-4CBC-8E97-4D455F2DC047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4A0-B29B-484E-A399-2A5C0CF222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15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1544A29-35F1-4CBC-8E97-4D455F2DC047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54A0-B29B-484E-A399-2A5C0CF222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14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44A29-35F1-4CBC-8E97-4D455F2DC047}" type="datetimeFigureOut">
              <a:rPr lang="es-MX" smtClean="0"/>
              <a:t>19/11/2024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3654A0-B29B-484E-A399-2A5C0CF2221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0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60B60A8-6BB1-42B0-A489-2D3CD4A9842F}"/>
              </a:ext>
            </a:extLst>
          </p:cNvPr>
          <p:cNvSpPr/>
          <p:nvPr/>
        </p:nvSpPr>
        <p:spPr>
          <a:xfrm>
            <a:off x="9164005" y="1730423"/>
            <a:ext cx="2136711" cy="6484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Un repositorio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851B95-470C-4188-BA3B-E0F47FB9795D}"/>
              </a:ext>
            </a:extLst>
          </p:cNvPr>
          <p:cNvSpPr/>
          <p:nvPr/>
        </p:nvSpPr>
        <p:spPr>
          <a:xfrm>
            <a:off x="4553283" y="279315"/>
            <a:ext cx="3355948" cy="46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Mapa interactivo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DC7149-49C7-451B-AD11-E9CFEB008679}"/>
              </a:ext>
            </a:extLst>
          </p:cNvPr>
          <p:cNvSpPr/>
          <p:nvPr/>
        </p:nvSpPr>
        <p:spPr>
          <a:xfrm>
            <a:off x="591246" y="189120"/>
            <a:ext cx="2136711" cy="6484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Insumos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CBB29E-ADFC-4866-9392-BDA55F5A4543}"/>
              </a:ext>
            </a:extLst>
          </p:cNvPr>
          <p:cNvSpPr/>
          <p:nvPr/>
        </p:nvSpPr>
        <p:spPr>
          <a:xfrm>
            <a:off x="5162902" y="1462304"/>
            <a:ext cx="2136711" cy="6484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Hacer un HTML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797FFA1-014F-4AE9-A28A-0D36BEEA3484}"/>
              </a:ext>
            </a:extLst>
          </p:cNvPr>
          <p:cNvSpPr/>
          <p:nvPr/>
        </p:nvSpPr>
        <p:spPr>
          <a:xfrm>
            <a:off x="8912078" y="2981501"/>
            <a:ext cx="2640563" cy="16079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Ó</a:t>
            </a:r>
            <a:endParaRPr lang="es-MX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Pagina institucional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 err="1"/>
              <a:t>Github</a:t>
            </a:r>
            <a:endParaRPr lang="es-MX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Pagar empresarial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8F458FC-6342-4922-8A4B-E33F9BAD54FD}"/>
              </a:ext>
            </a:extLst>
          </p:cNvPr>
          <p:cNvSpPr/>
          <p:nvPr/>
        </p:nvSpPr>
        <p:spPr>
          <a:xfrm>
            <a:off x="591246" y="1440198"/>
            <a:ext cx="2136711" cy="1524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Y/</a:t>
            </a:r>
            <a:r>
              <a:rPr lang="es-MX" dirty="0" err="1"/>
              <a:t>Ó</a:t>
            </a:r>
            <a:endParaRPr lang="es-MX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Vectores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 err="1"/>
              <a:t>Raster</a:t>
            </a:r>
            <a:r>
              <a:rPr lang="es-MX"/>
              <a:t> 2010-2019</a:t>
            </a:r>
            <a:endParaRPr lang="es-MX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Mapa base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Bases de datos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E10E9FD-4EF8-4386-8D5B-A6477A421F95}"/>
              </a:ext>
            </a:extLst>
          </p:cNvPr>
          <p:cNvSpPr/>
          <p:nvPr/>
        </p:nvSpPr>
        <p:spPr>
          <a:xfrm>
            <a:off x="5162902" y="2713382"/>
            <a:ext cx="2366866" cy="9781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Ó</a:t>
            </a:r>
            <a:endParaRPr lang="es-MX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 err="1"/>
              <a:t>Marckdown</a:t>
            </a:r>
            <a:r>
              <a:rPr lang="es-MX" dirty="0"/>
              <a:t> </a:t>
            </a:r>
            <a:r>
              <a:rPr lang="es-MX" dirty="0" err="1"/>
              <a:t>Rstudio</a:t>
            </a:r>
            <a:endParaRPr lang="es-MX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QGIS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1F0BE6-400C-4B87-943A-D7D3BA82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192" y="3743502"/>
            <a:ext cx="381148" cy="253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  <p:sp>
        <p:nvSpPr>
          <p:cNvPr id="10" name="Heptágono 9">
            <a:extLst>
              <a:ext uri="{FF2B5EF4-FFF2-40B4-BE49-F238E27FC236}">
                <a16:creationId xmlns:a16="http://schemas.microsoft.com/office/drawing/2014/main" id="{E7B52332-7F25-4296-B1FC-0124D2F5B114}"/>
              </a:ext>
            </a:extLst>
          </p:cNvPr>
          <p:cNvSpPr/>
          <p:nvPr/>
        </p:nvSpPr>
        <p:spPr>
          <a:xfrm>
            <a:off x="427960" y="7172"/>
            <a:ext cx="326571" cy="363894"/>
          </a:xfrm>
          <a:prstGeom prst="hept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11" name="Heptágono 10">
            <a:extLst>
              <a:ext uri="{FF2B5EF4-FFF2-40B4-BE49-F238E27FC236}">
                <a16:creationId xmlns:a16="http://schemas.microsoft.com/office/drawing/2014/main" id="{B09E1F74-FDF6-4157-A070-391A35D1BDBE}"/>
              </a:ext>
            </a:extLst>
          </p:cNvPr>
          <p:cNvSpPr/>
          <p:nvPr/>
        </p:nvSpPr>
        <p:spPr>
          <a:xfrm>
            <a:off x="9024824" y="1548475"/>
            <a:ext cx="326571" cy="363894"/>
          </a:xfrm>
          <a:prstGeom prst="hept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2" name="Heptágono 11">
            <a:extLst>
              <a:ext uri="{FF2B5EF4-FFF2-40B4-BE49-F238E27FC236}">
                <a16:creationId xmlns:a16="http://schemas.microsoft.com/office/drawing/2014/main" id="{06F2AAC4-B391-45CA-AD01-6B9CBB95144B}"/>
              </a:ext>
            </a:extLst>
          </p:cNvPr>
          <p:cNvSpPr/>
          <p:nvPr/>
        </p:nvSpPr>
        <p:spPr>
          <a:xfrm>
            <a:off x="4999616" y="1258251"/>
            <a:ext cx="326571" cy="363894"/>
          </a:xfrm>
          <a:prstGeom prst="hept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0C4BABD1-BFFE-4431-8165-22F7DCF06E5E}"/>
              </a:ext>
            </a:extLst>
          </p:cNvPr>
          <p:cNvCxnSpPr>
            <a:cxnSpLocks/>
            <a:stCxn id="6" idx="3"/>
            <a:endCxn id="15" idx="3"/>
          </p:cNvCxnSpPr>
          <p:nvPr/>
        </p:nvCxnSpPr>
        <p:spPr>
          <a:xfrm flipH="1">
            <a:off x="10942192" y="3785490"/>
            <a:ext cx="610449" cy="1426222"/>
          </a:xfrm>
          <a:prstGeom prst="bentConnector3">
            <a:avLst>
              <a:gd name="adj1" fmla="val -37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5B4706AC-88EF-439B-A7E2-1133D157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212" y="4909935"/>
            <a:ext cx="906980" cy="603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6EAB3758-76CC-4BB0-B2B2-1146FA80355D}"/>
              </a:ext>
            </a:extLst>
          </p:cNvPr>
          <p:cNvSpPr/>
          <p:nvPr/>
        </p:nvSpPr>
        <p:spPr>
          <a:xfrm>
            <a:off x="9773820" y="5829299"/>
            <a:ext cx="2180254" cy="961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1.- Crear cuenta</a:t>
            </a:r>
          </a:p>
          <a:p>
            <a:pPr algn="ctr"/>
            <a:r>
              <a:rPr lang="es-MX" dirty="0"/>
              <a:t>2.- Subir el archivo</a:t>
            </a:r>
          </a:p>
          <a:p>
            <a:pPr algn="ctr"/>
            <a:r>
              <a:rPr lang="es-MX" dirty="0"/>
              <a:t>3.- Visualizarlo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34022F0-6602-4E66-8DD9-126A17A481C5}"/>
              </a:ext>
            </a:extLst>
          </p:cNvPr>
          <p:cNvSpPr/>
          <p:nvPr/>
        </p:nvSpPr>
        <p:spPr>
          <a:xfrm>
            <a:off x="126871" y="3195096"/>
            <a:ext cx="3983396" cy="961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1.- Crear un vector de industrias</a:t>
            </a:r>
          </a:p>
          <a:p>
            <a:pPr algn="ctr"/>
            <a:r>
              <a:rPr lang="es-MX" dirty="0"/>
              <a:t>2.- Un vector de mortalidad</a:t>
            </a:r>
          </a:p>
          <a:p>
            <a:pPr algn="ctr"/>
            <a:r>
              <a:rPr lang="es-MX" dirty="0"/>
              <a:t>3.- Un </a:t>
            </a:r>
            <a:r>
              <a:rPr lang="es-MX" dirty="0" err="1"/>
              <a:t>raster</a:t>
            </a:r>
            <a:r>
              <a:rPr lang="es-MX" dirty="0"/>
              <a:t> de contaminantes en el aire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1E50C0F-0248-4E0F-BCC1-80AE4068A397}"/>
              </a:ext>
            </a:extLst>
          </p:cNvPr>
          <p:cNvSpPr/>
          <p:nvPr/>
        </p:nvSpPr>
        <p:spPr>
          <a:xfrm>
            <a:off x="4287667" y="4867853"/>
            <a:ext cx="3983396" cy="961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1.- Plugin Qgis2web</a:t>
            </a:r>
          </a:p>
          <a:p>
            <a:pPr algn="ctr"/>
            <a:r>
              <a:rPr lang="es-MX" dirty="0"/>
              <a:t>2.- hacer un proyecto web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628E778A-D3F5-4C67-B261-4FF7B3AD96E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16200000" flipH="1">
            <a:off x="3843312" y="2431799"/>
            <a:ext cx="711311" cy="416079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D7A3F820-1651-4F50-AA7D-A9BF0FBCF902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8271063" y="5348576"/>
            <a:ext cx="1502757" cy="9614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n 42">
            <a:extLst>
              <a:ext uri="{FF2B5EF4-FFF2-40B4-BE49-F238E27FC236}">
                <a16:creationId xmlns:a16="http://schemas.microsoft.com/office/drawing/2014/main" id="{52A0E449-C281-46D7-B0D5-7D1C00EDB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730" y="3392688"/>
            <a:ext cx="263950" cy="241486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08008383-A2D3-4723-B9CB-17991C21E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284" y="3849366"/>
            <a:ext cx="764757" cy="699671"/>
          </a:xfrm>
          <a:prstGeom prst="rect">
            <a:avLst/>
          </a:prstGeom>
        </p:spPr>
      </p:pic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E36DF0FE-1225-4D6B-B346-F962B5C48404}"/>
              </a:ext>
            </a:extLst>
          </p:cNvPr>
          <p:cNvCxnSpPr>
            <a:cxnSpLocks/>
            <a:stCxn id="8" idx="3"/>
            <a:endCxn id="49" idx="3"/>
          </p:cNvCxnSpPr>
          <p:nvPr/>
        </p:nvCxnSpPr>
        <p:spPr>
          <a:xfrm>
            <a:off x="7529768" y="3202463"/>
            <a:ext cx="202273" cy="996739"/>
          </a:xfrm>
          <a:prstGeom prst="bentConnector3">
            <a:avLst>
              <a:gd name="adj1" fmla="val 213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81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CDB255B-0E09-4316-93A7-37DC5084D006}"/>
              </a:ext>
            </a:extLst>
          </p:cNvPr>
          <p:cNvSpPr/>
          <p:nvPr/>
        </p:nvSpPr>
        <p:spPr>
          <a:xfrm>
            <a:off x="1062134" y="1110343"/>
            <a:ext cx="10067731" cy="482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5BAE01-31B3-4A62-AB69-8AADA89C61A3}"/>
              </a:ext>
            </a:extLst>
          </p:cNvPr>
          <p:cNvSpPr txBox="1"/>
          <p:nvPr/>
        </p:nvSpPr>
        <p:spPr>
          <a:xfrm>
            <a:off x="4842975" y="1363262"/>
            <a:ext cx="1406979" cy="4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E7FDB5-10E0-46AE-85A5-391DB15487DA}"/>
              </a:ext>
            </a:extLst>
          </p:cNvPr>
          <p:cNvSpPr txBox="1"/>
          <p:nvPr/>
        </p:nvSpPr>
        <p:spPr>
          <a:xfrm>
            <a:off x="1463350" y="4005744"/>
            <a:ext cx="2509935" cy="856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Visualizar vectores y </a:t>
            </a:r>
            <a:r>
              <a:rPr lang="es-MX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raster</a:t>
            </a:r>
            <a:endParaRPr lang="es-MX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5A04AF-0249-47B8-BDC5-72BB097E3F48}"/>
              </a:ext>
            </a:extLst>
          </p:cNvPr>
          <p:cNvSpPr txBox="1"/>
          <p:nvPr/>
        </p:nvSpPr>
        <p:spPr>
          <a:xfrm>
            <a:off x="4393938" y="3006039"/>
            <a:ext cx="1529051" cy="4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Observar</a:t>
            </a:r>
            <a:endParaRPr lang="es-MX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FBAC12-CB6D-42A4-9D43-3D3A4F58E587}"/>
              </a:ext>
            </a:extLst>
          </p:cNvPr>
          <p:cNvSpPr txBox="1"/>
          <p:nvPr/>
        </p:nvSpPr>
        <p:spPr>
          <a:xfrm>
            <a:off x="4393938" y="4203331"/>
            <a:ext cx="6474277" cy="4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Diferenciar la industria por número de trabajadores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4E8544F-0D57-447F-A41B-22A96ED68A1A}"/>
              </a:ext>
            </a:extLst>
          </p:cNvPr>
          <p:cNvSpPr txBox="1"/>
          <p:nvPr/>
        </p:nvSpPr>
        <p:spPr>
          <a:xfrm>
            <a:off x="4393938" y="4886886"/>
            <a:ext cx="5149331" cy="4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Cargar el mapa base (</a:t>
            </a:r>
            <a:r>
              <a:rPr lang="es-MX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Quickmap</a:t>
            </a: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A6C784F-79A4-4BE5-9166-12DE1F039590}"/>
              </a:ext>
            </a:extLst>
          </p:cNvPr>
          <p:cNvSpPr txBox="1"/>
          <p:nvPr/>
        </p:nvSpPr>
        <p:spPr>
          <a:xfrm>
            <a:off x="4393938" y="3596665"/>
            <a:ext cx="2387467" cy="4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Rampear</a:t>
            </a: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 </a:t>
            </a:r>
            <a:r>
              <a:rPr lang="es-MX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raster</a:t>
            </a:r>
            <a:endParaRPr lang="es-MX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914E5988-53FD-422B-81E7-B02C2B2CDFF2}"/>
              </a:ext>
            </a:extLst>
          </p:cNvPr>
          <p:cNvSpPr/>
          <p:nvPr/>
        </p:nvSpPr>
        <p:spPr>
          <a:xfrm>
            <a:off x="1259632" y="347982"/>
            <a:ext cx="10077062" cy="6162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3CCC632-6844-47DE-B0D1-6CA1708CEDDC}"/>
              </a:ext>
            </a:extLst>
          </p:cNvPr>
          <p:cNvSpPr txBox="1"/>
          <p:nvPr/>
        </p:nvSpPr>
        <p:spPr>
          <a:xfrm>
            <a:off x="7825861" y="3922650"/>
            <a:ext cx="2490692" cy="33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Inlinelabel</a:t>
            </a:r>
            <a:r>
              <a:rPr lang="es-MX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always</a:t>
            </a:r>
            <a:r>
              <a:rPr lang="es-MX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visible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B608C7-9CAB-4641-BB27-8FBF13F012F9}"/>
              </a:ext>
            </a:extLst>
          </p:cNvPr>
          <p:cNvSpPr txBox="1"/>
          <p:nvPr/>
        </p:nvSpPr>
        <p:spPr>
          <a:xfrm>
            <a:off x="8850481" y="5829593"/>
            <a:ext cx="2221076" cy="4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preview</a:t>
            </a:r>
            <a:endParaRPr lang="es-MX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82E531A-7F10-4C9C-B3D8-D5CE0D9D81F0}"/>
              </a:ext>
            </a:extLst>
          </p:cNvPr>
          <p:cNvSpPr txBox="1"/>
          <p:nvPr/>
        </p:nvSpPr>
        <p:spPr>
          <a:xfrm>
            <a:off x="5126592" y="652061"/>
            <a:ext cx="2234685" cy="4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QGIS2WEB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71100E0-F96E-48B4-88BF-5CC1E80FF78E}"/>
              </a:ext>
            </a:extLst>
          </p:cNvPr>
          <p:cNvSpPr txBox="1"/>
          <p:nvPr/>
        </p:nvSpPr>
        <p:spPr>
          <a:xfrm>
            <a:off x="1418251" y="1318876"/>
            <a:ext cx="3928189" cy="4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Realizar un mapa interactivo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66D971B-CDA0-4C07-AEE3-CAEE71724CA3}"/>
              </a:ext>
            </a:extLst>
          </p:cNvPr>
          <p:cNvSpPr txBox="1"/>
          <p:nvPr/>
        </p:nvSpPr>
        <p:spPr>
          <a:xfrm>
            <a:off x="4502016" y="2372945"/>
            <a:ext cx="4742286" cy="4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.1 descargar el plugin qgis2web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5469A64-8344-4A55-BFC8-599F86BDC657}"/>
              </a:ext>
            </a:extLst>
          </p:cNvPr>
          <p:cNvSpPr txBox="1"/>
          <p:nvPr/>
        </p:nvSpPr>
        <p:spPr>
          <a:xfrm>
            <a:off x="1910442" y="3689229"/>
            <a:ext cx="3156079" cy="4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Layers</a:t>
            </a:r>
            <a:r>
              <a:rPr lang="es-MX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MX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endParaRPr lang="es-MX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431A879-C3BA-4DDC-BE84-8AD1AEB9BFF8}"/>
              </a:ext>
            </a:extLst>
          </p:cNvPr>
          <p:cNvSpPr txBox="1"/>
          <p:nvPr/>
        </p:nvSpPr>
        <p:spPr>
          <a:xfrm>
            <a:off x="5200845" y="3908697"/>
            <a:ext cx="2490692" cy="33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Inlinelabel</a:t>
            </a:r>
            <a:r>
              <a:rPr lang="es-MX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always</a:t>
            </a:r>
            <a:r>
              <a:rPr lang="es-MX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visible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E67E34C-1633-4779-B325-60F0E389D746}"/>
              </a:ext>
            </a:extLst>
          </p:cNvPr>
          <p:cNvSpPr txBox="1"/>
          <p:nvPr/>
        </p:nvSpPr>
        <p:spPr>
          <a:xfrm>
            <a:off x="5523143" y="1766685"/>
            <a:ext cx="1838134" cy="4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Titulo: UFP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7BF251E-2ADA-49F6-8628-F8C96C5494FA}"/>
              </a:ext>
            </a:extLst>
          </p:cNvPr>
          <p:cNvSpPr txBox="1"/>
          <p:nvPr/>
        </p:nvSpPr>
        <p:spPr>
          <a:xfrm>
            <a:off x="6223125" y="5829593"/>
            <a:ext cx="1224256" cy="4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Leaflet</a:t>
            </a:r>
            <a:endParaRPr lang="es-MX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B376160-CD70-4EB4-9C58-1336D49E1E49}"/>
              </a:ext>
            </a:extLst>
          </p:cNvPr>
          <p:cNvSpPr txBox="1"/>
          <p:nvPr/>
        </p:nvSpPr>
        <p:spPr>
          <a:xfrm>
            <a:off x="2059730" y="5498119"/>
            <a:ext cx="3156079" cy="4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Export</a:t>
            </a:r>
            <a:endParaRPr lang="es-MX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7F1E524-A5F2-4E9C-A95C-311D6A592F4D}"/>
              </a:ext>
            </a:extLst>
          </p:cNvPr>
          <p:cNvSpPr txBox="1"/>
          <p:nvPr/>
        </p:nvSpPr>
        <p:spPr>
          <a:xfrm>
            <a:off x="2059730" y="4593674"/>
            <a:ext cx="3156079" cy="4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Apparecence</a:t>
            </a:r>
            <a:endParaRPr lang="es-MX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18261F4-FB97-422A-8FFF-D42C42761658}"/>
              </a:ext>
            </a:extLst>
          </p:cNvPr>
          <p:cNvSpPr txBox="1"/>
          <p:nvPr/>
        </p:nvSpPr>
        <p:spPr>
          <a:xfrm>
            <a:off x="5448298" y="4785608"/>
            <a:ext cx="1999083" cy="33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</a:t>
            </a:r>
            <a:r>
              <a:rPr lang="es-MX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endParaRPr lang="es-MX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3C7C84B-C5D8-4E65-8D33-87AA75E6BFB8}"/>
              </a:ext>
            </a:extLst>
          </p:cNvPr>
          <p:cNvSpPr txBox="1"/>
          <p:nvPr/>
        </p:nvSpPr>
        <p:spPr>
          <a:xfrm>
            <a:off x="5082849" y="2972420"/>
            <a:ext cx="3725247" cy="4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.1 Aplicar qgis2web</a:t>
            </a:r>
          </a:p>
        </p:txBody>
      </p:sp>
    </p:spTree>
    <p:extLst>
      <p:ext uri="{BB962C8B-B14F-4D97-AF65-F5344CB8AC3E}">
        <p14:creationId xmlns:p14="http://schemas.microsoft.com/office/powerpoint/2010/main" val="150352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226A5415-8CBB-4785-9DEE-5F1C708549C3}"/>
              </a:ext>
            </a:extLst>
          </p:cNvPr>
          <p:cNvSpPr/>
          <p:nvPr/>
        </p:nvSpPr>
        <p:spPr>
          <a:xfrm>
            <a:off x="1035698" y="503853"/>
            <a:ext cx="10179698" cy="61488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282129-1D2E-42E5-9970-D49921F2DF1E}"/>
              </a:ext>
            </a:extLst>
          </p:cNvPr>
          <p:cNvSpPr txBox="1"/>
          <p:nvPr/>
        </p:nvSpPr>
        <p:spPr>
          <a:xfrm>
            <a:off x="1268967" y="1805239"/>
            <a:ext cx="3324030" cy="3740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3.1- HACER CUENTA EN GITHAB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</a:t>
            </a:r>
            <a:endParaRPr lang="es-MX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 UP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CORREO ELECTRONICO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CONTRASEÑA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PASSWORLD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70A23D-A8F1-4C15-8B16-6BE8E4DF6062}"/>
              </a:ext>
            </a:extLst>
          </p:cNvPr>
          <p:cNvSpPr txBox="1"/>
          <p:nvPr/>
        </p:nvSpPr>
        <p:spPr>
          <a:xfrm>
            <a:off x="4849587" y="1403503"/>
            <a:ext cx="3156079" cy="234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3.2 - HACER UN REPOSITORIO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Nombre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Licencia</a:t>
            </a:r>
            <a:endParaRPr lang="es-MX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BDE49F-E7E1-4BB1-9A04-993F4F11CDF4}"/>
              </a:ext>
            </a:extLst>
          </p:cNvPr>
          <p:cNvSpPr txBox="1"/>
          <p:nvPr/>
        </p:nvSpPr>
        <p:spPr>
          <a:xfrm>
            <a:off x="8262256" y="2393805"/>
            <a:ext cx="1847462" cy="368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 repositorio</a:t>
            </a:r>
            <a:endParaRPr lang="es-MX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1A25D1B-2D63-4B08-A241-49D11E4B86F5}"/>
              </a:ext>
            </a:extLst>
          </p:cNvPr>
          <p:cNvSpPr txBox="1"/>
          <p:nvPr/>
        </p:nvSpPr>
        <p:spPr>
          <a:xfrm>
            <a:off x="4849586" y="3891203"/>
            <a:ext cx="3156079" cy="958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Settings</a:t>
            </a: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-Branch: </a:t>
            </a:r>
            <a:r>
              <a:rPr lang="es-MX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s-MX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7480FF-E63F-4D1B-9D45-2A505C2B13F3}"/>
              </a:ext>
            </a:extLst>
          </p:cNvPr>
          <p:cNvSpPr txBox="1"/>
          <p:nvPr/>
        </p:nvSpPr>
        <p:spPr>
          <a:xfrm>
            <a:off x="8262256" y="4305475"/>
            <a:ext cx="746450" cy="368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endParaRPr lang="es-MX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3F644AF-0BA8-46E6-83C4-DCC00A3D1667}"/>
              </a:ext>
            </a:extLst>
          </p:cNvPr>
          <p:cNvSpPr txBox="1"/>
          <p:nvPr/>
        </p:nvSpPr>
        <p:spPr>
          <a:xfrm>
            <a:off x="4849587" y="4960424"/>
            <a:ext cx="3156079" cy="958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s-MX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MX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s-MX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</a:t>
            </a: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s-MX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uploadfile</a:t>
            </a:r>
            <a:endParaRPr lang="es-MX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E1598C-D032-40C5-A40B-858D916FF63B}"/>
              </a:ext>
            </a:extLst>
          </p:cNvPr>
          <p:cNvSpPr txBox="1"/>
          <p:nvPr/>
        </p:nvSpPr>
        <p:spPr>
          <a:xfrm>
            <a:off x="8262256" y="5253396"/>
            <a:ext cx="2341985" cy="368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Confirmar los cambios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39FC0A-C594-40D4-84CA-453BF4393A33}"/>
              </a:ext>
            </a:extLst>
          </p:cNvPr>
          <p:cNvSpPr txBox="1"/>
          <p:nvPr/>
        </p:nvSpPr>
        <p:spPr>
          <a:xfrm>
            <a:off x="5133781" y="747057"/>
            <a:ext cx="2340040" cy="4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8A4C54-F11E-4D11-87E6-517DDEE0E640}"/>
              </a:ext>
            </a:extLst>
          </p:cNvPr>
          <p:cNvSpPr txBox="1"/>
          <p:nvPr/>
        </p:nvSpPr>
        <p:spPr>
          <a:xfrm>
            <a:off x="1894211" y="6013252"/>
            <a:ext cx="9066828" cy="46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s-MX" sz="240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MX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github.io</a:t>
            </a: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s-MX" sz="24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nombr</a:t>
            </a:r>
            <a:r>
              <a:rPr lang="es-MX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del repositorio</a:t>
            </a:r>
            <a:r>
              <a:rPr lang="es-MX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s-MX" sz="2400" dirty="0"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nombre del html.html</a:t>
            </a:r>
            <a:endParaRPr lang="es-MX" sz="2400" dirty="0">
              <a:effectLst/>
              <a:highlight>
                <a:srgbClr val="00FF0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4611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606</TotalTime>
  <Words>193</Words>
  <Application>Microsoft Office PowerPoint</Application>
  <PresentationFormat>Panorámica</PresentationFormat>
  <Paragraphs>65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Times New Roman</vt:lpstr>
      <vt:lpstr>Galería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Guerrero</dc:creator>
  <cp:lastModifiedBy>Jesús Guerrero</cp:lastModifiedBy>
  <cp:revision>6</cp:revision>
  <dcterms:created xsi:type="dcterms:W3CDTF">2024-11-08T18:22:52Z</dcterms:created>
  <dcterms:modified xsi:type="dcterms:W3CDTF">2024-11-19T16:56:09Z</dcterms:modified>
</cp:coreProperties>
</file>