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87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9" r:id="rId23"/>
    <p:sldId id="280" r:id="rId24"/>
    <p:sldId id="284" r:id="rId25"/>
    <p:sldId id="285" r:id="rId26"/>
    <p:sldId id="282" r:id="rId27"/>
    <p:sldId id="286" r:id="rId28"/>
    <p:sldId id="283" r:id="rId29"/>
    <p:sldId id="28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 Grid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创建二维布局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67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控制表格项目的位置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网格线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54" y="2420888"/>
            <a:ext cx="41719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FF0000"/>
                </a:solidFill>
              </a:rPr>
              <a:t>网格项目</a:t>
            </a:r>
            <a:r>
              <a:rPr lang="zh-CN" altLang="en-US" dirty="0" smtClean="0"/>
              <a:t>设置</a:t>
            </a:r>
            <a:r>
              <a:rPr lang="zh-CN" altLang="en-US" dirty="0"/>
              <a:t>以下</a:t>
            </a:r>
            <a:r>
              <a:rPr lang="zh-CN" altLang="en-US" dirty="0" smtClean="0"/>
              <a:t>属性来控制其位置</a:t>
            </a:r>
            <a:endParaRPr lang="en-US" altLang="zh-CN" dirty="0" smtClean="0"/>
          </a:p>
          <a:p>
            <a:r>
              <a:rPr lang="en-US" altLang="zh-CN" dirty="0" smtClean="0"/>
              <a:t>grid-row: 2/3;</a:t>
            </a:r>
            <a:endParaRPr lang="en-US" altLang="zh-CN" dirty="0"/>
          </a:p>
          <a:p>
            <a:r>
              <a:rPr lang="en-US" altLang="zh-CN" dirty="0" smtClean="0"/>
              <a:t>grid-column: 3/4;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54" y="2420888"/>
            <a:ext cx="4171950" cy="3333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6586" y="3140967"/>
            <a:ext cx="1775493" cy="94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8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跨行</a:t>
            </a:r>
            <a:endParaRPr lang="en-US" altLang="zh-CN" dirty="0" smtClean="0"/>
          </a:p>
          <a:p>
            <a:r>
              <a:rPr lang="en-US" altLang="zh-CN" dirty="0"/>
              <a:t>grid-row: </a:t>
            </a:r>
            <a:r>
              <a:rPr lang="en-US" altLang="zh-CN" dirty="0" smtClean="0"/>
              <a:t>2/span 2;</a:t>
            </a:r>
            <a:endParaRPr lang="en-US" altLang="zh-CN" dirty="0"/>
          </a:p>
          <a:p>
            <a:r>
              <a:rPr lang="en-US" altLang="zh-CN" dirty="0" smtClean="0"/>
              <a:t>grid-column: 3/span 2;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51" y="2852936"/>
            <a:ext cx="4170363" cy="3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8757" y="3577268"/>
            <a:ext cx="227876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0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如果就一个</a:t>
            </a:r>
            <a:r>
              <a:rPr lang="en-US" altLang="zh-CN" dirty="0" smtClean="0"/>
              <a:t>span n</a:t>
            </a:r>
            <a:r>
              <a:rPr lang="zh-CN" altLang="en-US" dirty="0" smtClean="0"/>
              <a:t>，则代表该项目起始位置不变，跨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例：对项目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”grid-column: span 3;”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8" y="2636912"/>
            <a:ext cx="4170363" cy="3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4171950" cy="333375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19173"/>
              </p:ext>
            </p:extLst>
          </p:nvPr>
        </p:nvGraphicFramePr>
        <p:xfrm>
          <a:off x="467544" y="2708920"/>
          <a:ext cx="383704" cy="64807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8370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58435"/>
              </p:ext>
            </p:extLst>
          </p:nvPr>
        </p:nvGraphicFramePr>
        <p:xfrm>
          <a:off x="4860032" y="2708920"/>
          <a:ext cx="2736304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5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简写</a:t>
            </a:r>
            <a:endParaRPr lang="en-US" altLang="zh-CN" dirty="0" smtClean="0"/>
          </a:p>
          <a:p>
            <a:r>
              <a:rPr lang="en-US" altLang="zh-CN" dirty="0" smtClean="0"/>
              <a:t>grid-area: 1/2/3/4;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行起始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列起始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行结束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列结束（逆时针）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4170363" cy="3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5816" y="2348880"/>
            <a:ext cx="2304256" cy="159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9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控制项目相对于容器的位置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FF0000"/>
                </a:solidFill>
              </a:rPr>
              <a:t>网格容器</a:t>
            </a:r>
            <a:r>
              <a:rPr lang="zh-CN" altLang="en-US" dirty="0" smtClean="0"/>
              <a:t>设置以下属性来控制</a:t>
            </a:r>
            <a:r>
              <a:rPr lang="zh-CN" altLang="en-US" dirty="0"/>
              <a:t>控制项目相对于容器的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en-US" altLang="zh-CN" dirty="0" smtClean="0"/>
              <a:t>justify-content </a:t>
            </a:r>
            <a:r>
              <a:rPr lang="zh-CN" altLang="en-US" dirty="0" smtClean="0"/>
              <a:t>控制列相对于容器的位置</a:t>
            </a:r>
            <a:endParaRPr lang="en-US" altLang="zh-CN" dirty="0" smtClean="0"/>
          </a:p>
          <a:p>
            <a:r>
              <a:rPr lang="en-US" altLang="zh-CN" dirty="0" smtClean="0"/>
              <a:t>align-content    </a:t>
            </a:r>
            <a:r>
              <a:rPr lang="zh-CN" altLang="en-US" dirty="0" smtClean="0"/>
              <a:t>控制行相对于容器的位置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1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属性值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</a:t>
            </a:r>
            <a:r>
              <a:rPr lang="en-US" altLang="zh-CN" dirty="0" smtClean="0"/>
              <a:t>justify-content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start: </a:t>
            </a:r>
            <a:r>
              <a:rPr lang="zh-CN" altLang="en-US" dirty="0"/>
              <a:t>左对齐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center: </a:t>
            </a:r>
            <a:r>
              <a:rPr lang="zh-CN" altLang="en-US" dirty="0" smtClean="0"/>
              <a:t>居中</a:t>
            </a:r>
            <a:r>
              <a:rPr lang="zh-CN" altLang="en-US" dirty="0"/>
              <a:t>对齐。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end: </a:t>
            </a:r>
            <a:r>
              <a:rPr lang="zh-CN" altLang="en-US" dirty="0"/>
              <a:t>右对齐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02" y="2579258"/>
            <a:ext cx="3810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02" y="4771760"/>
            <a:ext cx="37433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56" y="483758"/>
            <a:ext cx="36004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0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Stretch(</a:t>
            </a:r>
            <a:r>
              <a:rPr lang="zh-CN" altLang="en-US" dirty="0" smtClean="0"/>
              <a:t>默认值</a:t>
            </a:r>
            <a:r>
              <a:rPr lang="en-US" altLang="zh-CN" dirty="0" smtClean="0"/>
              <a:t>):</a:t>
            </a:r>
            <a:r>
              <a:rPr lang="zh-CN" altLang="en-US" dirty="0"/>
              <a:t>填满网格容器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space-around: </a:t>
            </a:r>
            <a:r>
              <a:rPr lang="zh-CN" altLang="en-US" dirty="0"/>
              <a:t>网格项两边间距相等，网格项之间</a:t>
            </a:r>
            <a:r>
              <a:rPr lang="zh-CN" altLang="en-US" dirty="0" smtClean="0"/>
              <a:t>间隔</a:t>
            </a:r>
            <a:r>
              <a:rPr lang="zh-CN" altLang="en-US" dirty="0"/>
              <a:t>是单侧的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38766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93" y="4433009"/>
            <a:ext cx="37909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/>
              <a:t>space-between: </a:t>
            </a:r>
            <a:r>
              <a:rPr lang="zh-CN" altLang="en-US" dirty="0"/>
              <a:t>两边对齐，网格项之间间隔相等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space-evenly: </a:t>
            </a:r>
            <a:r>
              <a:rPr lang="zh-CN" altLang="en-US" dirty="0"/>
              <a:t>网格项间隔相等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558" y="1196752"/>
            <a:ext cx="3752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608" y="4077072"/>
            <a:ext cx="3714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控制项目相对于网格的位置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FF0000"/>
                </a:solidFill>
              </a:rPr>
              <a:t>网格容器</a:t>
            </a:r>
            <a:r>
              <a:rPr lang="zh-CN" altLang="en-US" dirty="0"/>
              <a:t>设置以下属性来控制控制项目相对</a:t>
            </a:r>
            <a:r>
              <a:rPr lang="zh-CN" altLang="en-US" dirty="0" smtClean="0"/>
              <a:t>于</a:t>
            </a:r>
            <a:r>
              <a:rPr lang="zh-CN" altLang="en-US" dirty="0"/>
              <a:t>网格</a:t>
            </a:r>
            <a:r>
              <a:rPr lang="zh-CN" altLang="en-US" dirty="0" smtClean="0"/>
              <a:t>的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en-US" altLang="zh-CN" dirty="0" smtClean="0"/>
              <a:t>justify-items </a:t>
            </a:r>
            <a:r>
              <a:rPr lang="zh-CN" altLang="en-US" dirty="0"/>
              <a:t>控制</a:t>
            </a:r>
            <a:r>
              <a:rPr lang="zh-CN" altLang="en-US" dirty="0" smtClean="0"/>
              <a:t>列项目相对于</a:t>
            </a:r>
            <a:r>
              <a:rPr lang="zh-CN" altLang="en-US" dirty="0"/>
              <a:t>网格</a:t>
            </a:r>
            <a:r>
              <a:rPr lang="zh-CN" altLang="en-US" dirty="0" smtClean="0"/>
              <a:t>的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en-US" altLang="zh-CN" dirty="0" smtClean="0"/>
              <a:t>align-items    </a:t>
            </a:r>
            <a:r>
              <a:rPr lang="zh-CN" altLang="en-US" dirty="0"/>
              <a:t>控制</a:t>
            </a:r>
            <a:r>
              <a:rPr lang="zh-CN" altLang="en-US" dirty="0" smtClean="0"/>
              <a:t>行项目相对于</a:t>
            </a:r>
            <a:r>
              <a:rPr lang="zh-CN" altLang="en-US" dirty="0"/>
              <a:t>网格</a:t>
            </a:r>
            <a:r>
              <a:rPr lang="zh-CN" altLang="en-US" dirty="0" smtClean="0"/>
              <a:t>的</a:t>
            </a:r>
            <a:r>
              <a:rPr lang="zh-CN" altLang="en-US" dirty="0"/>
              <a:t>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9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设置网格容器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isplay: grid;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isplay: inline-grid;</a:t>
            </a:r>
          </a:p>
          <a:p>
            <a:r>
              <a:rPr lang="zh-CN" altLang="en-US" dirty="0"/>
              <a:t>网格容器中的所有子元素就会自动变成网格项目（</a:t>
            </a:r>
            <a:r>
              <a:rPr lang="en-US" altLang="zh-CN" dirty="0"/>
              <a:t>grid item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1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属性值</a:t>
            </a:r>
            <a:r>
              <a:rPr lang="zh-CN" altLang="en-US" dirty="0"/>
              <a:t>（以</a:t>
            </a:r>
            <a:r>
              <a:rPr lang="en-US" altLang="zh-CN" dirty="0" smtClean="0"/>
              <a:t>justify-items</a:t>
            </a:r>
            <a:r>
              <a:rPr lang="zh-CN" altLang="en-US" dirty="0" smtClean="0"/>
              <a:t>为</a:t>
            </a:r>
            <a:r>
              <a:rPr lang="zh-CN" altLang="en-US" dirty="0"/>
              <a:t>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start</a:t>
            </a:r>
            <a:r>
              <a:rPr lang="en-US" altLang="zh-CN" dirty="0"/>
              <a:t>: </a:t>
            </a:r>
            <a:r>
              <a:rPr lang="zh-CN" altLang="en-US" dirty="0"/>
              <a:t>左对齐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center: </a:t>
            </a:r>
            <a:r>
              <a:rPr lang="zh-CN" altLang="en-US" dirty="0"/>
              <a:t>居中对齐。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end: </a:t>
            </a:r>
            <a:r>
              <a:rPr lang="zh-CN" altLang="en-US" dirty="0"/>
              <a:t>右对齐。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01" y="926858"/>
            <a:ext cx="3162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780483"/>
            <a:ext cx="2971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76" y="4594375"/>
            <a:ext cx="29527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0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控制单个项目相对于网格的位置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网格</a:t>
            </a:r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r>
              <a:rPr lang="zh-CN" altLang="en-US" dirty="0" smtClean="0"/>
              <a:t>设置</a:t>
            </a:r>
            <a:r>
              <a:rPr lang="zh-CN" altLang="en-US" dirty="0"/>
              <a:t>以下属性来控制控制项目相对于网格的位置</a:t>
            </a:r>
            <a:endParaRPr lang="en-US" altLang="zh-CN" dirty="0"/>
          </a:p>
          <a:p>
            <a:r>
              <a:rPr lang="en-US" altLang="zh-CN" dirty="0" smtClean="0"/>
              <a:t>justify-</a:t>
            </a:r>
            <a:r>
              <a:rPr lang="en-US" altLang="zh-CN" dirty="0"/>
              <a:t>self</a:t>
            </a:r>
            <a:r>
              <a:rPr lang="en-US" altLang="zh-CN" dirty="0" smtClean="0"/>
              <a:t> </a:t>
            </a:r>
            <a:r>
              <a:rPr lang="zh-CN" altLang="en-US" dirty="0"/>
              <a:t>控制列相对于容器的位置</a:t>
            </a:r>
            <a:endParaRPr lang="en-US" altLang="zh-CN" dirty="0"/>
          </a:p>
          <a:p>
            <a:r>
              <a:rPr lang="en-US" altLang="zh-CN" dirty="0" smtClean="0"/>
              <a:t>align-self    </a:t>
            </a:r>
            <a:r>
              <a:rPr lang="zh-CN" altLang="en-US" dirty="0"/>
              <a:t>控制行相对于容器的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注：该属性会覆盖设置在容器上的</a:t>
            </a:r>
            <a:r>
              <a:rPr lang="en-US" altLang="zh-CN" dirty="0" smtClean="0"/>
              <a:t>justify-items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align-items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0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属性值（以</a:t>
            </a:r>
            <a:r>
              <a:rPr lang="en-US" altLang="zh-CN" dirty="0" smtClean="0"/>
              <a:t>justify-self</a:t>
            </a:r>
            <a:r>
              <a:rPr lang="zh-CN" altLang="en-US" dirty="0"/>
              <a:t>为例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start: </a:t>
            </a:r>
            <a:r>
              <a:rPr lang="zh-CN" altLang="en-US" dirty="0"/>
              <a:t>网格区域左对齐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center: </a:t>
            </a:r>
            <a:r>
              <a:rPr lang="zh-CN" altLang="en-US" dirty="0"/>
              <a:t>网格区域居中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end: </a:t>
            </a:r>
            <a:r>
              <a:rPr lang="zh-CN" altLang="en-US" dirty="0"/>
              <a:t>网格区域右对齐。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11115"/>
            <a:ext cx="297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12422"/>
            <a:ext cx="2886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72" y="4797152"/>
            <a:ext cx="2924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r>
              <a:rPr lang="en-US" altLang="zh-CN" dirty="0"/>
              <a:t>stretch: </a:t>
            </a:r>
            <a:r>
              <a:rPr lang="zh-CN" altLang="en-US" dirty="0"/>
              <a:t>网格区域填满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2656"/>
            <a:ext cx="29813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652464" cy="2808312"/>
          </a:xfrm>
        </p:spPr>
      </p:pic>
    </p:spTree>
    <p:extLst>
      <p:ext uri="{BB962C8B-B14F-4D97-AF65-F5344CB8AC3E}">
        <p14:creationId xmlns:p14="http://schemas.microsoft.com/office/powerpoint/2010/main" val="31892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404664"/>
            <a:ext cx="7267575" cy="2924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56777"/>
            <a:ext cx="42957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设置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网格容器</a:t>
            </a:r>
            <a:r>
              <a:rPr lang="zh-CN" altLang="en-US" dirty="0" smtClean="0"/>
              <a:t>上的属性</a:t>
            </a:r>
            <a:endParaRPr lang="en-US" altLang="zh-CN" dirty="0" smtClean="0"/>
          </a:p>
          <a:p>
            <a:r>
              <a:rPr lang="en-US" altLang="zh-CN" dirty="0" smtClean="0"/>
              <a:t>display: grid/inline-grid;              </a:t>
            </a:r>
            <a:r>
              <a:rPr lang="zh-CN" altLang="en-US" dirty="0" smtClean="0"/>
              <a:t>设置网格容器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grid-template-rows/columns      </a:t>
            </a:r>
            <a:r>
              <a:rPr lang="zh-CN" altLang="en-US" dirty="0" smtClean="0"/>
              <a:t>设置行、列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grid-row/column-gap                   </a:t>
            </a:r>
            <a:r>
              <a:rPr lang="zh-CN" altLang="en-US" dirty="0" smtClean="0"/>
              <a:t>设置行列间距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grid-gap                                          </a:t>
            </a:r>
            <a:r>
              <a:rPr lang="zh-CN" altLang="en-US" dirty="0" smtClean="0"/>
              <a:t>设置</a:t>
            </a:r>
            <a:r>
              <a:rPr lang="zh-CN" altLang="en-US" dirty="0"/>
              <a:t>行列</a:t>
            </a:r>
            <a:r>
              <a:rPr lang="zh-CN" altLang="en-US" dirty="0" smtClean="0"/>
              <a:t>间距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18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err="1"/>
              <a:t>jusitfy</a:t>
            </a:r>
            <a:r>
              <a:rPr lang="en-US" altLang="zh-CN" dirty="0"/>
              <a:t>/align-content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设置</a:t>
            </a:r>
            <a:r>
              <a:rPr lang="zh-CN" altLang="en-US" dirty="0"/>
              <a:t>项目相对于</a:t>
            </a:r>
            <a:r>
              <a:rPr lang="zh-CN" altLang="en-US" dirty="0" smtClean="0"/>
              <a:t>容器的位置</a:t>
            </a:r>
            <a:endParaRPr lang="en-US" altLang="zh-CN" dirty="0"/>
          </a:p>
          <a:p>
            <a:r>
              <a:rPr lang="en-US" altLang="zh-CN" dirty="0" err="1"/>
              <a:t>jusitfy</a:t>
            </a:r>
            <a:r>
              <a:rPr lang="en-US" altLang="zh-CN" dirty="0"/>
              <a:t>/align-items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</a:t>
            </a:r>
            <a:r>
              <a:rPr lang="zh-CN" altLang="en-US" dirty="0" smtClean="0"/>
              <a:t>设置</a:t>
            </a:r>
            <a:r>
              <a:rPr lang="zh-CN" altLang="en-US" dirty="0"/>
              <a:t>项目相对于网格的位置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设置在</a:t>
            </a:r>
            <a:r>
              <a:rPr lang="zh-CN" altLang="en-US" dirty="0" smtClean="0">
                <a:solidFill>
                  <a:srgbClr val="FF0000"/>
                </a:solidFill>
              </a:rPr>
              <a:t>网格</a:t>
            </a:r>
            <a:r>
              <a:rPr lang="zh-CN" altLang="en-US" dirty="0">
                <a:solidFill>
                  <a:srgbClr val="FF0000"/>
                </a:solidFill>
              </a:rPr>
              <a:t>项目</a:t>
            </a:r>
            <a:r>
              <a:rPr lang="zh-CN" altLang="en-US" dirty="0" smtClean="0"/>
              <a:t>上</a:t>
            </a:r>
            <a:r>
              <a:rPr lang="zh-CN" altLang="en-US" dirty="0"/>
              <a:t>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grid-row/column        </a:t>
            </a:r>
            <a:r>
              <a:rPr lang="zh-CN" altLang="en-US" dirty="0" smtClean="0"/>
              <a:t>设置项目所在区域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grid-area              </a:t>
            </a:r>
            <a:r>
              <a:rPr lang="zh-CN" altLang="en-US" dirty="0" smtClean="0"/>
              <a:t>设置项目所在区域（逆时针）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/>
              <a:t>j</a:t>
            </a:r>
            <a:r>
              <a:rPr lang="en-US" altLang="zh-CN" dirty="0" err="1" smtClean="0"/>
              <a:t>usitify</a:t>
            </a:r>
            <a:r>
              <a:rPr lang="en-US" altLang="zh-CN" dirty="0" smtClean="0"/>
              <a:t>/align-self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zh-CN" altLang="en-US" dirty="0" smtClean="0"/>
              <a:t>设置单个项目相对于网格的位置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7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348880"/>
            <a:ext cx="8229600" cy="1143000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1086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+mn-lt"/>
              </a:rPr>
              <a:t>网格项目默认放在行中，并且跨网格容器的全宽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6657"/>
            <a:ext cx="8229600" cy="3193049"/>
          </a:xfrm>
        </p:spPr>
      </p:pic>
    </p:spTree>
    <p:extLst>
      <p:ext uri="{BB962C8B-B14F-4D97-AF65-F5344CB8AC3E}">
        <p14:creationId xmlns:p14="http://schemas.microsoft.com/office/powerpoint/2010/main" val="14889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设置网格的行列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FF0000"/>
                </a:solidFill>
              </a:rPr>
              <a:t>网格容器</a:t>
            </a:r>
            <a:r>
              <a:rPr lang="zh-CN" altLang="en-US" dirty="0" smtClean="0"/>
              <a:t>设</a:t>
            </a:r>
            <a:r>
              <a:rPr lang="zh-CN" altLang="en-US" dirty="0"/>
              <a:t>置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grid-template-rows</a:t>
            </a:r>
            <a:r>
              <a:rPr lang="zh-CN" altLang="en-US" dirty="0" smtClean="0"/>
              <a:t>来设置行数以及行的宽度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sz="2800" dirty="0" smtClean="0"/>
              <a:t>grid-template-rows: 50px 100px;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3"/>
            <a:ext cx="8239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grid-template-rows</a:t>
            </a:r>
            <a:r>
              <a:rPr lang="zh-CN" altLang="en-US" sz="3200" dirty="0" smtClean="0"/>
              <a:t>的更多属性值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, auto, %</a:t>
            </a:r>
          </a:p>
          <a:p>
            <a:r>
              <a:rPr lang="en-US" altLang="zh-CN" dirty="0" err="1" smtClean="0"/>
              <a:t>fr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fr</a:t>
            </a:r>
            <a:r>
              <a:rPr lang="zh-CN" altLang="en-US" dirty="0" smtClean="0"/>
              <a:t>单位</a:t>
            </a:r>
            <a:r>
              <a:rPr lang="zh-CN" altLang="en-US" dirty="0"/>
              <a:t>可以帮助我们创建一个弹列的</a:t>
            </a:r>
            <a:r>
              <a:rPr lang="zh-CN" altLang="en-US" dirty="0" smtClean="0"/>
              <a:t>网格轨道，按比例均分剩余空间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grid-template-rows: 1fr </a:t>
            </a:r>
            <a:r>
              <a:rPr lang="en-US" altLang="zh-CN" dirty="0" err="1" smtClean="0"/>
              <a:t>1fr</a:t>
            </a:r>
            <a:r>
              <a:rPr lang="en-US" altLang="zh-CN" dirty="0" smtClean="0"/>
              <a:t> 2fr;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53135"/>
            <a:ext cx="8181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minmax</a:t>
            </a:r>
            <a:r>
              <a:rPr lang="en-US" altLang="zh-CN" dirty="0"/>
              <a:t>( </a:t>
            </a:r>
            <a:r>
              <a:rPr lang="en-US" altLang="zh-CN" dirty="0" err="1"/>
              <a:t>minxsize</a:t>
            </a:r>
            <a:r>
              <a:rPr lang="en-US" altLang="zh-CN" dirty="0"/>
              <a:t>, </a:t>
            </a:r>
            <a:r>
              <a:rPr lang="en-US" altLang="zh-CN" dirty="0" err="1"/>
              <a:t>maxsize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例：</a:t>
            </a:r>
            <a:r>
              <a:rPr lang="en-US" altLang="zh-CN" dirty="0" err="1"/>
              <a:t>minmax</a:t>
            </a:r>
            <a:r>
              <a:rPr lang="en-US" altLang="zh-CN" dirty="0"/>
              <a:t>(100px, auto);</a:t>
            </a:r>
          </a:p>
          <a:p>
            <a:r>
              <a:rPr lang="en-US" altLang="zh-CN" dirty="0"/>
              <a:t>repeat(</a:t>
            </a:r>
            <a:r>
              <a:rPr lang="zh-CN" altLang="en-US" dirty="0"/>
              <a:t>重复次数</a:t>
            </a:r>
            <a:r>
              <a:rPr lang="en-US" altLang="zh-CN" dirty="0" smtClean="0"/>
              <a:t>,</a:t>
            </a:r>
            <a:r>
              <a:rPr lang="zh-CN" altLang="en-US" dirty="0"/>
              <a:t>尺寸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en-US" altLang="zh-CN" dirty="0" smtClean="0"/>
              <a:t>repeat( 5, 100px);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以上的属性值可混合使用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例：</a:t>
            </a:r>
            <a:r>
              <a:rPr lang="en-US" altLang="zh-CN" sz="2800" dirty="0" smtClean="0"/>
              <a:t>grid-template-rows: 100px  auto repeat(3,50px);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22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20680"/>
          </a:xfrm>
        </p:spPr>
        <p:txBody>
          <a:bodyPr/>
          <a:lstStyle/>
          <a:p>
            <a:r>
              <a:rPr lang="zh-CN" altLang="en-US" dirty="0" smtClean="0"/>
              <a:t>对容器设置属性</a:t>
            </a:r>
            <a:r>
              <a:rPr lang="en-US" altLang="zh-CN" dirty="0" smtClean="0"/>
              <a:t>grid-template-columns</a:t>
            </a:r>
            <a:r>
              <a:rPr lang="zh-CN" altLang="en-US" dirty="0" smtClean="0"/>
              <a:t>来设置列数与列的宽度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grid-template-columns</a:t>
            </a:r>
            <a:r>
              <a:rPr lang="zh-CN" altLang="en-US" dirty="0" smtClean="0"/>
              <a:t>的更多属性值：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, auto, %, </a:t>
            </a:r>
            <a:r>
              <a:rPr lang="en-US" altLang="zh-CN" dirty="0" err="1" smtClean="0"/>
              <a:t>fr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minmax</a:t>
            </a:r>
            <a:r>
              <a:rPr lang="en-US" altLang="zh-CN" dirty="0" smtClean="0"/>
              <a:t>( , ), repeat( , 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1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例：设共有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个网格项目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grid-template-rows</a:t>
            </a:r>
            <a:r>
              <a:rPr lang="en-US" altLang="zh-CN" sz="2800" dirty="0"/>
              <a:t>: repeat(4,100px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grid-template-columns: 100px auto repeat(2,200px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0" y="2019421"/>
            <a:ext cx="6531686" cy="22488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0" y="4365104"/>
            <a:ext cx="6531686" cy="2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设置行与行，列与列的间距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FF0000"/>
                </a:solidFill>
              </a:rPr>
              <a:t>网格容器</a:t>
            </a:r>
            <a:r>
              <a:rPr lang="zh-CN" altLang="en-US" dirty="0" smtClean="0"/>
              <a:t>设置以下三个属性</a:t>
            </a:r>
            <a:endParaRPr lang="en-US" altLang="zh-CN" dirty="0" smtClean="0"/>
          </a:p>
          <a:p>
            <a:r>
              <a:rPr lang="en-US" altLang="zh-CN" dirty="0" smtClean="0"/>
              <a:t>grid-row-gap           </a:t>
            </a:r>
            <a:r>
              <a:rPr lang="zh-CN" altLang="en-US" dirty="0" smtClean="0"/>
              <a:t>设置行间距</a:t>
            </a:r>
            <a:endParaRPr lang="en-US" altLang="zh-CN" dirty="0" smtClean="0"/>
          </a:p>
          <a:p>
            <a:r>
              <a:rPr lang="en-US" altLang="zh-CN" dirty="0" smtClean="0"/>
              <a:t>grid-column-gap     </a:t>
            </a:r>
            <a:r>
              <a:rPr lang="zh-CN" altLang="en-US" dirty="0" smtClean="0"/>
              <a:t>设置列间距</a:t>
            </a:r>
            <a:endParaRPr lang="en-US" altLang="zh-CN" dirty="0" smtClean="0"/>
          </a:p>
          <a:p>
            <a:r>
              <a:rPr lang="en-US" altLang="zh-CN" dirty="0" smtClean="0"/>
              <a:t>gird-gap                    </a:t>
            </a:r>
            <a:r>
              <a:rPr lang="zh-CN" altLang="en-US" dirty="0" smtClean="0"/>
              <a:t>上两者的缩写，列间距写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                         在前，行间距写在后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注：该属性只能控制行列间距，不能控制行列与容器之间的间距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7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690</Words>
  <Application>Microsoft Office PowerPoint</Application>
  <PresentationFormat>全屏显示(4:3)</PresentationFormat>
  <Paragraphs>134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CSS Grid </vt:lpstr>
      <vt:lpstr>设置网格容器</vt:lpstr>
      <vt:lpstr>网格项目默认放在行中，并且跨网格容器的全宽</vt:lpstr>
      <vt:lpstr>设置网格的行列</vt:lpstr>
      <vt:lpstr>grid-template-rows的更多属性值</vt:lpstr>
      <vt:lpstr>PowerPoint 演示文稿</vt:lpstr>
      <vt:lpstr>PowerPoint 演示文稿</vt:lpstr>
      <vt:lpstr>PowerPoint 演示文稿</vt:lpstr>
      <vt:lpstr>设置行与行，列与列的间距</vt:lpstr>
      <vt:lpstr>控制表格项目的位置</vt:lpstr>
      <vt:lpstr>PowerPoint 演示文稿</vt:lpstr>
      <vt:lpstr>PowerPoint 演示文稿</vt:lpstr>
      <vt:lpstr>PowerPoint 演示文稿</vt:lpstr>
      <vt:lpstr>PowerPoint 演示文稿</vt:lpstr>
      <vt:lpstr>控制项目相对于容器的位置</vt:lpstr>
      <vt:lpstr>PowerPoint 演示文稿</vt:lpstr>
      <vt:lpstr>PowerPoint 演示文稿</vt:lpstr>
      <vt:lpstr>PowerPoint 演示文稿</vt:lpstr>
      <vt:lpstr>控制项目相对于网格的位置</vt:lpstr>
      <vt:lpstr>PowerPoint 演示文稿</vt:lpstr>
      <vt:lpstr>控制单个项目相对于网格的位置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 </dc:title>
  <dc:creator>lhm</dc:creator>
  <cp:lastModifiedBy>Windows 用户</cp:lastModifiedBy>
  <cp:revision>29</cp:revision>
  <dcterms:created xsi:type="dcterms:W3CDTF">2017-12-07T10:31:18Z</dcterms:created>
  <dcterms:modified xsi:type="dcterms:W3CDTF">2017-12-10T04:07:13Z</dcterms:modified>
</cp:coreProperties>
</file>