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3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css多种布局的实现原理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                                      前端   郭秀云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1035" y="444499"/>
            <a:ext cx="11052175" cy="6238933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altLang="zh-CN" sz="3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固定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布局：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页面的宽度写死，但在低分辨率的设备上访问时，就会出现滚动条，影响页面效果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流体布局：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用百分比去设置一些宽高，用 em 或者 rem 去设置字体大小，这就是我们所说的流体布局，也叫自适应布局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响应式布局：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响应式布局其实就是流式布局+媒体查询，在一定的尺寸内页面内容会按照百分比去缩放，当到达媒体查询设定的值后，会改动一部分内容的样式，以便在移动端获得更好的体验。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38200" y="786765"/>
            <a:ext cx="10515600" cy="564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左右固定宽度的两栏式布局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规定好左右的宽度后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利用float浮动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如均设置为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left)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来实现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采用固定宽度，并将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分别设置为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left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right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一个不动，另一个通过绝对定位去移动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改成行内元素，然后自然并排到一起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，及设定好宽高后，设置      成display：inline-block;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左或右固定宽度，另一侧自适应的布局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让固定高度的浮动，另一个通过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margin 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让出距离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93Q}U0]9CN~D%Q[NENZC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78740"/>
            <a:ext cx="11588750" cy="10426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1069" y="1268730"/>
            <a:ext cx="341884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</a:rPr>
              <a:t>使用绝对定位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&lt;div id = "left"&gt;我是左边&lt;/div&gt; 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&lt;div id = "right"&gt;我是右边&lt;/div&gt; 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&lt;div id = "center"&gt;我是中间&lt;/div&gt;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#left, #right {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width: 200px;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height: 200px;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background-color: #ffe6b8;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position: absolute;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top: 120px;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#left {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left: 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#right {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right: 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#center {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margin: 2px 210px;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background-color: #eee;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height: 200px;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9802" y="1268730"/>
            <a:ext cx="38123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使用自身浮动法定位 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&lt;div id = "left_self"&gt;我是左边&lt;/div&gt;  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&lt;div id = "right_self"&gt;我是右边&lt;/div&gt;  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&lt;div id = </a:t>
            </a:r>
            <a:r>
              <a:rPr lang="zh-CN" altLang="en-US" sz="1600" dirty="0" smtClean="0">
                <a:solidFill>
                  <a:schemeClr val="tx1"/>
                </a:solidFill>
              </a:rPr>
              <a:t>"center_self"&gt;</a:t>
            </a:r>
            <a:r>
              <a:rPr lang="zh-CN" altLang="en-US" sz="1600" dirty="0">
                <a:solidFill>
                  <a:schemeClr val="tx1"/>
                </a:solidFill>
              </a:rPr>
              <a:t>我是</a:t>
            </a:r>
            <a:r>
              <a:rPr lang="zh-CN" altLang="en-US" sz="1600" dirty="0" smtClean="0">
                <a:solidFill>
                  <a:schemeClr val="tx1"/>
                </a:solidFill>
              </a:rPr>
              <a:t>中间&lt;/div&gt; 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#left_self, #right_self {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</a:rPr>
              <a:t>width: 200px;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  height: 200px;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  background-color: #ffe6b8;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}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#left_self {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  float: left;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}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#right_self {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  float: right;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}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#center_self {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  margin: 0 210px;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  height: 200px;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  background-color: #a0b3d6;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8305" y="1917699"/>
            <a:ext cx="613410" cy="39643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左右固定，中间自适应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02198" y="1268730"/>
            <a:ext cx="3651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使用margin负值法进行布局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&lt;div id = "wrap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"&gt;</a:t>
            </a:r>
            <a:endParaRPr lang="en-US" altLang="zh-CN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&lt;div id = "center1"&gt;&lt;/div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  <a:endParaRPr lang="en-US" altLang="zh-CN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&lt;/div&gt; 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&lt;div id = "left_margin"&gt;&lt;/div&gt; 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&lt;div id = "right_margin"&gt;&lt;/div&gt; 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#wrap {  width: 100%;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height: 100px;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background-color: #fff;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float: left;}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#wrap #center1 {  margin: 0   210px;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height: 100px;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background-color: #ffe6b8;}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#left_margin, #right_margin {float: left;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width: 200px;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height: 100px;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background-color: darkorange;}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#left_margin {margin-left: -100%;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background-color: lightpink;}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#right_margin {margin-left: -200px;}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5375" y="649408"/>
            <a:ext cx="4147185" cy="544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</a:pPr>
            <a:r>
              <a:rPr lang="zh-CN" altLang="en-US" sz="3000" b="1" cap="all" dirty="0">
                <a:latin typeface="宋体" panose="02010600030101010101" pitchFamily="2" charset="-122"/>
                <a:ea typeface="宋体" panose="02010600030101010101" pitchFamily="2" charset="-122"/>
              </a:rPr>
              <a:t>圣杯布局：</a:t>
            </a:r>
            <a:r>
              <a:rPr lang="zh-CN" altLang="en-US" sz="2600" cap="all" dirty="0">
                <a:latin typeface="宋体" panose="02010600030101010101" pitchFamily="2" charset="-122"/>
                <a:ea typeface="宋体" panose="02010600030101010101" pitchFamily="2" charset="-122"/>
              </a:rPr>
              <a:t>通过给最外层套的div设置padding，给固定尺寸的让出两侧的空间，再让内部的都浮动起来，然后固定尺寸的通过负边距调整。左侧的先通过 margin-left:-100%; 来调到左侧，再通过相对定位挪到之前 padding 腾出来的空间。而右侧则利用 margin-right 为自身宽度的方法，使自己宽度缩为0，从而挪上去</a:t>
            </a:r>
            <a:endParaRPr lang="zh-CN" altLang="en-US" sz="2600" cap="all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974080" y="0"/>
            <a:ext cx="5181600" cy="6740307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&lt;div class="main"&gt;&lt;/div&gt;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class="left"&gt;&lt;/div&gt;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class="right"&gt;&lt;/div&gt;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 </a:t>
            </a:r>
            <a:endParaRPr lang="en-US" altLang="zh-CN" sz="160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.container {padding: 0 300px 0 200px; 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.container:after {content: "";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display: table;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clear: both;}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.main { width: 100%;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height: 300px;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background-color: blue;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float: left;}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.left {width: 200px;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height: 200px;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background-color: red;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float: left;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margin-left: -100%;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right: 200px;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position: relative;}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.right {width: 300px;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height: 200px;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background-color: black;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float: left;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margin-right: -300px; 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F3F3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30655" y="617220"/>
            <a:ext cx="3796665" cy="21544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000" b="1" cap="all" dirty="0">
                <a:latin typeface="宋体" panose="02010600030101010101" pitchFamily="2" charset="-122"/>
                <a:ea typeface="宋体" panose="02010600030101010101" pitchFamily="2" charset="-122"/>
              </a:rPr>
              <a:t>双飞翼布局：</a:t>
            </a:r>
            <a:r>
              <a:rPr lang="zh-CN" altLang="en-US" sz="2600" cap="all" dirty="0">
                <a:latin typeface="宋体" panose="02010600030101010101" pitchFamily="2" charset="-122"/>
                <a:ea typeface="宋体" panose="02010600030101010101" pitchFamily="2" charset="-122"/>
              </a:rPr>
              <a:t>肢体摆好，然后插翅膀，再把关键部位摆放好。基本的一些思路跟圣杯布局很像先让</a:t>
            </a:r>
            <a:endParaRPr lang="zh-CN" altLang="en-US" sz="2600" cap="all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70320" y="388620"/>
            <a:ext cx="4751622" cy="600164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class="middle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class="middle-2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class="left"&gt;&lt;/div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class="right"&gt;&lt;/div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.middle{ width: 100%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300px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float: left; 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{ width: 300px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300px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float: left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margin-left: -100%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position: relative; 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 { width: 200px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200px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 blue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float: left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margin-left: -200px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position: relative; 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.middle-2 { margin: 0 200px 0 300px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 }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 </a:t>
            </a:r>
            <a:endParaRPr lang="zh-CN" altLang="zh-CN" sz="160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095500" y="522665"/>
            <a:ext cx="3329940" cy="123063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右栏固定宽度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3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栏自适应的布局</a:t>
            </a:r>
            <a:endParaRPr lang="zh-CN" alt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0220" y="1753295"/>
            <a:ext cx="4000500" cy="4524315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class="main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class="left"&gt;&lt;/div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class="right"&gt;&lt;/div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.main:after { content: ""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display: table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clear: both; 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{ width: 100%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200px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float: left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 blue; 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 { float: left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300px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300px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margin-left: -300px; </a:t>
            </a: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 smtClean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 </a:t>
            </a:r>
            <a:endParaRPr lang="zh-CN" altLang="zh-CN" sz="160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967175" y="407095"/>
            <a:ext cx="3093720" cy="1230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中间宽度固定</a:t>
            </a:r>
            <a:endParaRPr lang="en-US" altLang="zh-CN" sz="3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左右自适应的布局</a:t>
            </a:r>
            <a:endParaRPr lang="zh-CN" alt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740775" y="1551494"/>
            <a:ext cx="4328160" cy="5262245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id="left"&gt;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class="inner"&gt; &lt;/div&gt;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id="main"&gt;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class="inner"&gt;&lt;/div&gt;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id="right"&gt;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class="inner"&gt;&lt;/div&gt;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#main{width:540px;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float:left;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background:green;}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#left,#right{float:left;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margin:0 0 0 -271px;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width:50%;}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.inner{padding:20px;}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#left .inner,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#right .inner{margin:0 0 0 271px;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background:orange;}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fontAlgn="base" hangingPunct="0">
              <a:buNone/>
            </a:pPr>
            <a:r>
              <a:rPr kumimoji="0" lang="zh-CN" altLang="zh-CN" sz="1600" b="0" i="0" u="none" strike="noStrike" cap="none" normalizeH="0" baseline="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&lt;/style&gt; </a:t>
            </a:r>
            <a:endParaRPr kumimoji="0" lang="zh-CN" altLang="zh-CN" sz="1600" b="0" i="0" u="none" strike="noStrike" cap="none" normalizeH="0" baseline="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0.xml><?xml version="1.0" encoding="utf-8"?>
<p:tagLst xmlns:p="http://schemas.openxmlformats.org/presentationml/2006/main">
  <p:tag name="KSO_WM_TEMPLATE_CATEGORY" val="custom"/>
  <p:tag name="KSO_WM_TEMPLATE_INDEX" val="16040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7.xml><?xml version="1.0" encoding="utf-8"?>
<p:tagLst xmlns:p="http://schemas.openxmlformats.org/presentationml/2006/main">
  <p:tag name="KSO_WM_TEMPLATE_CATEGORY" val="custom"/>
  <p:tag name="KSO_WM_TEMPLATE_INDEX" val="160403"/>
</p:tagLst>
</file>

<file path=ppt/tags/tag8.xml><?xml version="1.0" encoding="utf-8"?>
<p:tagLst xmlns:p="http://schemas.openxmlformats.org/presentationml/2006/main">
  <p:tag name="KSO_WM_TEMPLATE_CATEGORY" val="custom"/>
  <p:tag name="KSO_WM_TEMPLATE_INDEX" val="16040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3740</Words>
  <Application>WPS 演示</Application>
  <PresentationFormat>宽屏</PresentationFormat>
  <Paragraphs>193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Courier New</vt:lpstr>
      <vt:lpstr>Tw Cen MT</vt:lpstr>
      <vt:lpstr>微软雅黑</vt:lpstr>
      <vt:lpstr>Arial Unicode MS</vt:lpstr>
      <vt:lpstr>Calibri</vt:lpstr>
      <vt:lpstr>水滴</vt:lpstr>
      <vt:lpstr>css多种布局的实现原理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css多种布局的实现原理</dc:title>
  <dc:creator>gxy</dc:creator>
  <cp:lastModifiedBy>胖胖云</cp:lastModifiedBy>
  <cp:revision>24</cp:revision>
  <dcterms:created xsi:type="dcterms:W3CDTF">2015-05-05T08:02:00Z</dcterms:created>
  <dcterms:modified xsi:type="dcterms:W3CDTF">2017-12-10T06:45:35Z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