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28" y="-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5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12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218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4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22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9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0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6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9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75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1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2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1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34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412B0E-CB1B-49E6-AFA0-855BA4B61734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26172C-0308-4857-B6B9-833FDD09D5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95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Olympiades des sciences de </a:t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l’ingénieur 2015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GAM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9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207101"/>
            <a:ext cx="9372600" cy="5086350"/>
          </a:xfrm>
          <a:prstGeom prst="rect">
            <a:avLst/>
          </a:prstGeom>
          <a:effectLst>
            <a:reflection blurRad="6350" stA="50000" endA="300" endPos="550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85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électronique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55" y="1188320"/>
            <a:ext cx="7869576" cy="3803810"/>
          </a:xfrm>
          <a:prstGeom prst="rect">
            <a:avLst/>
          </a:prstGeom>
          <a:effectLst>
            <a:reflection blurRad="6350" stA="50000" endA="300" endPos="55000" dir="5400000" sy="-100000" algn="bl" rotWithShape="0"/>
            <a:softEdge rad="3175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4" y="2256710"/>
            <a:ext cx="4665320" cy="4258434"/>
          </a:xfrm>
          <a:prstGeom prst="rect">
            <a:avLst/>
          </a:prstGeom>
          <a:effectLst>
            <a:reflection blurRad="6350" stA="50000" endA="300" endPos="550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647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de l’idée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3824" y="1209675"/>
            <a:ext cx="444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Antériorité de l’idée</a:t>
            </a: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5275" y="1876425"/>
            <a:ext cx="503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de Nombreuses recherche, nous n’avons pas trouvé d’idée tel que la notre mais par contre, notre système à une gosse ressemblance aux </a:t>
            </a:r>
            <a:r>
              <a:rPr lang="fr-FR" dirty="0" err="1" smtClean="0"/>
              <a:t>Vélib</a:t>
            </a:r>
            <a:r>
              <a:rPr lang="fr-FR" dirty="0" smtClean="0"/>
              <a:t> </a:t>
            </a:r>
            <a:r>
              <a:rPr lang="fr-FR" smtClean="0"/>
              <a:t>de </a:t>
            </a:r>
            <a:r>
              <a:rPr lang="fr-FR" smtClean="0"/>
              <a:t>Paris.</a:t>
            </a:r>
            <a:endParaRPr lang="fr-FR" dirty="0"/>
          </a:p>
        </p:txBody>
      </p:sp>
      <p:pic>
        <p:nvPicPr>
          <p:cNvPr id="2050" name="Picture 2" descr="http://parisfootwalks.com/wp-content/uploads/Ve%CC%81l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732895"/>
            <a:ext cx="5867400" cy="4403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4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de l’idée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3824" y="1209675"/>
            <a:ext cx="444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fr-FR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Antériorité de l’idée</a:t>
            </a:r>
            <a:endParaRPr lang="fr-FR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5275" y="1876425"/>
            <a:ext cx="503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protéger notre idée, nous avons déjà commencé les démarches avec l’INPI en déposant un enveloppe SOLEAU.</a:t>
            </a:r>
            <a:endParaRPr lang="fr-FR" dirty="0"/>
          </a:p>
        </p:txBody>
      </p:sp>
      <p:pic>
        <p:nvPicPr>
          <p:cNvPr id="11" name="Picture 6" descr="http://t3.ulule.me/vox/1973/lenveloppe-soleau-datez-fac-certaine-creation-votre-uvr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199370"/>
            <a:ext cx="5000625" cy="306705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cours.unjf.fr/file.php/152/Cours/03_item/files/00/04/17/87.png?1378371611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7613"/>
            <a:ext cx="3924300" cy="30765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4798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83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Olympiades des sciences de  l’ingénieur 2015</vt:lpstr>
      <vt:lpstr>I) Présentation du projet</vt:lpstr>
      <vt:lpstr>II) Schéma électronique</vt:lpstr>
      <vt:lpstr>III) Protection de l’idée</vt:lpstr>
      <vt:lpstr>III) Protection de l’idée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Olympiades des sciences de  l’ingénieur 2015</dc:title>
  <dc:creator>Victorien</dc:creator>
  <cp:lastModifiedBy>Victorien</cp:lastModifiedBy>
  <cp:revision>8</cp:revision>
  <dcterms:created xsi:type="dcterms:W3CDTF">2015-04-22T14:14:33Z</dcterms:created>
  <dcterms:modified xsi:type="dcterms:W3CDTF">2015-04-22T15:23:31Z</dcterms:modified>
</cp:coreProperties>
</file>