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1"/>
  </p:sldMasterIdLst>
  <p:notesMasterIdLst>
    <p:notesMasterId r:id="rId56"/>
  </p:notesMasterIdLst>
  <p:sldIdLst>
    <p:sldId id="256" r:id="rId2"/>
    <p:sldId id="257" r:id="rId3"/>
    <p:sldId id="348" r:id="rId4"/>
    <p:sldId id="349" r:id="rId5"/>
    <p:sldId id="350" r:id="rId6"/>
    <p:sldId id="351" r:id="rId7"/>
    <p:sldId id="352" r:id="rId8"/>
    <p:sldId id="353" r:id="rId9"/>
    <p:sldId id="354" r:id="rId10"/>
    <p:sldId id="355" r:id="rId11"/>
    <p:sldId id="262" r:id="rId12"/>
    <p:sldId id="263" r:id="rId13"/>
    <p:sldId id="264" r:id="rId14"/>
    <p:sldId id="265" r:id="rId15"/>
    <p:sldId id="356" r:id="rId16"/>
    <p:sldId id="266" r:id="rId17"/>
    <p:sldId id="267" r:id="rId18"/>
    <p:sldId id="268" r:id="rId19"/>
    <p:sldId id="269" r:id="rId20"/>
    <p:sldId id="270" r:id="rId21"/>
    <p:sldId id="271" r:id="rId22"/>
    <p:sldId id="272" r:id="rId23"/>
    <p:sldId id="273" r:id="rId24"/>
    <p:sldId id="357" r:id="rId25"/>
    <p:sldId id="274" r:id="rId26"/>
    <p:sldId id="275" r:id="rId27"/>
    <p:sldId id="276" r:id="rId28"/>
    <p:sldId id="277" r:id="rId29"/>
    <p:sldId id="278" r:id="rId30"/>
    <p:sldId id="279" r:id="rId31"/>
    <p:sldId id="280" r:id="rId32"/>
    <p:sldId id="326" r:id="rId33"/>
    <p:sldId id="358" r:id="rId34"/>
    <p:sldId id="306" r:id="rId35"/>
    <p:sldId id="360" r:id="rId36"/>
    <p:sldId id="307" r:id="rId37"/>
    <p:sldId id="308" r:id="rId38"/>
    <p:sldId id="309" r:id="rId39"/>
    <p:sldId id="347"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Lst>
  <p:sldSz cx="9144000" cy="6858000" type="screen4x3"/>
  <p:notesSz cx="6858000" cy="9144000"/>
  <p:defaultTextStyle>
    <a:defPPr>
      <a:defRPr lang="en-US"/>
    </a:defPPr>
    <a:lvl1pPr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baseline="-250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baseline="-250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baseline="-250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baseline="-25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899"/>
    <a:srgbClr val="5FD6C2"/>
    <a:srgbClr val="5DE2B3"/>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7" autoAdjust="0"/>
    <p:restoredTop sz="86467" autoAdjust="0"/>
  </p:normalViewPr>
  <p:slideViewPr>
    <p:cSldViewPr>
      <p:cViewPr varScale="1">
        <p:scale>
          <a:sx n="93" d="100"/>
          <a:sy n="93" d="100"/>
        </p:scale>
        <p:origin x="45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0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8066086-E02E-4731-9B48-A71788B0DC4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latin typeface="Times New Roman" charset="0"/>
                <a:cs typeface="+mn-cs"/>
              </a:defRPr>
            </a:lvl1pPr>
          </a:lstStyle>
          <a:p>
            <a:pPr>
              <a:defRPr/>
            </a:pPr>
            <a:endParaRPr lang="en-US"/>
          </a:p>
        </p:txBody>
      </p:sp>
      <p:sp>
        <p:nvSpPr>
          <p:cNvPr id="22531" name="Rectangle 3">
            <a:extLst>
              <a:ext uri="{FF2B5EF4-FFF2-40B4-BE49-F238E27FC236}">
                <a16:creationId xmlns:a16="http://schemas.microsoft.com/office/drawing/2014/main" id="{3524DE31-ADC9-422C-90AE-35244BAE76C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latin typeface="Times New Roman" charset="0"/>
                <a:cs typeface="+mn-cs"/>
              </a:defRPr>
            </a:lvl1pPr>
          </a:lstStyle>
          <a:p>
            <a:pPr>
              <a:defRPr/>
            </a:pPr>
            <a:endParaRPr lang="en-US"/>
          </a:p>
        </p:txBody>
      </p:sp>
      <p:sp>
        <p:nvSpPr>
          <p:cNvPr id="15364" name="Rectangle 4">
            <a:extLst>
              <a:ext uri="{FF2B5EF4-FFF2-40B4-BE49-F238E27FC236}">
                <a16:creationId xmlns:a16="http://schemas.microsoft.com/office/drawing/2014/main" id="{580A533B-4E22-C31F-E82D-4A8D7D689CE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BE741378-156F-4905-A7BA-70556CD3B91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a:extLst>
              <a:ext uri="{FF2B5EF4-FFF2-40B4-BE49-F238E27FC236}">
                <a16:creationId xmlns:a16="http://schemas.microsoft.com/office/drawing/2014/main" id="{1967C864-7474-4992-B404-4C8569353C0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atin typeface="Times New Roman" charset="0"/>
                <a:cs typeface="+mn-cs"/>
              </a:defRPr>
            </a:lvl1pPr>
          </a:lstStyle>
          <a:p>
            <a:pPr>
              <a:defRPr/>
            </a:pPr>
            <a:endParaRPr lang="en-US"/>
          </a:p>
        </p:txBody>
      </p:sp>
      <p:sp>
        <p:nvSpPr>
          <p:cNvPr id="22535" name="Rectangle 7">
            <a:extLst>
              <a:ext uri="{FF2B5EF4-FFF2-40B4-BE49-F238E27FC236}">
                <a16:creationId xmlns:a16="http://schemas.microsoft.com/office/drawing/2014/main" id="{C0859274-F60B-4B06-A6E3-B82559BEFDE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vl1pPr>
          </a:lstStyle>
          <a:p>
            <a:fld id="{D5C860E3-BE38-4DAE-A3B5-E4232A5AE82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C1B6ED7-397F-C16F-096F-363B899B23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A41C38D-68B9-445C-AAB7-33B99180F5E3}" type="slidenum">
              <a:rPr kumimoji="0" lang="en-US" altLang="en-US"/>
              <a:pPr>
                <a:spcBef>
                  <a:spcPct val="0"/>
                </a:spcBef>
              </a:pPr>
              <a:t>1</a:t>
            </a:fld>
            <a:endParaRPr kumimoji="0" lang="en-US" altLang="en-US"/>
          </a:p>
        </p:txBody>
      </p:sp>
      <p:sp>
        <p:nvSpPr>
          <p:cNvPr id="17411" name="Rectangle 2">
            <a:extLst>
              <a:ext uri="{FF2B5EF4-FFF2-40B4-BE49-F238E27FC236}">
                <a16:creationId xmlns:a16="http://schemas.microsoft.com/office/drawing/2014/main" id="{ACD20F7F-1C1A-FF20-E795-8B5B09540C44}"/>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BDC4FAE-5D5F-48AE-08F9-217917DF07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DA17D24-AF2D-72DB-9430-A7560C9D25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0888" indent="-288925">
              <a:spcBef>
                <a:spcPct val="30000"/>
              </a:spcBef>
              <a:defRPr kumimoji="1" sz="1200">
                <a:solidFill>
                  <a:schemeClr val="tx1"/>
                </a:solidFill>
                <a:latin typeface="Times New Roman" panose="02020603050405020304" pitchFamily="18" charset="0"/>
              </a:defRPr>
            </a:lvl2pPr>
            <a:lvl3pPr marL="1155700" indent="-230188">
              <a:spcBef>
                <a:spcPct val="30000"/>
              </a:spcBef>
              <a:defRPr kumimoji="1" sz="1200">
                <a:solidFill>
                  <a:schemeClr val="tx1"/>
                </a:solidFill>
                <a:latin typeface="Times New Roman" panose="02020603050405020304" pitchFamily="18" charset="0"/>
              </a:defRPr>
            </a:lvl3pPr>
            <a:lvl4pPr marL="1619250" indent="-230188">
              <a:spcBef>
                <a:spcPct val="30000"/>
              </a:spcBef>
              <a:defRPr kumimoji="1" sz="1200">
                <a:solidFill>
                  <a:schemeClr val="tx1"/>
                </a:solidFill>
                <a:latin typeface="Times New Roman" panose="02020603050405020304" pitchFamily="18" charset="0"/>
              </a:defRPr>
            </a:lvl4pPr>
            <a:lvl5pPr marL="2081213" indent="-230188">
              <a:spcBef>
                <a:spcPct val="30000"/>
              </a:spcBef>
              <a:defRPr kumimoji="1" sz="1200">
                <a:solidFill>
                  <a:schemeClr val="tx1"/>
                </a:solidFill>
                <a:latin typeface="Times New Roman" panose="02020603050405020304" pitchFamily="18" charset="0"/>
              </a:defRPr>
            </a:lvl5pPr>
            <a:lvl6pPr marL="2538413"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95613"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52813"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10013"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BBCFCFD-6861-4085-86BC-A9A0673C8C76}" type="slidenum">
              <a:rPr kumimoji="0" lang="en-US" altLang="en-US"/>
              <a:pPr>
                <a:spcBef>
                  <a:spcPct val="0"/>
                </a:spcBef>
              </a:pPr>
              <a:t>10</a:t>
            </a:fld>
            <a:endParaRPr kumimoji="0" lang="en-US" altLang="en-US"/>
          </a:p>
        </p:txBody>
      </p:sp>
      <p:sp>
        <p:nvSpPr>
          <p:cNvPr id="35843" name="Rectangle 2">
            <a:extLst>
              <a:ext uri="{FF2B5EF4-FFF2-40B4-BE49-F238E27FC236}">
                <a16:creationId xmlns:a16="http://schemas.microsoft.com/office/drawing/2014/main" id="{5EB466F0-ABA0-4D33-20AA-40DBC4A3FF76}"/>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2687B4AB-AB97-D21B-2B2B-BD83594B4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See pr11-01.cpp and ThisExample.h</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61B82EC-8BFD-1771-0885-758230ADCA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9A480B5-EF38-4D51-BBE5-925884AB26AB}" type="slidenum">
              <a:rPr kumimoji="0" lang="en-US" altLang="en-US"/>
              <a:pPr>
                <a:spcBef>
                  <a:spcPct val="0"/>
                </a:spcBef>
              </a:pPr>
              <a:t>11</a:t>
            </a:fld>
            <a:endParaRPr kumimoji="0" lang="en-US" altLang="en-US"/>
          </a:p>
        </p:txBody>
      </p:sp>
      <p:sp>
        <p:nvSpPr>
          <p:cNvPr id="37891" name="Rectangle 2">
            <a:extLst>
              <a:ext uri="{FF2B5EF4-FFF2-40B4-BE49-F238E27FC236}">
                <a16:creationId xmlns:a16="http://schemas.microsoft.com/office/drawing/2014/main" id="{6CAD7E31-A4FA-7B3D-5EFB-5B7F7F008F0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2DA5C67-640B-4E43-14A0-10AAA3028C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7EB4918-D9DA-0FB7-018B-B13D845C69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D0E5B0D-8C50-46B4-B900-EF8988BE0586}" type="slidenum">
              <a:rPr kumimoji="0" lang="en-US" altLang="en-US"/>
              <a:pPr>
                <a:spcBef>
                  <a:spcPct val="0"/>
                </a:spcBef>
              </a:pPr>
              <a:t>12</a:t>
            </a:fld>
            <a:endParaRPr kumimoji="0" lang="en-US" altLang="en-US"/>
          </a:p>
        </p:txBody>
      </p:sp>
      <p:sp>
        <p:nvSpPr>
          <p:cNvPr id="39939" name="Rectangle 1026">
            <a:extLst>
              <a:ext uri="{FF2B5EF4-FFF2-40B4-BE49-F238E27FC236}">
                <a16:creationId xmlns:a16="http://schemas.microsoft.com/office/drawing/2014/main" id="{61296132-1154-7A62-D339-91799C0B2D65}"/>
              </a:ext>
            </a:extLst>
          </p:cNvPr>
          <p:cNvSpPr>
            <a:spLocks noGrp="1" noRot="1" noChangeAspect="1" noChangeArrowheads="1" noTextEdit="1"/>
          </p:cNvSpPr>
          <p:nvPr>
            <p:ph type="sldImg"/>
          </p:nvPr>
        </p:nvSpPr>
        <p:spPr>
          <a:ln/>
        </p:spPr>
      </p:sp>
      <p:sp>
        <p:nvSpPr>
          <p:cNvPr id="39940" name="Rectangle 1027">
            <a:extLst>
              <a:ext uri="{FF2B5EF4-FFF2-40B4-BE49-F238E27FC236}">
                <a16:creationId xmlns:a16="http://schemas.microsoft.com/office/drawing/2014/main" id="{AFDBF635-D544-DB1B-291D-C1C18C8301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3D8963"/>
                </a:solidFill>
                <a:latin typeface="Times New Roman" panose="02020603050405020304" pitchFamily="18" charset="0"/>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1191222-7DBF-3E55-A052-47CD54BE58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727191D-58EA-4A86-86B6-083D82870159}" type="slidenum">
              <a:rPr kumimoji="0" lang="en-US" altLang="en-US"/>
              <a:pPr>
                <a:spcBef>
                  <a:spcPct val="0"/>
                </a:spcBef>
              </a:pPr>
              <a:t>13</a:t>
            </a:fld>
            <a:endParaRPr kumimoji="0" lang="en-US" altLang="en-US"/>
          </a:p>
        </p:txBody>
      </p:sp>
      <p:sp>
        <p:nvSpPr>
          <p:cNvPr id="41987" name="Rectangle 2">
            <a:extLst>
              <a:ext uri="{FF2B5EF4-FFF2-40B4-BE49-F238E27FC236}">
                <a16:creationId xmlns:a16="http://schemas.microsoft.com/office/drawing/2014/main" id="{99121A99-D71B-F8B6-CEC6-9232A19D32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3913025-F9B3-0B39-D8E7-77FAAC9C01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BF2DE0A-A746-10BC-EDF2-0FA5586BDB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0CD3050-BD73-4C0F-BACC-90782426F357}" type="slidenum">
              <a:rPr kumimoji="0" lang="en-US" altLang="en-US"/>
              <a:pPr>
                <a:spcBef>
                  <a:spcPct val="0"/>
                </a:spcBef>
              </a:pPr>
              <a:t>14</a:t>
            </a:fld>
            <a:endParaRPr kumimoji="0" lang="en-US" altLang="en-US"/>
          </a:p>
        </p:txBody>
      </p:sp>
      <p:sp>
        <p:nvSpPr>
          <p:cNvPr id="44035" name="Rectangle 2">
            <a:extLst>
              <a:ext uri="{FF2B5EF4-FFF2-40B4-BE49-F238E27FC236}">
                <a16:creationId xmlns:a16="http://schemas.microsoft.com/office/drawing/2014/main" id="{2E8A90DF-5EBD-7E4A-8AEC-056060DBE63C}"/>
              </a:ext>
            </a:extLst>
          </p:cNvPr>
          <p:cNvSpPr>
            <a:spLocks noGrp="1" noRot="1" noChangeAspect="1" noChangeArrowheads="1" noTextEdit="1"/>
          </p:cNvSpPr>
          <p:nvPr>
            <p:ph type="sldImg"/>
          </p:nvPr>
        </p:nvSpPr>
        <p:spPr>
          <a:solidFill>
            <a:srgbClr val="FFFFFF"/>
          </a:solidFill>
          <a:ln/>
        </p:spPr>
      </p:sp>
      <p:sp>
        <p:nvSpPr>
          <p:cNvPr id="44036" name="Rectangle 3">
            <a:extLst>
              <a:ext uri="{FF2B5EF4-FFF2-40B4-BE49-F238E27FC236}">
                <a16:creationId xmlns:a16="http://schemas.microsoft.com/office/drawing/2014/main" id="{03B4F066-893B-B569-B024-8E216A3055B4}"/>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 See pr11-02.cpp and budget.h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8182578-F45F-CF18-1F02-566721CB62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66D1E45-B31A-4AEC-B065-961D2F559C6C}" type="slidenum">
              <a:rPr kumimoji="0" lang="en-US" altLang="en-US"/>
              <a:pPr>
                <a:spcBef>
                  <a:spcPct val="0"/>
                </a:spcBef>
              </a:pPr>
              <a:t>16</a:t>
            </a:fld>
            <a:endParaRPr kumimoji="0" lang="en-US" altLang="en-US"/>
          </a:p>
        </p:txBody>
      </p:sp>
      <p:sp>
        <p:nvSpPr>
          <p:cNvPr id="47107" name="Rectangle 2">
            <a:extLst>
              <a:ext uri="{FF2B5EF4-FFF2-40B4-BE49-F238E27FC236}">
                <a16:creationId xmlns:a16="http://schemas.microsoft.com/office/drawing/2014/main" id="{AB4C221E-E861-EA08-3E78-40476ED0DB8B}"/>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CF2F4C6-E472-3BCA-FAFB-74F042F55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54216F96-3C62-888A-120D-F5E93C4CF9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3A56126-94E0-4135-A113-6A3E102222B0}" type="slidenum">
              <a:rPr kumimoji="0" lang="en-US" altLang="en-US"/>
              <a:pPr>
                <a:spcBef>
                  <a:spcPct val="0"/>
                </a:spcBef>
              </a:pPr>
              <a:t>17</a:t>
            </a:fld>
            <a:endParaRPr kumimoji="0" lang="en-US" altLang="en-US"/>
          </a:p>
        </p:txBody>
      </p:sp>
      <p:sp>
        <p:nvSpPr>
          <p:cNvPr id="49155" name="Rectangle 2">
            <a:extLst>
              <a:ext uri="{FF2B5EF4-FFF2-40B4-BE49-F238E27FC236}">
                <a16:creationId xmlns:a16="http://schemas.microsoft.com/office/drawing/2014/main" id="{CB6C7394-79FC-968D-582E-2B1BC1398FEE}"/>
              </a:ext>
            </a:extLst>
          </p:cNvPr>
          <p:cNvSpPr>
            <a:spLocks noGrp="1" noRot="1" noChangeAspect="1" noChangeArrowheads="1" noTextEdit="1"/>
          </p:cNvSpPr>
          <p:nvPr>
            <p:ph type="sldImg"/>
          </p:nvPr>
        </p:nvSpPr>
        <p:spPr>
          <a:solidFill>
            <a:srgbClr val="FFFFFF"/>
          </a:solidFill>
          <a:ln/>
        </p:spPr>
      </p:sp>
      <p:sp>
        <p:nvSpPr>
          <p:cNvPr id="49156" name="Rectangle 3">
            <a:extLst>
              <a:ext uri="{FF2B5EF4-FFF2-40B4-BE49-F238E27FC236}">
                <a16:creationId xmlns:a16="http://schemas.microsoft.com/office/drawing/2014/main" id="{BEB00218-431F-D6A9-0372-D7A413295E12}"/>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 See pr11-03.cpp, budget2.cpp, and  budget2.h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EEA2B17-9EE4-FDE3-EDB1-46069C0F55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574DF43-4A64-4D18-BB2C-63DC7BC5A95F}" type="slidenum">
              <a:rPr kumimoji="0" lang="en-US" altLang="en-US"/>
              <a:pPr>
                <a:spcBef>
                  <a:spcPct val="0"/>
                </a:spcBef>
              </a:pPr>
              <a:t>18</a:t>
            </a:fld>
            <a:endParaRPr kumimoji="0" lang="en-US" altLang="en-US"/>
          </a:p>
        </p:txBody>
      </p:sp>
      <p:sp>
        <p:nvSpPr>
          <p:cNvPr id="51203" name="Rectangle 2">
            <a:extLst>
              <a:ext uri="{FF2B5EF4-FFF2-40B4-BE49-F238E27FC236}">
                <a16:creationId xmlns:a16="http://schemas.microsoft.com/office/drawing/2014/main" id="{2D804C65-BF84-5F65-C254-C8E5A57DB32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D9459BA-1933-D35D-CD0C-C05713883D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397A82A9-089B-36F7-3489-86D4DC0F96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4560893-170D-404C-9D5A-BD844E49E779}" type="slidenum">
              <a:rPr kumimoji="0" lang="en-US" altLang="en-US"/>
              <a:pPr>
                <a:spcBef>
                  <a:spcPct val="0"/>
                </a:spcBef>
              </a:pPr>
              <a:t>19</a:t>
            </a:fld>
            <a:endParaRPr kumimoji="0" lang="en-US" altLang="en-US"/>
          </a:p>
        </p:txBody>
      </p:sp>
      <p:sp>
        <p:nvSpPr>
          <p:cNvPr id="53251" name="Rectangle 1026">
            <a:extLst>
              <a:ext uri="{FF2B5EF4-FFF2-40B4-BE49-F238E27FC236}">
                <a16:creationId xmlns:a16="http://schemas.microsoft.com/office/drawing/2014/main" id="{22AE3F96-7F67-7346-2BB6-4E56234EFBD5}"/>
              </a:ext>
            </a:extLst>
          </p:cNvPr>
          <p:cNvSpPr>
            <a:spLocks noGrp="1" noRot="1" noChangeAspect="1" noChangeArrowheads="1" noTextEdit="1"/>
          </p:cNvSpPr>
          <p:nvPr>
            <p:ph type="sldImg"/>
          </p:nvPr>
        </p:nvSpPr>
        <p:spPr>
          <a:ln/>
        </p:spPr>
      </p:sp>
      <p:sp>
        <p:nvSpPr>
          <p:cNvPr id="53252" name="Rectangle 1027">
            <a:extLst>
              <a:ext uri="{FF2B5EF4-FFF2-40B4-BE49-F238E27FC236}">
                <a16:creationId xmlns:a16="http://schemas.microsoft.com/office/drawing/2014/main" id="{EC53AC40-AE7A-A88F-C1B5-38BA080157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See pr11-04.cpp, auxil.h, budget3.h,  auxil.cpp, and  budget3.cpp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B77D8A0-3009-CBE4-7D70-D82BF10D88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1DAAE4A-2292-4337-A8D0-9E0CC3805600}" type="slidenum">
              <a:rPr kumimoji="0" lang="en-US" altLang="en-US"/>
              <a:pPr>
                <a:spcBef>
                  <a:spcPct val="0"/>
                </a:spcBef>
              </a:pPr>
              <a:t>20</a:t>
            </a:fld>
            <a:endParaRPr kumimoji="0" lang="en-US" altLang="en-US"/>
          </a:p>
        </p:txBody>
      </p:sp>
      <p:sp>
        <p:nvSpPr>
          <p:cNvPr id="55299" name="Rectangle 2">
            <a:extLst>
              <a:ext uri="{FF2B5EF4-FFF2-40B4-BE49-F238E27FC236}">
                <a16:creationId xmlns:a16="http://schemas.microsoft.com/office/drawing/2014/main" id="{F29D824E-C622-9D15-A4E8-BF347D27ECCE}"/>
              </a:ext>
            </a:extLst>
          </p:cNvPr>
          <p:cNvSpPr>
            <a:spLocks noGrp="1" noRot="1" noChangeAspect="1" noChangeArrowheads="1" noTextEdit="1"/>
          </p:cNvSpPr>
          <p:nvPr>
            <p:ph type="sldImg"/>
          </p:nvPr>
        </p:nvSpPr>
        <p:spPr>
          <a:solidFill>
            <a:srgbClr val="FFFFFF"/>
          </a:solidFill>
          <a:ln/>
        </p:spPr>
      </p:sp>
      <p:sp>
        <p:nvSpPr>
          <p:cNvPr id="55300" name="Rectangle 3">
            <a:extLst>
              <a:ext uri="{FF2B5EF4-FFF2-40B4-BE49-F238E27FC236}">
                <a16:creationId xmlns:a16="http://schemas.microsoft.com/office/drawing/2014/main" id="{58AD0889-5EB8-B4F6-CC88-28F3DECEC995}"/>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304831A-C6CB-146F-E0F0-4FAC6B13E9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AB8FF24-BC63-4CFA-96B9-E5AFE83E36A0}" type="slidenum">
              <a:rPr kumimoji="0" lang="en-US" altLang="en-US"/>
              <a:pPr>
                <a:spcBef>
                  <a:spcPct val="0"/>
                </a:spcBef>
              </a:pPr>
              <a:t>2</a:t>
            </a:fld>
            <a:endParaRPr kumimoji="0" lang="en-US" altLang="en-US"/>
          </a:p>
        </p:txBody>
      </p:sp>
      <p:sp>
        <p:nvSpPr>
          <p:cNvPr id="19459" name="Rectangle 2">
            <a:extLst>
              <a:ext uri="{FF2B5EF4-FFF2-40B4-BE49-F238E27FC236}">
                <a16:creationId xmlns:a16="http://schemas.microsoft.com/office/drawing/2014/main" id="{EA00B42B-40AE-A1AC-BE22-D800D3925AD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B167CCB-3BD5-FC21-72A9-3133DE0553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367D3A5-32B9-5233-F4DB-73AC7A3BD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5E41C6F-402E-4723-99FC-F76D09AA7648}" type="slidenum">
              <a:rPr kumimoji="0" lang="en-US" altLang="en-US"/>
              <a:pPr>
                <a:spcBef>
                  <a:spcPct val="0"/>
                </a:spcBef>
              </a:pPr>
              <a:t>21</a:t>
            </a:fld>
            <a:endParaRPr kumimoji="0" lang="en-US" altLang="en-US"/>
          </a:p>
        </p:txBody>
      </p:sp>
      <p:sp>
        <p:nvSpPr>
          <p:cNvPr id="57347" name="Rectangle 2">
            <a:extLst>
              <a:ext uri="{FF2B5EF4-FFF2-40B4-BE49-F238E27FC236}">
                <a16:creationId xmlns:a16="http://schemas.microsoft.com/office/drawing/2014/main" id="{AB8A8CE6-9F2A-7AE5-9267-A5D415B7417F}"/>
              </a:ext>
            </a:extLst>
          </p:cNvPr>
          <p:cNvSpPr>
            <a:spLocks noGrp="1" noRot="1" noChangeAspect="1" noChangeArrowheads="1" noTextEdit="1"/>
          </p:cNvSpPr>
          <p:nvPr>
            <p:ph type="sldImg"/>
          </p:nvPr>
        </p:nvSpPr>
        <p:spPr>
          <a:solidFill>
            <a:srgbClr val="FFFFFF"/>
          </a:solidFill>
          <a:ln/>
        </p:spPr>
      </p:sp>
      <p:sp>
        <p:nvSpPr>
          <p:cNvPr id="57348" name="Rectangle 3">
            <a:extLst>
              <a:ext uri="{FF2B5EF4-FFF2-40B4-BE49-F238E27FC236}">
                <a16:creationId xmlns:a16="http://schemas.microsoft.com/office/drawing/2014/main" id="{10A32123-C974-3A45-042D-549F14F8349F}"/>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2C773E6-0EEF-E4E7-723E-4A02062B24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1969FD8-0E32-4FC9-87EF-F4A4EB7CBE7B}" type="slidenum">
              <a:rPr kumimoji="0" lang="en-US" altLang="en-US"/>
              <a:pPr>
                <a:spcBef>
                  <a:spcPct val="0"/>
                </a:spcBef>
              </a:pPr>
              <a:t>22</a:t>
            </a:fld>
            <a:endParaRPr kumimoji="0" lang="en-US" altLang="en-US"/>
          </a:p>
        </p:txBody>
      </p:sp>
      <p:sp>
        <p:nvSpPr>
          <p:cNvPr id="59395" name="Rectangle 2">
            <a:extLst>
              <a:ext uri="{FF2B5EF4-FFF2-40B4-BE49-F238E27FC236}">
                <a16:creationId xmlns:a16="http://schemas.microsoft.com/office/drawing/2014/main" id="{36C31A34-E7DF-A250-72BD-9249AB58757D}"/>
              </a:ext>
            </a:extLst>
          </p:cNvPr>
          <p:cNvSpPr>
            <a:spLocks noGrp="1" noRot="1" noChangeAspect="1" noChangeArrowheads="1" noTextEdit="1"/>
          </p:cNvSpPr>
          <p:nvPr>
            <p:ph type="sldImg"/>
          </p:nvPr>
        </p:nvSpPr>
        <p:spPr>
          <a:solidFill>
            <a:srgbClr val="FFFFFF"/>
          </a:solidFill>
          <a:ln/>
        </p:spPr>
      </p:sp>
      <p:sp>
        <p:nvSpPr>
          <p:cNvPr id="59396" name="Rectangle 3">
            <a:extLst>
              <a:ext uri="{FF2B5EF4-FFF2-40B4-BE49-F238E27FC236}">
                <a16:creationId xmlns:a16="http://schemas.microsoft.com/office/drawing/2014/main" id="{1A0BD4C3-DA7E-8337-B59D-B37DE2538A22}"/>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A743FBED-9D90-D2D6-78A8-593D7688B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4114C00-FA71-42BC-BA06-8E880FD28C9B}" type="slidenum">
              <a:rPr kumimoji="0" lang="en-US" altLang="en-US"/>
              <a:pPr>
                <a:spcBef>
                  <a:spcPct val="0"/>
                </a:spcBef>
              </a:pPr>
              <a:t>23</a:t>
            </a:fld>
            <a:endParaRPr kumimoji="0" lang="en-US" altLang="en-US"/>
          </a:p>
        </p:txBody>
      </p:sp>
      <p:sp>
        <p:nvSpPr>
          <p:cNvPr id="61443" name="Rectangle 2">
            <a:extLst>
              <a:ext uri="{FF2B5EF4-FFF2-40B4-BE49-F238E27FC236}">
                <a16:creationId xmlns:a16="http://schemas.microsoft.com/office/drawing/2014/main" id="{31A32F7D-889B-FA8D-CB32-C23A8FEDF7A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95E49808-7B1B-B7EE-8E06-EC38830DE1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See pr11-05.cpp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7300ED7-CCD6-584B-34DE-4F53616BE2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57C29FD-D4D9-4C3B-ADF4-AC1A8CE22565}" type="slidenum">
              <a:rPr kumimoji="0" lang="en-US" altLang="en-US"/>
              <a:pPr>
                <a:spcBef>
                  <a:spcPct val="0"/>
                </a:spcBef>
              </a:pPr>
              <a:t>25</a:t>
            </a:fld>
            <a:endParaRPr kumimoji="0" lang="en-US" altLang="en-US"/>
          </a:p>
        </p:txBody>
      </p:sp>
      <p:sp>
        <p:nvSpPr>
          <p:cNvPr id="64515" name="Rectangle 2">
            <a:extLst>
              <a:ext uri="{FF2B5EF4-FFF2-40B4-BE49-F238E27FC236}">
                <a16:creationId xmlns:a16="http://schemas.microsoft.com/office/drawing/2014/main" id="{D5DB24FF-7E7F-FD23-54B4-EB203C9BB739}"/>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B69F91B-215A-FB72-741E-C661C30218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See pr11-06.cpp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EFDF5EE-CB65-C2EF-F46A-8FF1952784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7C2F1C7-4176-4737-96DE-7144CC3700B4}" type="slidenum">
              <a:rPr kumimoji="0" lang="en-US" altLang="en-US"/>
              <a:pPr>
                <a:spcBef>
                  <a:spcPct val="0"/>
                </a:spcBef>
              </a:pPr>
              <a:t>26</a:t>
            </a:fld>
            <a:endParaRPr kumimoji="0" lang="en-US" altLang="en-US"/>
          </a:p>
        </p:txBody>
      </p:sp>
      <p:sp>
        <p:nvSpPr>
          <p:cNvPr id="66563" name="Rectangle 2">
            <a:extLst>
              <a:ext uri="{FF2B5EF4-FFF2-40B4-BE49-F238E27FC236}">
                <a16:creationId xmlns:a16="http://schemas.microsoft.com/office/drawing/2014/main" id="{A154BB29-8EA0-45E4-F224-A90D84FF0220}"/>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8081FF3-5537-C728-975A-6A9007C41B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2FF9926-731A-1A6B-D5D3-EFF4DD25AA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DF229E4-6EA4-4AD7-815D-CABAC6356645}" type="slidenum">
              <a:rPr kumimoji="0" lang="en-US" altLang="en-US"/>
              <a:pPr>
                <a:spcBef>
                  <a:spcPct val="0"/>
                </a:spcBef>
              </a:pPr>
              <a:t>27</a:t>
            </a:fld>
            <a:endParaRPr kumimoji="0" lang="en-US" altLang="en-US"/>
          </a:p>
        </p:txBody>
      </p:sp>
      <p:sp>
        <p:nvSpPr>
          <p:cNvPr id="68611" name="Rectangle 1026">
            <a:extLst>
              <a:ext uri="{FF2B5EF4-FFF2-40B4-BE49-F238E27FC236}">
                <a16:creationId xmlns:a16="http://schemas.microsoft.com/office/drawing/2014/main" id="{1E46D65C-CD30-1B3D-3B82-2BB7822E0885}"/>
              </a:ext>
            </a:extLst>
          </p:cNvPr>
          <p:cNvSpPr>
            <a:spLocks noGrp="1" noRot="1" noChangeAspect="1" noChangeArrowheads="1" noTextEdit="1"/>
          </p:cNvSpPr>
          <p:nvPr>
            <p:ph type="sldImg"/>
          </p:nvPr>
        </p:nvSpPr>
        <p:spPr>
          <a:ln/>
        </p:spPr>
      </p:sp>
      <p:sp>
        <p:nvSpPr>
          <p:cNvPr id="68612" name="Rectangle 1027">
            <a:extLst>
              <a:ext uri="{FF2B5EF4-FFF2-40B4-BE49-F238E27FC236}">
                <a16:creationId xmlns:a16="http://schemas.microsoft.com/office/drawing/2014/main" id="{84916CAA-F998-C02D-9515-3F0DE21B3F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E7BE2AF-2DE5-4F5B-95B8-B211919BCF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44528C5-1F63-4F61-9E03-32D35B63B7D6}" type="slidenum">
              <a:rPr kumimoji="0" lang="en-US" altLang="en-US"/>
              <a:pPr>
                <a:spcBef>
                  <a:spcPct val="0"/>
                </a:spcBef>
              </a:pPr>
              <a:t>28</a:t>
            </a:fld>
            <a:endParaRPr kumimoji="0" lang="en-US" altLang="en-US"/>
          </a:p>
        </p:txBody>
      </p:sp>
      <p:sp>
        <p:nvSpPr>
          <p:cNvPr id="70659" name="Rectangle 2">
            <a:extLst>
              <a:ext uri="{FF2B5EF4-FFF2-40B4-BE49-F238E27FC236}">
                <a16:creationId xmlns:a16="http://schemas.microsoft.com/office/drawing/2014/main" id="{C401F5DE-6F10-E523-F6EB-58122B95FDA4}"/>
              </a:ext>
            </a:extLst>
          </p:cNvPr>
          <p:cNvSpPr>
            <a:spLocks noGrp="1" noRot="1" noChangeAspect="1" noChangeArrowheads="1" noTextEdit="1"/>
          </p:cNvSpPr>
          <p:nvPr>
            <p:ph type="sldImg"/>
          </p:nvPr>
        </p:nvSpPr>
        <p:spPr>
          <a:solidFill>
            <a:srgbClr val="FFFFFF"/>
          </a:solidFill>
          <a:ln/>
        </p:spPr>
      </p:sp>
      <p:sp>
        <p:nvSpPr>
          <p:cNvPr id="70660" name="Rectangle 3">
            <a:extLst>
              <a:ext uri="{FF2B5EF4-FFF2-40B4-BE49-F238E27FC236}">
                <a16:creationId xmlns:a16="http://schemas.microsoft.com/office/drawing/2014/main" id="{D15FB576-10CA-41BA-2EC3-A147EA61C9EA}"/>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See pr11-07.cpp, NumberArray.h, and NumberArray.cpp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827C7F56-F554-932B-39EB-C473CB454D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CA99797-961D-472B-B588-AFC5E9E1E1A2}" type="slidenum">
              <a:rPr kumimoji="0" lang="en-US" altLang="en-US"/>
              <a:pPr>
                <a:spcBef>
                  <a:spcPct val="0"/>
                </a:spcBef>
              </a:pPr>
              <a:t>29</a:t>
            </a:fld>
            <a:endParaRPr kumimoji="0" lang="en-US" altLang="en-US"/>
          </a:p>
        </p:txBody>
      </p:sp>
      <p:sp>
        <p:nvSpPr>
          <p:cNvPr id="72707" name="Rectangle 2">
            <a:extLst>
              <a:ext uri="{FF2B5EF4-FFF2-40B4-BE49-F238E27FC236}">
                <a16:creationId xmlns:a16="http://schemas.microsoft.com/office/drawing/2014/main" id="{676A234C-A3F6-47D4-F0A9-B274DA906CAC}"/>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216A0195-C551-2E97-7A79-D195CC44CA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D432562-7D9E-1011-D649-5C1B78D907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5507BC5-512C-4BEF-A035-D18BE5B6CC82}" type="slidenum">
              <a:rPr kumimoji="0" lang="en-US" altLang="en-US"/>
              <a:pPr>
                <a:spcBef>
                  <a:spcPct val="0"/>
                </a:spcBef>
              </a:pPr>
              <a:t>30</a:t>
            </a:fld>
            <a:endParaRPr kumimoji="0" lang="en-US" altLang="en-US"/>
          </a:p>
        </p:txBody>
      </p:sp>
      <p:sp>
        <p:nvSpPr>
          <p:cNvPr id="74755" name="Rectangle 1026">
            <a:extLst>
              <a:ext uri="{FF2B5EF4-FFF2-40B4-BE49-F238E27FC236}">
                <a16:creationId xmlns:a16="http://schemas.microsoft.com/office/drawing/2014/main" id="{8F6D8D74-28E9-E1C1-8CB5-BC6A5B343A98}"/>
              </a:ext>
            </a:extLst>
          </p:cNvPr>
          <p:cNvSpPr>
            <a:spLocks noGrp="1" noRot="1" noChangeAspect="1" noChangeArrowheads="1" noTextEdit="1"/>
          </p:cNvSpPr>
          <p:nvPr>
            <p:ph type="sldImg"/>
          </p:nvPr>
        </p:nvSpPr>
        <p:spPr>
          <a:ln/>
        </p:spPr>
      </p:sp>
      <p:sp>
        <p:nvSpPr>
          <p:cNvPr id="74756" name="Rectangle 1027">
            <a:extLst>
              <a:ext uri="{FF2B5EF4-FFF2-40B4-BE49-F238E27FC236}">
                <a16:creationId xmlns:a16="http://schemas.microsoft.com/office/drawing/2014/main" id="{8ACC706D-1837-E5B0-95A4-85AFEA5D1A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See pr11-08.cpp, NumberArray2.h, and NumberArray2.cpp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5E2BD7D-6A16-1021-7CA2-C45B33DBD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B203A32-CBB5-433D-AA58-E9D5965699BE}" type="slidenum">
              <a:rPr kumimoji="0" lang="en-US" altLang="en-US"/>
              <a:pPr>
                <a:spcBef>
                  <a:spcPct val="0"/>
                </a:spcBef>
              </a:pPr>
              <a:t>31</a:t>
            </a:fld>
            <a:endParaRPr kumimoji="0" lang="en-US" altLang="en-US"/>
          </a:p>
        </p:txBody>
      </p:sp>
      <p:sp>
        <p:nvSpPr>
          <p:cNvPr id="76803" name="Rectangle 2">
            <a:extLst>
              <a:ext uri="{FF2B5EF4-FFF2-40B4-BE49-F238E27FC236}">
                <a16:creationId xmlns:a16="http://schemas.microsoft.com/office/drawing/2014/main" id="{5720C8FF-C8CF-C47B-BBAC-D0D6062677E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A8A535F3-5D9C-9976-5E0B-FCE320414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7593F2E-AA54-44AD-A2A0-FD19297530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0888" indent="-288925">
              <a:spcBef>
                <a:spcPct val="30000"/>
              </a:spcBef>
              <a:defRPr kumimoji="1" sz="1200">
                <a:solidFill>
                  <a:schemeClr val="tx1"/>
                </a:solidFill>
                <a:latin typeface="Times New Roman" panose="02020603050405020304" pitchFamily="18" charset="0"/>
              </a:defRPr>
            </a:lvl2pPr>
            <a:lvl3pPr marL="1155700" indent="-230188">
              <a:spcBef>
                <a:spcPct val="30000"/>
              </a:spcBef>
              <a:defRPr kumimoji="1" sz="1200">
                <a:solidFill>
                  <a:schemeClr val="tx1"/>
                </a:solidFill>
                <a:latin typeface="Times New Roman" panose="02020603050405020304" pitchFamily="18" charset="0"/>
              </a:defRPr>
            </a:lvl3pPr>
            <a:lvl4pPr marL="1619250" indent="-230188">
              <a:spcBef>
                <a:spcPct val="30000"/>
              </a:spcBef>
              <a:defRPr kumimoji="1" sz="1200">
                <a:solidFill>
                  <a:schemeClr val="tx1"/>
                </a:solidFill>
                <a:latin typeface="Times New Roman" panose="02020603050405020304" pitchFamily="18" charset="0"/>
              </a:defRPr>
            </a:lvl4pPr>
            <a:lvl5pPr marL="2081213" indent="-230188">
              <a:spcBef>
                <a:spcPct val="30000"/>
              </a:spcBef>
              <a:defRPr kumimoji="1" sz="1200">
                <a:solidFill>
                  <a:schemeClr val="tx1"/>
                </a:solidFill>
                <a:latin typeface="Times New Roman" panose="02020603050405020304" pitchFamily="18" charset="0"/>
              </a:defRPr>
            </a:lvl5pPr>
            <a:lvl6pPr marL="2538413"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95613"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52813"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10013"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08748E7-BCA3-476F-B13D-60D367DF03A0}" type="slidenum">
              <a:rPr kumimoji="0" lang="en-US" altLang="en-US"/>
              <a:pPr>
                <a:spcBef>
                  <a:spcPct val="0"/>
                </a:spcBef>
              </a:pPr>
              <a:t>3</a:t>
            </a:fld>
            <a:endParaRPr kumimoji="0" lang="en-US" altLang="en-US"/>
          </a:p>
        </p:txBody>
      </p:sp>
      <p:sp>
        <p:nvSpPr>
          <p:cNvPr id="21507" name="Rectangle 1026">
            <a:extLst>
              <a:ext uri="{FF2B5EF4-FFF2-40B4-BE49-F238E27FC236}">
                <a16:creationId xmlns:a16="http://schemas.microsoft.com/office/drawing/2014/main" id="{9CBDF253-A15B-B0B5-B8AD-9A9239DA0296}"/>
              </a:ext>
            </a:extLst>
          </p:cNvPr>
          <p:cNvSpPr>
            <a:spLocks noChangeArrowheads="1" noTextEdit="1"/>
          </p:cNvSpPr>
          <p:nvPr>
            <p:ph type="sldImg"/>
          </p:nvPr>
        </p:nvSpPr>
        <p:spPr>
          <a:ln/>
        </p:spPr>
      </p:sp>
      <p:sp>
        <p:nvSpPr>
          <p:cNvPr id="21508" name="Rectangle 1027">
            <a:extLst>
              <a:ext uri="{FF2B5EF4-FFF2-40B4-BE49-F238E27FC236}">
                <a16:creationId xmlns:a16="http://schemas.microsoft.com/office/drawing/2014/main" id="{31811964-B600-FD87-8364-0B60032C30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2A527BB-97F5-8495-1CC6-E5EC052590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CBBABAD-5035-4909-97C5-3D97144BB997}" type="slidenum">
              <a:rPr kumimoji="0" lang="en-US" altLang="en-US"/>
              <a:pPr>
                <a:spcBef>
                  <a:spcPct val="0"/>
                </a:spcBef>
              </a:pPr>
              <a:t>32</a:t>
            </a:fld>
            <a:endParaRPr kumimoji="0" lang="en-US" altLang="en-US"/>
          </a:p>
        </p:txBody>
      </p:sp>
      <p:sp>
        <p:nvSpPr>
          <p:cNvPr id="78851" name="Rectangle 2">
            <a:extLst>
              <a:ext uri="{FF2B5EF4-FFF2-40B4-BE49-F238E27FC236}">
                <a16:creationId xmlns:a16="http://schemas.microsoft.com/office/drawing/2014/main" id="{BFF22F51-DCFC-0C1D-4E89-100672133EF3}"/>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6EEB2CD1-21FB-35E1-EC51-5DF197438B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AC2042E-BEFD-DEF4-89F4-30B3FD7D11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22B25CC-E826-43FF-BEFA-798CAC26506E}" type="slidenum">
              <a:rPr kumimoji="0" lang="en-US" altLang="en-US"/>
              <a:pPr>
                <a:spcBef>
                  <a:spcPct val="0"/>
                </a:spcBef>
              </a:pPr>
              <a:t>34</a:t>
            </a:fld>
            <a:endParaRPr kumimoji="0" lang="en-US" altLang="en-US"/>
          </a:p>
        </p:txBody>
      </p:sp>
      <p:sp>
        <p:nvSpPr>
          <p:cNvPr id="81923" name="Rectangle 2">
            <a:extLst>
              <a:ext uri="{FF2B5EF4-FFF2-40B4-BE49-F238E27FC236}">
                <a16:creationId xmlns:a16="http://schemas.microsoft.com/office/drawing/2014/main" id="{F7AD1352-3C86-7FAB-ABF3-3FDC9AFD34F6}"/>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0DC1875F-461D-CEA4-2ED6-54C2844AA2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D3B1C1E-F603-63BA-A22A-6EB448F576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ED8488D-D6FA-4C6A-959D-E3A21AC9E852}" type="slidenum">
              <a:rPr kumimoji="0" lang="en-US" altLang="en-US"/>
              <a:pPr>
                <a:spcBef>
                  <a:spcPct val="0"/>
                </a:spcBef>
              </a:pPr>
              <a:t>36</a:t>
            </a:fld>
            <a:endParaRPr kumimoji="0" lang="en-US" altLang="en-US"/>
          </a:p>
        </p:txBody>
      </p:sp>
      <p:sp>
        <p:nvSpPr>
          <p:cNvPr id="84995" name="Rectangle 2">
            <a:extLst>
              <a:ext uri="{FF2B5EF4-FFF2-40B4-BE49-F238E27FC236}">
                <a16:creationId xmlns:a16="http://schemas.microsoft.com/office/drawing/2014/main" id="{66B8656B-C422-A783-7404-1B874F85608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D8CFE67B-BE8B-53E3-EB89-CB9F6E0F03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B311539-B674-F0F2-0C8E-CA1106CC28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C4F00BD-C00E-465B-B6E3-537A5DC0D6D0}" type="slidenum">
              <a:rPr kumimoji="0" lang="en-US" altLang="en-US"/>
              <a:pPr>
                <a:spcBef>
                  <a:spcPct val="0"/>
                </a:spcBef>
              </a:pPr>
              <a:t>37</a:t>
            </a:fld>
            <a:endParaRPr kumimoji="0" lang="en-US" altLang="en-US"/>
          </a:p>
        </p:txBody>
      </p:sp>
      <p:sp>
        <p:nvSpPr>
          <p:cNvPr id="87043" name="Rectangle 2">
            <a:extLst>
              <a:ext uri="{FF2B5EF4-FFF2-40B4-BE49-F238E27FC236}">
                <a16:creationId xmlns:a16="http://schemas.microsoft.com/office/drawing/2014/main" id="{06BF1A40-719F-2DCC-2003-9EE650A14790}"/>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E9DC8E09-9E95-D9D7-35B5-8DD9B2E464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253941C8-C87D-4BEA-1AAF-E222F1D89C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94D4215-966B-4BB4-9B61-8C0A0BDD5234}" type="slidenum">
              <a:rPr kumimoji="0" lang="en-US" altLang="en-US"/>
              <a:pPr>
                <a:spcBef>
                  <a:spcPct val="0"/>
                </a:spcBef>
              </a:pPr>
              <a:t>38</a:t>
            </a:fld>
            <a:endParaRPr kumimoji="0" lang="en-US" altLang="en-US"/>
          </a:p>
        </p:txBody>
      </p:sp>
      <p:sp>
        <p:nvSpPr>
          <p:cNvPr id="89091" name="Rectangle 2">
            <a:extLst>
              <a:ext uri="{FF2B5EF4-FFF2-40B4-BE49-F238E27FC236}">
                <a16:creationId xmlns:a16="http://schemas.microsoft.com/office/drawing/2014/main" id="{17E811C2-70A8-9F40-5BBE-94E0FEFE1794}"/>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D3D85B83-72D3-7A97-D44A-82219182D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See pr11-22.cpp and inheritance.h</a:t>
            </a:r>
          </a:p>
          <a:p>
            <a:pPr eaLnBrk="1" hangingPunct="1"/>
            <a:r>
              <a:rPr lang="en-US" altLang="en-US">
                <a:latin typeface="Times New Roman" panose="02020603050405020304" pitchFamily="18" charset="0"/>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C2AA9804-15FC-5FEC-7980-2DD63811FB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3D50190-AC8A-48F4-A4A1-BDDFBDE0E7AC}" type="slidenum">
              <a:rPr kumimoji="0" lang="en-US" altLang="en-US"/>
              <a:pPr>
                <a:spcBef>
                  <a:spcPct val="0"/>
                </a:spcBef>
              </a:pPr>
              <a:t>40</a:t>
            </a:fld>
            <a:endParaRPr kumimoji="0" lang="en-US" altLang="en-US"/>
          </a:p>
        </p:txBody>
      </p:sp>
      <p:sp>
        <p:nvSpPr>
          <p:cNvPr id="92163" name="Rectangle 2">
            <a:extLst>
              <a:ext uri="{FF2B5EF4-FFF2-40B4-BE49-F238E27FC236}">
                <a16:creationId xmlns:a16="http://schemas.microsoft.com/office/drawing/2014/main" id="{1FEFB633-28CD-4C4D-B953-D54594F7FF48}"/>
              </a:ext>
            </a:extLst>
          </p:cNvPr>
          <p:cNvSpPr>
            <a:spLocks noGrp="1" noRot="1" noChangeAspect="1" noChangeArrowheads="1" noTextEdit="1"/>
          </p:cNvSpPr>
          <p:nvPr>
            <p:ph type="sldImg"/>
          </p:nvPr>
        </p:nvSpPr>
        <p:spPr>
          <a:solidFill>
            <a:srgbClr val="FFFFFF"/>
          </a:solidFill>
          <a:ln/>
        </p:spPr>
      </p:sp>
      <p:sp>
        <p:nvSpPr>
          <p:cNvPr id="92164" name="Rectangle 3">
            <a:extLst>
              <a:ext uri="{FF2B5EF4-FFF2-40B4-BE49-F238E27FC236}">
                <a16:creationId xmlns:a16="http://schemas.microsoft.com/office/drawing/2014/main" id="{1F246D4A-CD9F-34C1-4D3C-9632F5BC074A}"/>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See Inheritance1.h, inheritance1.cpp, pr11-23.cpp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F946169-0725-B6A8-CC03-396A827858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91764E1-7C4B-4F35-8459-063FF5EF5EAF}" type="slidenum">
              <a:rPr kumimoji="0" lang="en-US" altLang="en-US"/>
              <a:pPr>
                <a:spcBef>
                  <a:spcPct val="0"/>
                </a:spcBef>
              </a:pPr>
              <a:t>41</a:t>
            </a:fld>
            <a:endParaRPr kumimoji="0" lang="en-US" altLang="en-US"/>
          </a:p>
        </p:txBody>
      </p:sp>
      <p:sp>
        <p:nvSpPr>
          <p:cNvPr id="94211" name="Rectangle 2">
            <a:extLst>
              <a:ext uri="{FF2B5EF4-FFF2-40B4-BE49-F238E27FC236}">
                <a16:creationId xmlns:a16="http://schemas.microsoft.com/office/drawing/2014/main" id="{8926E8AC-E4A2-1FB7-445A-EE3AA740F511}"/>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63B957F3-4371-91CB-0B8A-77353FCF70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BBE2050-F7B0-2328-1F70-7DA2F90B5F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5271C3F-9C43-4A75-AA71-7218448AB6AE}" type="slidenum">
              <a:rPr kumimoji="0" lang="en-US" altLang="en-US"/>
              <a:pPr>
                <a:spcBef>
                  <a:spcPct val="0"/>
                </a:spcBef>
              </a:pPr>
              <a:t>42</a:t>
            </a:fld>
            <a:endParaRPr kumimoji="0" lang="en-US" altLang="en-US"/>
          </a:p>
        </p:txBody>
      </p:sp>
      <p:sp>
        <p:nvSpPr>
          <p:cNvPr id="96259" name="Rectangle 2">
            <a:extLst>
              <a:ext uri="{FF2B5EF4-FFF2-40B4-BE49-F238E27FC236}">
                <a16:creationId xmlns:a16="http://schemas.microsoft.com/office/drawing/2014/main" id="{DB62BF8A-49FA-26C9-E013-9B2E2408DC0C}"/>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EEC3CD40-362F-D9CB-33DC-BD27F021B0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EB7FA3B8-06FF-381F-CEC2-316A1E683F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1FC37CE-EC95-456F-8371-AD1481459D8F}" type="slidenum">
              <a:rPr kumimoji="0" lang="en-US" altLang="en-US"/>
              <a:pPr>
                <a:spcBef>
                  <a:spcPct val="0"/>
                </a:spcBef>
              </a:pPr>
              <a:t>43</a:t>
            </a:fld>
            <a:endParaRPr kumimoji="0" lang="en-US" altLang="en-US"/>
          </a:p>
        </p:txBody>
      </p:sp>
      <p:sp>
        <p:nvSpPr>
          <p:cNvPr id="98307" name="Rectangle 2">
            <a:extLst>
              <a:ext uri="{FF2B5EF4-FFF2-40B4-BE49-F238E27FC236}">
                <a16:creationId xmlns:a16="http://schemas.microsoft.com/office/drawing/2014/main" id="{E266634D-AF72-8A70-1A67-38F3F2153B48}"/>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972950BC-90BE-9C2F-67BF-077CAC0FDB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3DCAB62B-D2CE-15A7-8488-811ADD79EF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994C28D-F2C4-48E5-8A71-24D38A748C08}" type="slidenum">
              <a:rPr kumimoji="0" lang="en-US" altLang="en-US"/>
              <a:pPr>
                <a:spcBef>
                  <a:spcPct val="0"/>
                </a:spcBef>
              </a:pPr>
              <a:t>44</a:t>
            </a:fld>
            <a:endParaRPr kumimoji="0" lang="en-US" altLang="en-US"/>
          </a:p>
        </p:txBody>
      </p:sp>
      <p:sp>
        <p:nvSpPr>
          <p:cNvPr id="100355" name="Rectangle 2">
            <a:extLst>
              <a:ext uri="{FF2B5EF4-FFF2-40B4-BE49-F238E27FC236}">
                <a16:creationId xmlns:a16="http://schemas.microsoft.com/office/drawing/2014/main" id="{C92A1D9A-E6AE-9950-3BFD-B2954F38B230}"/>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FA3979DB-29F1-997B-0D4C-DFC6DD76D6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83BC5DE-046B-4776-AB1C-81EA82F411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0888" indent="-288925">
              <a:spcBef>
                <a:spcPct val="30000"/>
              </a:spcBef>
              <a:defRPr kumimoji="1" sz="1200">
                <a:solidFill>
                  <a:schemeClr val="tx1"/>
                </a:solidFill>
                <a:latin typeface="Times New Roman" panose="02020603050405020304" pitchFamily="18" charset="0"/>
              </a:defRPr>
            </a:lvl2pPr>
            <a:lvl3pPr marL="1155700" indent="-230188">
              <a:spcBef>
                <a:spcPct val="30000"/>
              </a:spcBef>
              <a:defRPr kumimoji="1" sz="1200">
                <a:solidFill>
                  <a:schemeClr val="tx1"/>
                </a:solidFill>
                <a:latin typeface="Times New Roman" panose="02020603050405020304" pitchFamily="18" charset="0"/>
              </a:defRPr>
            </a:lvl3pPr>
            <a:lvl4pPr marL="1619250" indent="-230188">
              <a:spcBef>
                <a:spcPct val="30000"/>
              </a:spcBef>
              <a:defRPr kumimoji="1" sz="1200">
                <a:solidFill>
                  <a:schemeClr val="tx1"/>
                </a:solidFill>
                <a:latin typeface="Times New Roman" panose="02020603050405020304" pitchFamily="18" charset="0"/>
              </a:defRPr>
            </a:lvl4pPr>
            <a:lvl5pPr marL="2081213" indent="-230188">
              <a:spcBef>
                <a:spcPct val="30000"/>
              </a:spcBef>
              <a:defRPr kumimoji="1" sz="1200">
                <a:solidFill>
                  <a:schemeClr val="tx1"/>
                </a:solidFill>
                <a:latin typeface="Times New Roman" panose="02020603050405020304" pitchFamily="18" charset="0"/>
              </a:defRPr>
            </a:lvl5pPr>
            <a:lvl6pPr marL="2538413"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95613"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52813"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10013"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12BFF61-26D6-432A-B71F-5B0212FBD194}" type="slidenum">
              <a:rPr kumimoji="0" lang="en-US" altLang="en-US"/>
              <a:pPr>
                <a:spcBef>
                  <a:spcPct val="0"/>
                </a:spcBef>
              </a:pPr>
              <a:t>4</a:t>
            </a:fld>
            <a:endParaRPr kumimoji="0" lang="en-US" altLang="en-US"/>
          </a:p>
        </p:txBody>
      </p:sp>
      <p:sp>
        <p:nvSpPr>
          <p:cNvPr id="23555" name="Rectangle 2">
            <a:extLst>
              <a:ext uri="{FF2B5EF4-FFF2-40B4-BE49-F238E27FC236}">
                <a16:creationId xmlns:a16="http://schemas.microsoft.com/office/drawing/2014/main" id="{44EBB7D3-9C22-6F8F-7814-C6C6808F98F4}"/>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E3E7CE46-C470-B9BF-BCCC-F698C8529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See pr11-01.cpp and ThisExample.h</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90C310D0-9E8C-DD65-F84E-24EB0F6BA6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80C83BE-2674-4CBA-AAE2-6261F094D149}" type="slidenum">
              <a:rPr kumimoji="0" lang="en-US" altLang="en-US"/>
              <a:pPr>
                <a:spcBef>
                  <a:spcPct val="0"/>
                </a:spcBef>
              </a:pPr>
              <a:t>45</a:t>
            </a:fld>
            <a:endParaRPr kumimoji="0" lang="en-US" altLang="en-US"/>
          </a:p>
        </p:txBody>
      </p:sp>
      <p:sp>
        <p:nvSpPr>
          <p:cNvPr id="102403" name="Rectangle 2">
            <a:extLst>
              <a:ext uri="{FF2B5EF4-FFF2-40B4-BE49-F238E27FC236}">
                <a16:creationId xmlns:a16="http://schemas.microsoft.com/office/drawing/2014/main" id="{D0ED1E5A-B14C-16A9-89FD-EA6422A3C2DE}"/>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FBF8688A-4FC4-FE54-4E3A-E96268620E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968B6B04-2E1C-8091-5EF5-8548D6CF16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095C0E2-EC43-4258-A833-6C621DCD464C}" type="slidenum">
              <a:rPr kumimoji="0" lang="en-US" altLang="en-US"/>
              <a:pPr>
                <a:spcBef>
                  <a:spcPct val="0"/>
                </a:spcBef>
              </a:pPr>
              <a:t>46</a:t>
            </a:fld>
            <a:endParaRPr kumimoji="0" lang="en-US" altLang="en-US"/>
          </a:p>
        </p:txBody>
      </p:sp>
      <p:sp>
        <p:nvSpPr>
          <p:cNvPr id="104451" name="Rectangle 2">
            <a:extLst>
              <a:ext uri="{FF2B5EF4-FFF2-40B4-BE49-F238E27FC236}">
                <a16:creationId xmlns:a16="http://schemas.microsoft.com/office/drawing/2014/main" id="{AE47F416-8F1A-42C3-9E76-7D77EB5694B1}"/>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665A111D-2178-C9B2-233C-7AE94B5E0F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639C1095-804E-153A-8934-5480059B2A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9F3F860-0F39-4362-9673-8F92023EA540}" type="slidenum">
              <a:rPr kumimoji="0" lang="en-US" altLang="en-US"/>
              <a:pPr>
                <a:spcBef>
                  <a:spcPct val="0"/>
                </a:spcBef>
              </a:pPr>
              <a:t>47</a:t>
            </a:fld>
            <a:endParaRPr kumimoji="0" lang="en-US" altLang="en-US"/>
          </a:p>
        </p:txBody>
      </p:sp>
      <p:sp>
        <p:nvSpPr>
          <p:cNvPr id="106499" name="Rectangle 2">
            <a:extLst>
              <a:ext uri="{FF2B5EF4-FFF2-40B4-BE49-F238E27FC236}">
                <a16:creationId xmlns:a16="http://schemas.microsoft.com/office/drawing/2014/main" id="{D019DA2A-CA12-9501-A3F2-204EC81EDFC2}"/>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03DEEA45-D5DE-B336-124B-308A51FD73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9BD77F5-BB97-88F6-7335-40ED8B1429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12F8AD7-F9DE-441A-807F-7F99935655CE}" type="slidenum">
              <a:rPr kumimoji="0" lang="en-US" altLang="en-US"/>
              <a:pPr>
                <a:spcBef>
                  <a:spcPct val="0"/>
                </a:spcBef>
              </a:pPr>
              <a:t>48</a:t>
            </a:fld>
            <a:endParaRPr kumimoji="0" lang="en-US" altLang="en-US"/>
          </a:p>
        </p:txBody>
      </p:sp>
      <p:sp>
        <p:nvSpPr>
          <p:cNvPr id="108547" name="Rectangle 2">
            <a:extLst>
              <a:ext uri="{FF2B5EF4-FFF2-40B4-BE49-F238E27FC236}">
                <a16:creationId xmlns:a16="http://schemas.microsoft.com/office/drawing/2014/main" id="{8E79824F-5CBC-7108-DC86-D55473E02CB6}"/>
              </a:ext>
            </a:extLst>
          </p:cNvPr>
          <p:cNvSpPr>
            <a:spLocks noGrp="1" noRot="1" noChangeAspect="1" noChangeArrowheads="1" noTextEdit="1"/>
          </p:cNvSpPr>
          <p:nvPr>
            <p:ph type="sldImg"/>
          </p:nvPr>
        </p:nvSpPr>
        <p:spPr>
          <a:solidFill>
            <a:srgbClr val="FFFFFF"/>
          </a:solidFill>
          <a:ln/>
        </p:spPr>
      </p:sp>
      <p:sp>
        <p:nvSpPr>
          <p:cNvPr id="108548" name="Rectangle 3">
            <a:extLst>
              <a:ext uri="{FF2B5EF4-FFF2-40B4-BE49-F238E27FC236}">
                <a16:creationId xmlns:a16="http://schemas.microsoft.com/office/drawing/2014/main" id="{64EAE4A6-5123-C82D-A12F-E210640F40B7}"/>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E576DC56-5711-1BF9-8C2B-C926435D87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5C2CA6A-F87D-497D-95EE-657720E35890}" type="slidenum">
              <a:rPr kumimoji="0" lang="en-US" altLang="en-US"/>
              <a:pPr>
                <a:spcBef>
                  <a:spcPct val="0"/>
                </a:spcBef>
              </a:pPr>
              <a:t>49</a:t>
            </a:fld>
            <a:endParaRPr kumimoji="0" lang="en-US" altLang="en-US"/>
          </a:p>
        </p:txBody>
      </p:sp>
      <p:sp>
        <p:nvSpPr>
          <p:cNvPr id="110595" name="Rectangle 2">
            <a:extLst>
              <a:ext uri="{FF2B5EF4-FFF2-40B4-BE49-F238E27FC236}">
                <a16:creationId xmlns:a16="http://schemas.microsoft.com/office/drawing/2014/main" id="{B4D43547-05F5-F152-766C-AEC9A10AE6E6}"/>
              </a:ext>
            </a:extLst>
          </p:cNvPr>
          <p:cNvSpPr>
            <a:spLocks noGrp="1" noRot="1" noChangeAspect="1" noChangeArrowheads="1" noTextEdit="1"/>
          </p:cNvSpPr>
          <p:nvPr>
            <p:ph type="sldImg"/>
          </p:nvPr>
        </p:nvSpPr>
        <p:spPr>
          <a:solidFill>
            <a:srgbClr val="FFFFFF"/>
          </a:solidFill>
          <a:ln/>
        </p:spPr>
      </p:sp>
      <p:sp>
        <p:nvSpPr>
          <p:cNvPr id="110596" name="Rectangle 3">
            <a:extLst>
              <a:ext uri="{FF2B5EF4-FFF2-40B4-BE49-F238E27FC236}">
                <a16:creationId xmlns:a16="http://schemas.microsoft.com/office/drawing/2014/main" id="{540B5880-18DA-B2D8-3106-E3FFF76AF3B3}"/>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See pr11-24.cpp</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A1C2BE73-6DCB-7403-0BBA-DEFE074D22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F8C6CE8-2AC0-4BF7-A3F5-8A939AFA83F2}" type="slidenum">
              <a:rPr kumimoji="0" lang="en-US" altLang="en-US"/>
              <a:pPr>
                <a:spcBef>
                  <a:spcPct val="0"/>
                </a:spcBef>
              </a:pPr>
              <a:t>50</a:t>
            </a:fld>
            <a:endParaRPr kumimoji="0" lang="en-US" altLang="en-US"/>
          </a:p>
        </p:txBody>
      </p:sp>
      <p:sp>
        <p:nvSpPr>
          <p:cNvPr id="112643" name="Rectangle 2">
            <a:extLst>
              <a:ext uri="{FF2B5EF4-FFF2-40B4-BE49-F238E27FC236}">
                <a16:creationId xmlns:a16="http://schemas.microsoft.com/office/drawing/2014/main" id="{62ACD720-1E42-B7FC-9124-8B9ADEB1F855}"/>
              </a:ext>
            </a:extLst>
          </p:cNvPr>
          <p:cNvSpPr>
            <a:spLocks noGrp="1" noRot="1" noChangeAspect="1" noChangeArrowheads="1" noTextEdit="1"/>
          </p:cNvSpPr>
          <p:nvPr>
            <p:ph type="sldImg"/>
          </p:nvPr>
        </p:nvSpPr>
        <p:spPr>
          <a:solidFill>
            <a:srgbClr val="FFFFFF"/>
          </a:solidFill>
          <a:ln/>
        </p:spPr>
      </p:sp>
      <p:sp>
        <p:nvSpPr>
          <p:cNvPr id="112644" name="Rectangle 3">
            <a:extLst>
              <a:ext uri="{FF2B5EF4-FFF2-40B4-BE49-F238E27FC236}">
                <a16:creationId xmlns:a16="http://schemas.microsoft.com/office/drawing/2014/main" id="{E02A94E0-6A98-56B0-23D7-05E33765200E}"/>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5CCA70BB-5226-C04D-0EE4-BE85882E4C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4479114-88FC-4B26-ADFD-5BC2F623233B}" type="slidenum">
              <a:rPr kumimoji="0" lang="en-US" altLang="en-US"/>
              <a:pPr>
                <a:spcBef>
                  <a:spcPct val="0"/>
                </a:spcBef>
              </a:pPr>
              <a:t>51</a:t>
            </a:fld>
            <a:endParaRPr kumimoji="0" lang="en-US" altLang="en-US"/>
          </a:p>
        </p:txBody>
      </p:sp>
      <p:sp>
        <p:nvSpPr>
          <p:cNvPr id="114691" name="Rectangle 2">
            <a:extLst>
              <a:ext uri="{FF2B5EF4-FFF2-40B4-BE49-F238E27FC236}">
                <a16:creationId xmlns:a16="http://schemas.microsoft.com/office/drawing/2014/main" id="{117400BC-37B0-D86F-28CC-CFCD9070EE47}"/>
              </a:ext>
            </a:extLst>
          </p:cNvPr>
          <p:cNvSpPr>
            <a:spLocks noGrp="1" noRot="1" noChangeAspect="1" noChangeArrowheads="1" noTextEdit="1"/>
          </p:cNvSpPr>
          <p:nvPr>
            <p:ph type="sldImg"/>
          </p:nvPr>
        </p:nvSpPr>
        <p:spPr>
          <a:solidFill>
            <a:srgbClr val="FFFFFF"/>
          </a:solidFill>
          <a:ln/>
        </p:spPr>
      </p:sp>
      <p:sp>
        <p:nvSpPr>
          <p:cNvPr id="114692" name="Rectangle 3">
            <a:extLst>
              <a:ext uri="{FF2B5EF4-FFF2-40B4-BE49-F238E27FC236}">
                <a16:creationId xmlns:a16="http://schemas.microsoft.com/office/drawing/2014/main" id="{90953D1F-C14D-6369-505B-A8C75A97338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1EAD357B-64E9-83F3-E706-323B03D4C0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3BEC9F0-7722-457B-B3C0-8CD14290571F}" type="slidenum">
              <a:rPr kumimoji="0" lang="en-US" altLang="en-US"/>
              <a:pPr>
                <a:spcBef>
                  <a:spcPct val="0"/>
                </a:spcBef>
              </a:pPr>
              <a:t>52</a:t>
            </a:fld>
            <a:endParaRPr kumimoji="0" lang="en-US" altLang="en-US"/>
          </a:p>
        </p:txBody>
      </p:sp>
      <p:sp>
        <p:nvSpPr>
          <p:cNvPr id="116739" name="Rectangle 2">
            <a:extLst>
              <a:ext uri="{FF2B5EF4-FFF2-40B4-BE49-F238E27FC236}">
                <a16:creationId xmlns:a16="http://schemas.microsoft.com/office/drawing/2014/main" id="{3EC5D7B6-2231-A1C3-86D2-E475424FB2C1}"/>
              </a:ext>
            </a:extLst>
          </p:cNvPr>
          <p:cNvSpPr>
            <a:spLocks noGrp="1" noRot="1" noChangeAspect="1" noChangeArrowheads="1" noTextEdit="1"/>
          </p:cNvSpPr>
          <p:nvPr>
            <p:ph type="sldImg"/>
          </p:nvPr>
        </p:nvSpPr>
        <p:spPr>
          <a:solidFill>
            <a:srgbClr val="FFFFFF"/>
          </a:solidFill>
          <a:ln/>
        </p:spPr>
      </p:sp>
      <p:sp>
        <p:nvSpPr>
          <p:cNvPr id="116740" name="Rectangle 3">
            <a:extLst>
              <a:ext uri="{FF2B5EF4-FFF2-40B4-BE49-F238E27FC236}">
                <a16:creationId xmlns:a16="http://schemas.microsoft.com/office/drawing/2014/main" id="{03F895E5-F41B-F178-E65C-F1412A080D8E}"/>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See inheritance2.h, inheritance2.cpp, Pr11-25App.cpp</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93BEAF3F-A817-590A-0B84-E43E494F2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D553E9E-981A-4246-A2E4-19C0A0608E55}" type="slidenum">
              <a:rPr kumimoji="0" lang="en-US" altLang="en-US"/>
              <a:pPr>
                <a:spcBef>
                  <a:spcPct val="0"/>
                </a:spcBef>
              </a:pPr>
              <a:t>53</a:t>
            </a:fld>
            <a:endParaRPr kumimoji="0" lang="en-US" altLang="en-US"/>
          </a:p>
        </p:txBody>
      </p:sp>
      <p:sp>
        <p:nvSpPr>
          <p:cNvPr id="118787" name="Rectangle 2">
            <a:extLst>
              <a:ext uri="{FF2B5EF4-FFF2-40B4-BE49-F238E27FC236}">
                <a16:creationId xmlns:a16="http://schemas.microsoft.com/office/drawing/2014/main" id="{7A19E767-4287-4ACC-C40E-64A40D181E90}"/>
              </a:ext>
            </a:extLst>
          </p:cNvPr>
          <p:cNvSpPr>
            <a:spLocks noGrp="1" noRot="1" noChangeAspect="1" noChangeArrowheads="1" noTextEdit="1"/>
          </p:cNvSpPr>
          <p:nvPr>
            <p:ph type="sldImg"/>
          </p:nvPr>
        </p:nvSpPr>
        <p:spPr>
          <a:solidFill>
            <a:srgbClr val="FFFFFF"/>
          </a:solidFill>
          <a:ln/>
        </p:spPr>
      </p:sp>
      <p:sp>
        <p:nvSpPr>
          <p:cNvPr id="118788" name="Rectangle 3">
            <a:extLst>
              <a:ext uri="{FF2B5EF4-FFF2-40B4-BE49-F238E27FC236}">
                <a16:creationId xmlns:a16="http://schemas.microsoft.com/office/drawing/2014/main" id="{90D1D233-1B72-4C2E-6B95-5AF1AA81517D}"/>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See inheritance3.h, inheritance3.cpp, pr11-25.cpp</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7FBFF857-BF2D-7E6E-A825-8D7224D9CE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38384AB-2995-486E-BC13-3597D87104B7}" type="slidenum">
              <a:rPr kumimoji="0" lang="en-US" altLang="en-US"/>
              <a:pPr>
                <a:spcBef>
                  <a:spcPct val="0"/>
                </a:spcBef>
              </a:pPr>
              <a:t>54</a:t>
            </a:fld>
            <a:endParaRPr kumimoji="0" lang="en-US" altLang="en-US"/>
          </a:p>
        </p:txBody>
      </p:sp>
      <p:sp>
        <p:nvSpPr>
          <p:cNvPr id="120835" name="Rectangle 2">
            <a:extLst>
              <a:ext uri="{FF2B5EF4-FFF2-40B4-BE49-F238E27FC236}">
                <a16:creationId xmlns:a16="http://schemas.microsoft.com/office/drawing/2014/main" id="{57A98E56-D4DC-FED3-B3AE-B649DD555B2A}"/>
              </a:ext>
            </a:extLst>
          </p:cNvPr>
          <p:cNvSpPr>
            <a:spLocks noGrp="1" noRot="1" noChangeAspect="1" noChangeArrowheads="1" noTextEdit="1"/>
          </p:cNvSpPr>
          <p:nvPr>
            <p:ph type="sldImg"/>
          </p:nvPr>
        </p:nvSpPr>
        <p:spPr>
          <a:solidFill>
            <a:srgbClr val="FFFFFF"/>
          </a:solidFill>
          <a:ln/>
        </p:spPr>
      </p:sp>
      <p:sp>
        <p:nvSpPr>
          <p:cNvPr id="120836" name="Rectangle 3">
            <a:extLst>
              <a:ext uri="{FF2B5EF4-FFF2-40B4-BE49-F238E27FC236}">
                <a16:creationId xmlns:a16="http://schemas.microsoft.com/office/drawing/2014/main" id="{3CAC8132-E5B9-35AD-B76F-3299592A3D7A}"/>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See inheritance4.h, inheritance4.cpp, and Pr11-26App.cpp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5D1A2A9-7EEB-4146-3415-F40F1A11B8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0888" indent="-288925">
              <a:spcBef>
                <a:spcPct val="30000"/>
              </a:spcBef>
              <a:defRPr kumimoji="1" sz="1200">
                <a:solidFill>
                  <a:schemeClr val="tx1"/>
                </a:solidFill>
                <a:latin typeface="Times New Roman" panose="02020603050405020304" pitchFamily="18" charset="0"/>
              </a:defRPr>
            </a:lvl2pPr>
            <a:lvl3pPr marL="1155700" indent="-230188">
              <a:spcBef>
                <a:spcPct val="30000"/>
              </a:spcBef>
              <a:defRPr kumimoji="1" sz="1200">
                <a:solidFill>
                  <a:schemeClr val="tx1"/>
                </a:solidFill>
                <a:latin typeface="Times New Roman" panose="02020603050405020304" pitchFamily="18" charset="0"/>
              </a:defRPr>
            </a:lvl3pPr>
            <a:lvl4pPr marL="1619250" indent="-230188">
              <a:spcBef>
                <a:spcPct val="30000"/>
              </a:spcBef>
              <a:defRPr kumimoji="1" sz="1200">
                <a:solidFill>
                  <a:schemeClr val="tx1"/>
                </a:solidFill>
                <a:latin typeface="Times New Roman" panose="02020603050405020304" pitchFamily="18" charset="0"/>
              </a:defRPr>
            </a:lvl4pPr>
            <a:lvl5pPr marL="2081213" indent="-230188">
              <a:spcBef>
                <a:spcPct val="30000"/>
              </a:spcBef>
              <a:defRPr kumimoji="1" sz="1200">
                <a:solidFill>
                  <a:schemeClr val="tx1"/>
                </a:solidFill>
                <a:latin typeface="Times New Roman" panose="02020603050405020304" pitchFamily="18" charset="0"/>
              </a:defRPr>
            </a:lvl5pPr>
            <a:lvl6pPr marL="2538413"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95613"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52813"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10013"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CA77FB-CF60-42FB-AA88-AF66D9135A37}" type="slidenum">
              <a:rPr kumimoji="0" lang="en-US" altLang="en-US"/>
              <a:pPr>
                <a:spcBef>
                  <a:spcPct val="0"/>
                </a:spcBef>
              </a:pPr>
              <a:t>5</a:t>
            </a:fld>
            <a:endParaRPr kumimoji="0" lang="en-US" altLang="en-US"/>
          </a:p>
        </p:txBody>
      </p:sp>
      <p:sp>
        <p:nvSpPr>
          <p:cNvPr id="25603" name="Rectangle 2">
            <a:extLst>
              <a:ext uri="{FF2B5EF4-FFF2-40B4-BE49-F238E27FC236}">
                <a16:creationId xmlns:a16="http://schemas.microsoft.com/office/drawing/2014/main" id="{C6B3B3C5-576D-F44A-402E-063DD5999DCC}"/>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E867BBDF-DD65-D5A0-7006-2A54409364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See pr11-01.cpp and ThisExample.h</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989E18A-9FC6-1A73-2BF4-C3AFDD05D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0888" indent="-288925">
              <a:spcBef>
                <a:spcPct val="30000"/>
              </a:spcBef>
              <a:defRPr kumimoji="1" sz="1200">
                <a:solidFill>
                  <a:schemeClr val="tx1"/>
                </a:solidFill>
                <a:latin typeface="Times New Roman" panose="02020603050405020304" pitchFamily="18" charset="0"/>
              </a:defRPr>
            </a:lvl2pPr>
            <a:lvl3pPr marL="1155700" indent="-230188">
              <a:spcBef>
                <a:spcPct val="30000"/>
              </a:spcBef>
              <a:defRPr kumimoji="1" sz="1200">
                <a:solidFill>
                  <a:schemeClr val="tx1"/>
                </a:solidFill>
                <a:latin typeface="Times New Roman" panose="02020603050405020304" pitchFamily="18" charset="0"/>
              </a:defRPr>
            </a:lvl3pPr>
            <a:lvl4pPr marL="1619250" indent="-230188">
              <a:spcBef>
                <a:spcPct val="30000"/>
              </a:spcBef>
              <a:defRPr kumimoji="1" sz="1200">
                <a:solidFill>
                  <a:schemeClr val="tx1"/>
                </a:solidFill>
                <a:latin typeface="Times New Roman" panose="02020603050405020304" pitchFamily="18" charset="0"/>
              </a:defRPr>
            </a:lvl4pPr>
            <a:lvl5pPr marL="2081213" indent="-230188">
              <a:spcBef>
                <a:spcPct val="30000"/>
              </a:spcBef>
              <a:defRPr kumimoji="1" sz="1200">
                <a:solidFill>
                  <a:schemeClr val="tx1"/>
                </a:solidFill>
                <a:latin typeface="Times New Roman" panose="02020603050405020304" pitchFamily="18" charset="0"/>
              </a:defRPr>
            </a:lvl5pPr>
            <a:lvl6pPr marL="2538413"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95613"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52813"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10013"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85C1C3E-4E69-4FD0-A541-005E5F1DB834}" type="slidenum">
              <a:rPr kumimoji="0" lang="en-US" altLang="en-US"/>
              <a:pPr>
                <a:spcBef>
                  <a:spcPct val="0"/>
                </a:spcBef>
              </a:pPr>
              <a:t>6</a:t>
            </a:fld>
            <a:endParaRPr kumimoji="0" lang="en-US" altLang="en-US"/>
          </a:p>
        </p:txBody>
      </p:sp>
      <p:sp>
        <p:nvSpPr>
          <p:cNvPr id="27651" name="Rectangle 2">
            <a:extLst>
              <a:ext uri="{FF2B5EF4-FFF2-40B4-BE49-F238E27FC236}">
                <a16:creationId xmlns:a16="http://schemas.microsoft.com/office/drawing/2014/main" id="{0844B05E-91A9-C89E-A5B9-DB5DAA350360}"/>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EBEECE7F-5B40-B883-0A2C-3AC7996356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See pr11-01.cpp and ThisExample.h</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D3C0C57-9C47-7C38-D022-CD6C85C6E2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0888" indent="-288925">
              <a:spcBef>
                <a:spcPct val="30000"/>
              </a:spcBef>
              <a:defRPr kumimoji="1" sz="1200">
                <a:solidFill>
                  <a:schemeClr val="tx1"/>
                </a:solidFill>
                <a:latin typeface="Times New Roman" panose="02020603050405020304" pitchFamily="18" charset="0"/>
              </a:defRPr>
            </a:lvl2pPr>
            <a:lvl3pPr marL="1155700" indent="-230188">
              <a:spcBef>
                <a:spcPct val="30000"/>
              </a:spcBef>
              <a:defRPr kumimoji="1" sz="1200">
                <a:solidFill>
                  <a:schemeClr val="tx1"/>
                </a:solidFill>
                <a:latin typeface="Times New Roman" panose="02020603050405020304" pitchFamily="18" charset="0"/>
              </a:defRPr>
            </a:lvl3pPr>
            <a:lvl4pPr marL="1619250" indent="-230188">
              <a:spcBef>
                <a:spcPct val="30000"/>
              </a:spcBef>
              <a:defRPr kumimoji="1" sz="1200">
                <a:solidFill>
                  <a:schemeClr val="tx1"/>
                </a:solidFill>
                <a:latin typeface="Times New Roman" panose="02020603050405020304" pitchFamily="18" charset="0"/>
              </a:defRPr>
            </a:lvl4pPr>
            <a:lvl5pPr marL="2081213" indent="-230188">
              <a:spcBef>
                <a:spcPct val="30000"/>
              </a:spcBef>
              <a:defRPr kumimoji="1" sz="1200">
                <a:solidFill>
                  <a:schemeClr val="tx1"/>
                </a:solidFill>
                <a:latin typeface="Times New Roman" panose="02020603050405020304" pitchFamily="18" charset="0"/>
              </a:defRPr>
            </a:lvl5pPr>
            <a:lvl6pPr marL="2538413"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95613"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52813"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10013"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8FD71E7-4EE5-4BEC-872E-E9B647E67FF9}" type="slidenum">
              <a:rPr kumimoji="0" lang="en-US" altLang="en-US"/>
              <a:pPr>
                <a:spcBef>
                  <a:spcPct val="0"/>
                </a:spcBef>
              </a:pPr>
              <a:t>7</a:t>
            </a:fld>
            <a:endParaRPr kumimoji="0" lang="en-US" altLang="en-US"/>
          </a:p>
        </p:txBody>
      </p:sp>
      <p:sp>
        <p:nvSpPr>
          <p:cNvPr id="29699" name="Rectangle 2">
            <a:extLst>
              <a:ext uri="{FF2B5EF4-FFF2-40B4-BE49-F238E27FC236}">
                <a16:creationId xmlns:a16="http://schemas.microsoft.com/office/drawing/2014/main" id="{82D3B367-C5BF-9E22-792B-FA4A1C8701E2}"/>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93E2325D-7C29-357C-A0B2-080354A4E0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See pr11-01.cpp and ThisExample.h</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468DD8B-5ACD-C4CA-8EFC-B246E7EF5F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0888" indent="-288925">
              <a:spcBef>
                <a:spcPct val="30000"/>
              </a:spcBef>
              <a:defRPr kumimoji="1" sz="1200">
                <a:solidFill>
                  <a:schemeClr val="tx1"/>
                </a:solidFill>
                <a:latin typeface="Times New Roman" panose="02020603050405020304" pitchFamily="18" charset="0"/>
              </a:defRPr>
            </a:lvl2pPr>
            <a:lvl3pPr marL="1155700" indent="-230188">
              <a:spcBef>
                <a:spcPct val="30000"/>
              </a:spcBef>
              <a:defRPr kumimoji="1" sz="1200">
                <a:solidFill>
                  <a:schemeClr val="tx1"/>
                </a:solidFill>
                <a:latin typeface="Times New Roman" panose="02020603050405020304" pitchFamily="18" charset="0"/>
              </a:defRPr>
            </a:lvl3pPr>
            <a:lvl4pPr marL="1619250" indent="-230188">
              <a:spcBef>
                <a:spcPct val="30000"/>
              </a:spcBef>
              <a:defRPr kumimoji="1" sz="1200">
                <a:solidFill>
                  <a:schemeClr val="tx1"/>
                </a:solidFill>
                <a:latin typeface="Times New Roman" panose="02020603050405020304" pitchFamily="18" charset="0"/>
              </a:defRPr>
            </a:lvl4pPr>
            <a:lvl5pPr marL="2081213" indent="-230188">
              <a:spcBef>
                <a:spcPct val="30000"/>
              </a:spcBef>
              <a:defRPr kumimoji="1" sz="1200">
                <a:solidFill>
                  <a:schemeClr val="tx1"/>
                </a:solidFill>
                <a:latin typeface="Times New Roman" panose="02020603050405020304" pitchFamily="18" charset="0"/>
              </a:defRPr>
            </a:lvl5pPr>
            <a:lvl6pPr marL="2538413"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95613"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52813"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10013"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2CC7F21-E2C7-418F-AFD0-F09C15524BC0}" type="slidenum">
              <a:rPr kumimoji="0" lang="en-US" altLang="en-US"/>
              <a:pPr>
                <a:spcBef>
                  <a:spcPct val="0"/>
                </a:spcBef>
              </a:pPr>
              <a:t>8</a:t>
            </a:fld>
            <a:endParaRPr kumimoji="0" lang="en-US" altLang="en-US"/>
          </a:p>
        </p:txBody>
      </p:sp>
      <p:sp>
        <p:nvSpPr>
          <p:cNvPr id="31747" name="Rectangle 2">
            <a:extLst>
              <a:ext uri="{FF2B5EF4-FFF2-40B4-BE49-F238E27FC236}">
                <a16:creationId xmlns:a16="http://schemas.microsoft.com/office/drawing/2014/main" id="{705D3D42-A28E-396E-FEF7-D04D597E0E6A}"/>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6B6A37CE-E122-263F-4FB1-35519F6AD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See pr11-01.cpp and ThisExample.h</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F2391FE-FD32-DA06-52D7-A5C12DD71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0888" indent="-288925">
              <a:spcBef>
                <a:spcPct val="30000"/>
              </a:spcBef>
              <a:defRPr kumimoji="1" sz="1200">
                <a:solidFill>
                  <a:schemeClr val="tx1"/>
                </a:solidFill>
                <a:latin typeface="Times New Roman" panose="02020603050405020304" pitchFamily="18" charset="0"/>
              </a:defRPr>
            </a:lvl2pPr>
            <a:lvl3pPr marL="1155700" indent="-230188">
              <a:spcBef>
                <a:spcPct val="30000"/>
              </a:spcBef>
              <a:defRPr kumimoji="1" sz="1200">
                <a:solidFill>
                  <a:schemeClr val="tx1"/>
                </a:solidFill>
                <a:latin typeface="Times New Roman" panose="02020603050405020304" pitchFamily="18" charset="0"/>
              </a:defRPr>
            </a:lvl3pPr>
            <a:lvl4pPr marL="1619250" indent="-230188">
              <a:spcBef>
                <a:spcPct val="30000"/>
              </a:spcBef>
              <a:defRPr kumimoji="1" sz="1200">
                <a:solidFill>
                  <a:schemeClr val="tx1"/>
                </a:solidFill>
                <a:latin typeface="Times New Roman" panose="02020603050405020304" pitchFamily="18" charset="0"/>
              </a:defRPr>
            </a:lvl4pPr>
            <a:lvl5pPr marL="2081213" indent="-230188">
              <a:spcBef>
                <a:spcPct val="30000"/>
              </a:spcBef>
              <a:defRPr kumimoji="1" sz="1200">
                <a:solidFill>
                  <a:schemeClr val="tx1"/>
                </a:solidFill>
                <a:latin typeface="Times New Roman" panose="02020603050405020304" pitchFamily="18" charset="0"/>
              </a:defRPr>
            </a:lvl5pPr>
            <a:lvl6pPr marL="2538413"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95613"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52813"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10013"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AEA2240-310C-49D6-9A7A-AB3DA8DFB1A1}" type="slidenum">
              <a:rPr kumimoji="0" lang="en-US" altLang="en-US"/>
              <a:pPr>
                <a:spcBef>
                  <a:spcPct val="0"/>
                </a:spcBef>
              </a:pPr>
              <a:t>9</a:t>
            </a:fld>
            <a:endParaRPr kumimoji="0" lang="en-US" altLang="en-US"/>
          </a:p>
        </p:txBody>
      </p:sp>
      <p:sp>
        <p:nvSpPr>
          <p:cNvPr id="33795" name="Rectangle 1026">
            <a:extLst>
              <a:ext uri="{FF2B5EF4-FFF2-40B4-BE49-F238E27FC236}">
                <a16:creationId xmlns:a16="http://schemas.microsoft.com/office/drawing/2014/main" id="{CE2D95A5-F204-5F11-B338-D843A5878581}"/>
              </a:ext>
            </a:extLst>
          </p:cNvPr>
          <p:cNvSpPr>
            <a:spLocks noChangeArrowheads="1" noTextEdit="1"/>
          </p:cNvSpPr>
          <p:nvPr>
            <p:ph type="sldImg"/>
          </p:nvPr>
        </p:nvSpPr>
        <p:spPr>
          <a:ln/>
        </p:spPr>
      </p:sp>
      <p:sp>
        <p:nvSpPr>
          <p:cNvPr id="33796" name="Rectangle 1027">
            <a:extLst>
              <a:ext uri="{FF2B5EF4-FFF2-40B4-BE49-F238E27FC236}">
                <a16:creationId xmlns:a16="http://schemas.microsoft.com/office/drawing/2014/main" id="{8C9B4364-979E-911E-401D-EDAFB0458B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2A37FE0-0011-93D9-EB5D-EEB96A63C24E}"/>
              </a:ext>
            </a:extLst>
          </p:cNvPr>
          <p:cNvSpPr>
            <a:spLocks noChangeArrowheads="1"/>
          </p:cNvSpPr>
          <p:nvPr/>
        </p:nvSpPr>
        <p:spPr bwMode="auto">
          <a:xfrm>
            <a:off x="1147763" y="6324600"/>
            <a:ext cx="5862637" cy="381000"/>
          </a:xfrm>
          <a:prstGeom prst="rect">
            <a:avLst/>
          </a:prstGeom>
          <a:noFill/>
          <a:ln>
            <a:noFill/>
          </a:ln>
        </p:spPr>
        <p:txBody>
          <a:bodyPr anchor="b"/>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spcBef>
                <a:spcPct val="50000"/>
              </a:spcBef>
              <a:defRPr/>
            </a:pPr>
            <a:r>
              <a:rPr lang="en-US" altLang="en-US" sz="1100" baseline="0" dirty="0">
                <a:latin typeface="Arial" panose="020B0604020202020204" pitchFamily="34" charset="0"/>
              </a:rPr>
              <a:t>Copyright © 2017, 2014  Pearson Education, Inc.</a:t>
            </a:r>
          </a:p>
        </p:txBody>
      </p:sp>
      <p:sp>
        <p:nvSpPr>
          <p:cNvPr id="3" name="AutoShape 4">
            <a:extLst>
              <a:ext uri="{FF2B5EF4-FFF2-40B4-BE49-F238E27FC236}">
                <a16:creationId xmlns:a16="http://schemas.microsoft.com/office/drawing/2014/main" id="{78FD4008-BA65-764B-4849-4417AEBA6807}"/>
              </a:ext>
            </a:extLst>
          </p:cNvPr>
          <p:cNvSpPr>
            <a:spLocks noChangeArrowheads="1"/>
          </p:cNvSpPr>
          <p:nvPr/>
        </p:nvSpPr>
        <p:spPr bwMode="auto">
          <a:xfrm flipH="1">
            <a:off x="0" y="1524000"/>
            <a:ext cx="9144000" cy="152400"/>
          </a:xfrm>
          <a:prstGeom prst="homePlate">
            <a:avLst>
              <a:gd name="adj" fmla="val 0"/>
            </a:avLst>
          </a:prstGeom>
          <a:solidFill>
            <a:srgbClr val="783530"/>
          </a:soli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Tree>
    <p:extLst>
      <p:ext uri="{BB962C8B-B14F-4D97-AF65-F5344CB8AC3E}">
        <p14:creationId xmlns:p14="http://schemas.microsoft.com/office/powerpoint/2010/main" val="176684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Pr>
        <a:gradFill rotWithShape="0">
          <a:gsLst>
            <a:gs pos="0">
              <a:srgbClr val="71BAC1"/>
            </a:gs>
            <a:gs pos="21001">
              <a:srgbClr val="DBEEEF"/>
            </a:gs>
            <a:gs pos="39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7">
            <a:extLst>
              <a:ext uri="{FF2B5EF4-FFF2-40B4-BE49-F238E27FC236}">
                <a16:creationId xmlns:a16="http://schemas.microsoft.com/office/drawing/2014/main" id="{AF5DF3D4-5B72-0D24-EDC8-57045329A77E}"/>
              </a:ext>
            </a:extLst>
          </p:cNvPr>
          <p:cNvSpPr>
            <a:spLocks noGrp="1" noChangeArrowheads="1"/>
          </p:cNvSpPr>
          <p:nvPr>
            <p:ph type="sldNum" sz="quarter" idx="10"/>
          </p:nvPr>
        </p:nvSpPr>
        <p:spPr/>
        <p:txBody>
          <a:bodyPr/>
          <a:lstStyle>
            <a:lvl1pPr>
              <a:defRPr/>
            </a:lvl1pPr>
          </a:lstStyle>
          <a:p>
            <a:r>
              <a:rPr lang="en-US" altLang="en-US"/>
              <a:t>1-</a:t>
            </a:r>
            <a:fld id="{F584CB77-E6C3-4137-95FD-1969B7A70C0C}" type="slidenum">
              <a:rPr lang="en-US" altLang="en-US"/>
              <a:pPr/>
              <a:t>‹#›</a:t>
            </a:fld>
            <a:endParaRPr lang="en-US" altLang="en-US"/>
          </a:p>
        </p:txBody>
      </p:sp>
    </p:spTree>
    <p:extLst>
      <p:ext uri="{BB962C8B-B14F-4D97-AF65-F5344CB8AC3E}">
        <p14:creationId xmlns:p14="http://schemas.microsoft.com/office/powerpoint/2010/main" val="190701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gradFill rotWithShape="0">
          <a:gsLst>
            <a:gs pos="0">
              <a:srgbClr val="71BAC1"/>
            </a:gs>
            <a:gs pos="21001">
              <a:srgbClr val="DBEEEF"/>
            </a:gs>
            <a:gs pos="39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7">
            <a:extLst>
              <a:ext uri="{FF2B5EF4-FFF2-40B4-BE49-F238E27FC236}">
                <a16:creationId xmlns:a16="http://schemas.microsoft.com/office/drawing/2014/main" id="{71400631-018E-20F6-7D73-DD772CB8796D}"/>
              </a:ext>
            </a:extLst>
          </p:cNvPr>
          <p:cNvSpPr>
            <a:spLocks noGrp="1" noChangeArrowheads="1"/>
          </p:cNvSpPr>
          <p:nvPr>
            <p:ph type="sldNum" sz="quarter" idx="10"/>
          </p:nvPr>
        </p:nvSpPr>
        <p:spPr/>
        <p:txBody>
          <a:bodyPr/>
          <a:lstStyle>
            <a:lvl1pPr>
              <a:defRPr/>
            </a:lvl1pPr>
          </a:lstStyle>
          <a:p>
            <a:r>
              <a:rPr lang="en-US" altLang="en-US"/>
              <a:t>1-</a:t>
            </a:r>
            <a:fld id="{B0941433-A91E-4B1E-93E4-4425F545988D}" type="slidenum">
              <a:rPr lang="en-US" altLang="en-US"/>
              <a:pPr/>
              <a:t>‹#›</a:t>
            </a:fld>
            <a:endParaRPr lang="en-US" altLang="en-US"/>
          </a:p>
        </p:txBody>
      </p:sp>
    </p:spTree>
    <p:extLst>
      <p:ext uri="{BB962C8B-B14F-4D97-AF65-F5344CB8AC3E}">
        <p14:creationId xmlns:p14="http://schemas.microsoft.com/office/powerpoint/2010/main" val="2467571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bg>
      <p:bgPr>
        <a:gradFill rotWithShape="0">
          <a:gsLst>
            <a:gs pos="0">
              <a:srgbClr val="71BAC1"/>
            </a:gs>
            <a:gs pos="20000">
              <a:srgbClr val="DBEEEF"/>
            </a:gs>
            <a:gs pos="52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992187"/>
          </a:xfrm>
        </p:spPr>
        <p:txBody>
          <a:bodyPr/>
          <a:lstStyle/>
          <a:p>
            <a:r>
              <a:rPr lang="en-US"/>
              <a:t>Click to edit Master title style</a:t>
            </a:r>
          </a:p>
        </p:txBody>
      </p:sp>
      <p:sp>
        <p:nvSpPr>
          <p:cNvPr id="3" name="Text Placeholder 2"/>
          <p:cNvSpPr>
            <a:spLocks noGrp="1"/>
          </p:cNvSpPr>
          <p:nvPr>
            <p:ph type="body" sz="half" idx="1"/>
          </p:nvPr>
        </p:nvSpPr>
        <p:spPr>
          <a:xfrm>
            <a:off x="304800" y="1600200"/>
            <a:ext cx="407035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8166F690-AB7C-3CCE-4FF9-636E031E28DC}"/>
              </a:ext>
            </a:extLst>
          </p:cNvPr>
          <p:cNvSpPr>
            <a:spLocks noGrp="1" noChangeArrowheads="1"/>
          </p:cNvSpPr>
          <p:nvPr>
            <p:ph type="sldNum" sz="quarter" idx="10"/>
          </p:nvPr>
        </p:nvSpPr>
        <p:spPr/>
        <p:txBody>
          <a:bodyPr/>
          <a:lstStyle>
            <a:lvl1pPr>
              <a:defRPr/>
            </a:lvl1pPr>
          </a:lstStyle>
          <a:p>
            <a:r>
              <a:rPr lang="en-US" altLang="en-US"/>
              <a:t>1-</a:t>
            </a:r>
            <a:fld id="{A764B139-88EA-44D0-98D0-C15AD4AD8964}" type="slidenum">
              <a:rPr lang="en-US" altLang="en-US"/>
              <a:pPr/>
              <a:t>‹#›</a:t>
            </a:fld>
            <a:endParaRPr lang="en-US" altLang="en-US"/>
          </a:p>
        </p:txBody>
      </p:sp>
    </p:spTree>
    <p:extLst>
      <p:ext uri="{BB962C8B-B14F-4D97-AF65-F5344CB8AC3E}">
        <p14:creationId xmlns:p14="http://schemas.microsoft.com/office/powerpoint/2010/main" val="29546381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le and Table">
    <p:bg>
      <p:bgPr>
        <a:gradFill rotWithShape="0">
          <a:gsLst>
            <a:gs pos="0">
              <a:srgbClr val="71BAC1"/>
            </a:gs>
            <a:gs pos="20000">
              <a:srgbClr val="DBEEEF"/>
            </a:gs>
            <a:gs pos="52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992187"/>
          </a:xfrm>
        </p:spPr>
        <p:txBody>
          <a:bodyPr/>
          <a:lstStyle/>
          <a:p>
            <a:r>
              <a:rPr lang="en-US"/>
              <a:t>Click to edit Master title style</a:t>
            </a:r>
          </a:p>
        </p:txBody>
      </p:sp>
      <p:sp>
        <p:nvSpPr>
          <p:cNvPr id="3" name="Table Placeholder 2"/>
          <p:cNvSpPr>
            <a:spLocks noGrp="1"/>
          </p:cNvSpPr>
          <p:nvPr>
            <p:ph type="tbl" idx="1"/>
          </p:nvPr>
        </p:nvSpPr>
        <p:spPr>
          <a:xfrm>
            <a:off x="304800" y="1600200"/>
            <a:ext cx="8294688" cy="4572000"/>
          </a:xfrm>
        </p:spPr>
        <p:txBody>
          <a:bodyPr/>
          <a:lstStyle/>
          <a:p>
            <a:pPr lvl="0"/>
            <a:r>
              <a:rPr lang="en-US" noProof="0"/>
              <a:t>Click icon to add table</a:t>
            </a:r>
          </a:p>
        </p:txBody>
      </p:sp>
      <p:sp>
        <p:nvSpPr>
          <p:cNvPr id="4" name="Slide Number Placeholder 3">
            <a:extLst>
              <a:ext uri="{FF2B5EF4-FFF2-40B4-BE49-F238E27FC236}">
                <a16:creationId xmlns:a16="http://schemas.microsoft.com/office/drawing/2014/main" id="{0746D1E8-3C88-ED9C-DD3A-61A227A492C7}"/>
              </a:ext>
            </a:extLst>
          </p:cNvPr>
          <p:cNvSpPr>
            <a:spLocks noGrp="1" noChangeArrowheads="1"/>
          </p:cNvSpPr>
          <p:nvPr>
            <p:ph type="sldNum" sz="quarter" idx="10"/>
          </p:nvPr>
        </p:nvSpPr>
        <p:spPr/>
        <p:txBody>
          <a:bodyPr/>
          <a:lstStyle>
            <a:lvl1pPr>
              <a:defRPr/>
            </a:lvl1pPr>
          </a:lstStyle>
          <a:p>
            <a:r>
              <a:rPr lang="en-US" altLang="en-US"/>
              <a:t>1-</a:t>
            </a:r>
            <a:fld id="{1A2E66C9-51F3-48D2-8258-F6F637CCC00F}" type="slidenum">
              <a:rPr lang="en-US" altLang="en-US"/>
              <a:pPr/>
              <a:t>‹#›</a:t>
            </a:fld>
            <a:endParaRPr lang="en-US" altLang="en-US"/>
          </a:p>
        </p:txBody>
      </p:sp>
    </p:spTree>
    <p:extLst>
      <p:ext uri="{BB962C8B-B14F-4D97-AF65-F5344CB8AC3E}">
        <p14:creationId xmlns:p14="http://schemas.microsoft.com/office/powerpoint/2010/main" val="6177337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gradFill rotWithShape="1">
          <a:gsLst>
            <a:gs pos="0">
              <a:srgbClr val="5AB4BB"/>
            </a:gs>
            <a:gs pos="23000">
              <a:srgbClr val="BDE1E4"/>
            </a:gs>
            <a:gs pos="36000">
              <a:srgbClr val="D6ECEE"/>
            </a:gs>
            <a:gs pos="100000">
              <a:srgbClr val="D6ECEE"/>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7">
            <a:extLst>
              <a:ext uri="{FF2B5EF4-FFF2-40B4-BE49-F238E27FC236}">
                <a16:creationId xmlns:a16="http://schemas.microsoft.com/office/drawing/2014/main" id="{96C37611-6EB1-7D0C-11CD-A63DDEB3BDBA}"/>
              </a:ext>
            </a:extLst>
          </p:cNvPr>
          <p:cNvSpPr>
            <a:spLocks noGrp="1" noChangeArrowheads="1"/>
          </p:cNvSpPr>
          <p:nvPr>
            <p:ph type="sldNum" sz="quarter" idx="10"/>
          </p:nvPr>
        </p:nvSpPr>
        <p:spPr/>
        <p:txBody>
          <a:bodyPr/>
          <a:lstStyle>
            <a:lvl1pPr>
              <a:defRPr/>
            </a:lvl1pPr>
          </a:lstStyle>
          <a:p>
            <a:r>
              <a:rPr lang="en-US" altLang="en-US"/>
              <a:t>1-</a:t>
            </a:r>
            <a:fld id="{3A686B7A-249D-4089-9653-3A30C4BAEB54}" type="slidenum">
              <a:rPr lang="en-US" altLang="en-US"/>
              <a:pPr/>
              <a:t>‹#›</a:t>
            </a:fld>
            <a:endParaRPr lang="en-US" altLang="en-US"/>
          </a:p>
        </p:txBody>
      </p:sp>
    </p:spTree>
    <p:extLst>
      <p:ext uri="{BB962C8B-B14F-4D97-AF65-F5344CB8AC3E}">
        <p14:creationId xmlns:p14="http://schemas.microsoft.com/office/powerpoint/2010/main" val="255022469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0">
          <a:gsLst>
            <a:gs pos="0">
              <a:srgbClr val="71BAC1"/>
            </a:gs>
            <a:gs pos="21001">
              <a:srgbClr val="DBEEEF"/>
            </a:gs>
            <a:gs pos="39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Slide Number Placeholder 7">
            <a:extLst>
              <a:ext uri="{FF2B5EF4-FFF2-40B4-BE49-F238E27FC236}">
                <a16:creationId xmlns:a16="http://schemas.microsoft.com/office/drawing/2014/main" id="{239DB248-4CA1-325D-0350-4841A1E84530}"/>
              </a:ext>
            </a:extLst>
          </p:cNvPr>
          <p:cNvSpPr>
            <a:spLocks noGrp="1" noChangeArrowheads="1"/>
          </p:cNvSpPr>
          <p:nvPr>
            <p:ph type="sldNum" sz="quarter" idx="10"/>
          </p:nvPr>
        </p:nvSpPr>
        <p:spPr/>
        <p:txBody>
          <a:bodyPr/>
          <a:lstStyle>
            <a:lvl1pPr>
              <a:defRPr/>
            </a:lvl1pPr>
          </a:lstStyle>
          <a:p>
            <a:r>
              <a:rPr lang="en-US" altLang="en-US"/>
              <a:t>1-</a:t>
            </a:r>
            <a:fld id="{6F74BC5C-FB72-4896-B01B-7689B134D4E2}" type="slidenum">
              <a:rPr lang="en-US" altLang="en-US"/>
              <a:pPr/>
              <a:t>‹#›</a:t>
            </a:fld>
            <a:endParaRPr lang="en-US" altLang="en-US"/>
          </a:p>
        </p:txBody>
      </p:sp>
    </p:spTree>
    <p:extLst>
      <p:ext uri="{BB962C8B-B14F-4D97-AF65-F5344CB8AC3E}">
        <p14:creationId xmlns:p14="http://schemas.microsoft.com/office/powerpoint/2010/main" val="78987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gradFill rotWithShape="1">
          <a:gsLst>
            <a:gs pos="0">
              <a:srgbClr val="71BAC1"/>
            </a:gs>
            <a:gs pos="21001">
              <a:srgbClr val="DBEEEF"/>
            </a:gs>
            <a:gs pos="39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316B299-67D4-7B8F-1613-C80EA026BD13}"/>
              </a:ext>
            </a:extLst>
          </p:cNvPr>
          <p:cNvSpPr>
            <a:spLocks noGrp="1" noChangeArrowheads="1"/>
          </p:cNvSpPr>
          <p:nvPr>
            <p:ph type="sldNum" sz="quarter" idx="10"/>
          </p:nvPr>
        </p:nvSpPr>
        <p:spPr/>
        <p:txBody>
          <a:bodyPr/>
          <a:lstStyle>
            <a:lvl1pPr>
              <a:defRPr/>
            </a:lvl1pPr>
          </a:lstStyle>
          <a:p>
            <a:r>
              <a:rPr lang="en-US" altLang="en-US"/>
              <a:t>1-</a:t>
            </a:r>
            <a:fld id="{1A41AF5D-628E-4817-B52F-D5DF9CCE3CE8}" type="slidenum">
              <a:rPr lang="en-US" altLang="en-US"/>
              <a:pPr/>
              <a:t>‹#›</a:t>
            </a:fld>
            <a:endParaRPr lang="en-US" altLang="en-US"/>
          </a:p>
        </p:txBody>
      </p:sp>
    </p:spTree>
    <p:extLst>
      <p:ext uri="{BB962C8B-B14F-4D97-AF65-F5344CB8AC3E}">
        <p14:creationId xmlns:p14="http://schemas.microsoft.com/office/powerpoint/2010/main" val="180542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gradFill rotWithShape="0">
          <a:gsLst>
            <a:gs pos="0">
              <a:srgbClr val="71BAC1"/>
            </a:gs>
            <a:gs pos="21001">
              <a:srgbClr val="DBEEEF"/>
            </a:gs>
            <a:gs pos="39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D332284-FAED-BC26-391E-4832E29B5BAA}"/>
              </a:ext>
            </a:extLst>
          </p:cNvPr>
          <p:cNvSpPr>
            <a:spLocks noGrp="1" noChangeArrowheads="1"/>
          </p:cNvSpPr>
          <p:nvPr>
            <p:ph type="sldNum" sz="quarter" idx="10"/>
          </p:nvPr>
        </p:nvSpPr>
        <p:spPr/>
        <p:txBody>
          <a:bodyPr/>
          <a:lstStyle>
            <a:lvl1pPr>
              <a:defRPr/>
            </a:lvl1pPr>
          </a:lstStyle>
          <a:p>
            <a:r>
              <a:rPr lang="en-US" altLang="en-US"/>
              <a:t>1-</a:t>
            </a:r>
            <a:fld id="{91C3709D-26A5-453B-A46E-0331A24720A9}" type="slidenum">
              <a:rPr lang="en-US" altLang="en-US"/>
              <a:pPr/>
              <a:t>‹#›</a:t>
            </a:fld>
            <a:endParaRPr lang="en-US" altLang="en-US"/>
          </a:p>
        </p:txBody>
      </p:sp>
    </p:spTree>
    <p:extLst>
      <p:ext uri="{BB962C8B-B14F-4D97-AF65-F5344CB8AC3E}">
        <p14:creationId xmlns:p14="http://schemas.microsoft.com/office/powerpoint/2010/main" val="42205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gradFill rotWithShape="1">
          <a:gsLst>
            <a:gs pos="0">
              <a:srgbClr val="71BAC1"/>
            </a:gs>
            <a:gs pos="20000">
              <a:srgbClr val="DBEEEF"/>
            </a:gs>
            <a:gs pos="52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A0487DAB-C306-387C-7BCA-01FD786ED438}"/>
              </a:ext>
            </a:extLst>
          </p:cNvPr>
          <p:cNvSpPr>
            <a:spLocks noGrp="1" noChangeArrowheads="1"/>
          </p:cNvSpPr>
          <p:nvPr>
            <p:ph type="sldNum" sz="quarter" idx="10"/>
          </p:nvPr>
        </p:nvSpPr>
        <p:spPr/>
        <p:txBody>
          <a:bodyPr/>
          <a:lstStyle>
            <a:lvl1pPr>
              <a:defRPr/>
            </a:lvl1pPr>
          </a:lstStyle>
          <a:p>
            <a:r>
              <a:rPr lang="en-US" altLang="en-US"/>
              <a:t>1-</a:t>
            </a:r>
            <a:fld id="{56E1B53F-521B-4D4E-BA8D-673365F8AE70}" type="slidenum">
              <a:rPr lang="en-US" altLang="en-US"/>
              <a:pPr/>
              <a:t>‹#›</a:t>
            </a:fld>
            <a:endParaRPr lang="en-US" altLang="en-US"/>
          </a:p>
        </p:txBody>
      </p:sp>
    </p:spTree>
    <p:extLst>
      <p:ext uri="{BB962C8B-B14F-4D97-AF65-F5344CB8AC3E}">
        <p14:creationId xmlns:p14="http://schemas.microsoft.com/office/powerpoint/2010/main" val="225819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gradFill rotWithShape="0">
          <a:gsLst>
            <a:gs pos="0">
              <a:srgbClr val="71BAC1"/>
            </a:gs>
            <a:gs pos="21001">
              <a:srgbClr val="DBEEEF"/>
            </a:gs>
            <a:gs pos="39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A014FC0-C345-4D64-587A-552274696792}"/>
              </a:ext>
            </a:extLst>
          </p:cNvPr>
          <p:cNvSpPr>
            <a:spLocks noGrp="1" noChangeArrowheads="1"/>
          </p:cNvSpPr>
          <p:nvPr>
            <p:ph type="sldNum" sz="quarter" idx="10"/>
          </p:nvPr>
        </p:nvSpPr>
        <p:spPr/>
        <p:txBody>
          <a:bodyPr/>
          <a:lstStyle>
            <a:lvl1pPr>
              <a:defRPr/>
            </a:lvl1pPr>
          </a:lstStyle>
          <a:p>
            <a:r>
              <a:rPr lang="en-US" altLang="en-US"/>
              <a:t>1-</a:t>
            </a:r>
            <a:fld id="{D134BE01-23BB-4804-B7FE-1222B9FD15EE}" type="slidenum">
              <a:rPr lang="en-US" altLang="en-US"/>
              <a:pPr/>
              <a:t>‹#›</a:t>
            </a:fld>
            <a:endParaRPr lang="en-US" altLang="en-US"/>
          </a:p>
        </p:txBody>
      </p:sp>
    </p:spTree>
    <p:extLst>
      <p:ext uri="{BB962C8B-B14F-4D97-AF65-F5344CB8AC3E}">
        <p14:creationId xmlns:p14="http://schemas.microsoft.com/office/powerpoint/2010/main" val="309055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rotWithShape="0">
          <a:gsLst>
            <a:gs pos="0">
              <a:srgbClr val="71BAC1"/>
            </a:gs>
            <a:gs pos="21001">
              <a:srgbClr val="DBEEEF"/>
            </a:gs>
            <a:gs pos="39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2CCBDAF6-04B4-E216-118A-3EA4F79069A9}"/>
              </a:ext>
            </a:extLst>
          </p:cNvPr>
          <p:cNvSpPr>
            <a:spLocks noGrp="1" noChangeArrowheads="1"/>
          </p:cNvSpPr>
          <p:nvPr>
            <p:ph type="sldNum" sz="quarter" idx="10"/>
          </p:nvPr>
        </p:nvSpPr>
        <p:spPr/>
        <p:txBody>
          <a:bodyPr/>
          <a:lstStyle>
            <a:lvl1pPr>
              <a:defRPr/>
            </a:lvl1pPr>
          </a:lstStyle>
          <a:p>
            <a:r>
              <a:rPr lang="en-US" altLang="en-US"/>
              <a:t>1-</a:t>
            </a:r>
            <a:fld id="{99DE6296-EF08-4D9C-9C24-9D11BB5AD0B9}" type="slidenum">
              <a:rPr lang="en-US" altLang="en-US"/>
              <a:pPr/>
              <a:t>‹#›</a:t>
            </a:fld>
            <a:endParaRPr lang="en-US" altLang="en-US"/>
          </a:p>
        </p:txBody>
      </p:sp>
    </p:spTree>
    <p:extLst>
      <p:ext uri="{BB962C8B-B14F-4D97-AF65-F5344CB8AC3E}">
        <p14:creationId xmlns:p14="http://schemas.microsoft.com/office/powerpoint/2010/main" val="356895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0">
          <a:gsLst>
            <a:gs pos="0">
              <a:srgbClr val="71BAC1"/>
            </a:gs>
            <a:gs pos="21001">
              <a:srgbClr val="DBEEEF"/>
            </a:gs>
            <a:gs pos="39000">
              <a:srgbClr val="E9F4F5"/>
            </a:gs>
            <a:gs pos="100000">
              <a:srgbClr val="E9F4F5"/>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B3EF3E7-3B94-2EEB-2D53-C61DE2FD07A9}"/>
              </a:ext>
            </a:extLst>
          </p:cNvPr>
          <p:cNvSpPr>
            <a:spLocks noGrp="1" noChangeArrowheads="1"/>
          </p:cNvSpPr>
          <p:nvPr>
            <p:ph type="sldNum" sz="quarter" idx="10"/>
          </p:nvPr>
        </p:nvSpPr>
        <p:spPr/>
        <p:txBody>
          <a:bodyPr/>
          <a:lstStyle>
            <a:lvl1pPr>
              <a:defRPr/>
            </a:lvl1pPr>
          </a:lstStyle>
          <a:p>
            <a:r>
              <a:rPr lang="en-US" altLang="en-US"/>
              <a:t>1-</a:t>
            </a:r>
            <a:fld id="{4028D2EF-617D-4235-AC88-B0036EE55E7C}" type="slidenum">
              <a:rPr lang="en-US" altLang="en-US"/>
              <a:pPr/>
              <a:t>‹#›</a:t>
            </a:fld>
            <a:endParaRPr lang="en-US" altLang="en-US"/>
          </a:p>
        </p:txBody>
      </p:sp>
    </p:spTree>
    <p:extLst>
      <p:ext uri="{BB962C8B-B14F-4D97-AF65-F5344CB8AC3E}">
        <p14:creationId xmlns:p14="http://schemas.microsoft.com/office/powerpoint/2010/main" val="278386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15B93C25-3F89-B8D3-646D-1B726E79614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99413" y="6035675"/>
            <a:ext cx="7683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AutoShape 2">
            <a:extLst>
              <a:ext uri="{FF2B5EF4-FFF2-40B4-BE49-F238E27FC236}">
                <a16:creationId xmlns:a16="http://schemas.microsoft.com/office/drawing/2014/main" id="{6111F98D-B25D-44D7-B444-F580E6928CEE}"/>
              </a:ext>
            </a:extLst>
          </p:cNvPr>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236547" name="Rectangle 3">
            <a:extLst>
              <a:ext uri="{FF2B5EF4-FFF2-40B4-BE49-F238E27FC236}">
                <a16:creationId xmlns:a16="http://schemas.microsoft.com/office/drawing/2014/main" id="{16B3F70B-23AE-44D9-ABB3-57B33906C0F8}"/>
              </a:ext>
            </a:extLst>
          </p:cNvPr>
          <p:cNvSpPr>
            <a:spLocks noGrp="1" noChangeArrowheads="1"/>
          </p:cNvSpPr>
          <p:nvPr>
            <p:ph type="sldNum" sz="quarter" idx="4"/>
          </p:nvPr>
        </p:nvSpPr>
        <p:spPr bwMode="auto">
          <a:xfrm>
            <a:off x="6781800" y="62563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atin typeface="Arial" panose="020B0604020202020204" pitchFamily="34" charset="0"/>
              </a:defRPr>
            </a:lvl1pPr>
          </a:lstStyle>
          <a:p>
            <a:r>
              <a:rPr lang="en-US" altLang="en-US"/>
              <a:t>1-</a:t>
            </a:r>
            <a:fld id="{86E6FBA1-44A5-4342-930E-6E518F98D8E9}" type="slidenum">
              <a:rPr lang="en-US" altLang="en-US"/>
              <a:pPr/>
              <a:t>‹#›</a:t>
            </a:fld>
            <a:endParaRPr lang="en-US" altLang="en-US"/>
          </a:p>
        </p:txBody>
      </p:sp>
      <p:sp>
        <p:nvSpPr>
          <p:cNvPr id="1029" name="Rectangle 4">
            <a:extLst>
              <a:ext uri="{FF2B5EF4-FFF2-40B4-BE49-F238E27FC236}">
                <a16:creationId xmlns:a16="http://schemas.microsoft.com/office/drawing/2014/main" id="{A2DF19BB-18F1-467B-A537-15FA19E48C15}"/>
              </a:ext>
            </a:extLst>
          </p:cNvPr>
          <p:cNvSpPr>
            <a:spLocks noChangeArrowheads="1"/>
          </p:cNvSpPr>
          <p:nvPr/>
        </p:nvSpPr>
        <p:spPr bwMode="auto">
          <a:xfrm>
            <a:off x="228600" y="6324600"/>
            <a:ext cx="6172200" cy="381000"/>
          </a:xfrm>
          <a:prstGeom prst="rect">
            <a:avLst/>
          </a:prstGeom>
          <a:noFill/>
          <a:ln>
            <a:noFill/>
          </a:ln>
        </p:spPr>
        <p:txBody>
          <a:bodyPr anchor="b"/>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spcBef>
                <a:spcPct val="50000"/>
              </a:spcBef>
              <a:defRPr/>
            </a:pPr>
            <a:r>
              <a:rPr lang="en-US" altLang="en-US" sz="1200" baseline="0" dirty="0">
                <a:latin typeface="Arial" panose="020B0604020202020204" pitchFamily="34" charset="0"/>
              </a:rPr>
              <a:t>Copyright © 2017, 2014 Pearson Education, Inc.</a:t>
            </a:r>
          </a:p>
        </p:txBody>
      </p:sp>
      <p:sp>
        <p:nvSpPr>
          <p:cNvPr id="1030" name="Rectangle 5">
            <a:extLst>
              <a:ext uri="{FF2B5EF4-FFF2-40B4-BE49-F238E27FC236}">
                <a16:creationId xmlns:a16="http://schemas.microsoft.com/office/drawing/2014/main" id="{8D260960-8241-7540-31FE-8F931A78D297}"/>
              </a:ext>
            </a:extLst>
          </p:cNvPr>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1" name="Rectangle 6">
            <a:extLst>
              <a:ext uri="{FF2B5EF4-FFF2-40B4-BE49-F238E27FC236}">
                <a16:creationId xmlns:a16="http://schemas.microsoft.com/office/drawing/2014/main" id="{966E9F50-8595-6967-09B0-6C64A7D86D9D}"/>
              </a:ext>
            </a:extLst>
          </p:cNvPr>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457200" algn="ctr" rtl="0" eaLnBrk="1" fontAlgn="base" hangingPunct="1">
        <a:spcBef>
          <a:spcPct val="0"/>
        </a:spcBef>
        <a:spcAft>
          <a:spcPct val="0"/>
        </a:spcAft>
        <a:defRPr sz="3600">
          <a:solidFill>
            <a:schemeClr val="tx1"/>
          </a:solidFill>
          <a:latin typeface="Arial" charset="0"/>
        </a:defRPr>
      </a:lvl6pPr>
      <a:lvl7pPr marL="914400" algn="ctr" rtl="0" eaLnBrk="1" fontAlgn="base" hangingPunct="1">
        <a:spcBef>
          <a:spcPct val="0"/>
        </a:spcBef>
        <a:spcAft>
          <a:spcPct val="0"/>
        </a:spcAft>
        <a:defRPr sz="3600">
          <a:solidFill>
            <a:schemeClr val="tx1"/>
          </a:solidFill>
          <a:latin typeface="Arial" charset="0"/>
        </a:defRPr>
      </a:lvl7pPr>
      <a:lvl8pPr marL="1371600" algn="ctr" rtl="0" eaLnBrk="1" fontAlgn="base" hangingPunct="1">
        <a:spcBef>
          <a:spcPct val="0"/>
        </a:spcBef>
        <a:spcAft>
          <a:spcPct val="0"/>
        </a:spcAft>
        <a:defRPr sz="3600">
          <a:solidFill>
            <a:schemeClr val="tx1"/>
          </a:solidFill>
          <a:latin typeface="Arial" charset="0"/>
        </a:defRPr>
      </a:lvl8pPr>
      <a:lvl9pPr marL="1828800" algn="ctr" rtl="0" eaLnBrk="1" fontAlgn="base" hangingPunct="1">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flickr.com/photos/budslife/2799595799"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creativecommons.org/licenses/by/3.0/"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BC38A746-33D6-DBFE-5681-D49D37C9D979}"/>
              </a:ext>
            </a:extLst>
          </p:cNvPr>
          <p:cNvSpPr>
            <a:spLocks noChangeArrowheads="1"/>
          </p:cNvSpPr>
          <p:nvPr/>
        </p:nvSpPr>
        <p:spPr bwMode="auto">
          <a:xfrm>
            <a:off x="838200" y="1981200"/>
            <a:ext cx="7543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baseline="0"/>
              <a:t>Starting Out with C++ </a:t>
            </a:r>
            <a:br>
              <a:rPr lang="en-US" altLang="en-US" sz="2400" b="1" baseline="0"/>
            </a:br>
            <a:r>
              <a:rPr lang="en-US" altLang="en-US" sz="2400" b="1" baseline="0"/>
              <a:t>Early  Objects </a:t>
            </a:r>
          </a:p>
          <a:p>
            <a:pPr eaLnBrk="1" hangingPunct="1">
              <a:spcBef>
                <a:spcPct val="0"/>
              </a:spcBef>
              <a:buFontTx/>
              <a:buNone/>
            </a:pPr>
            <a:endParaRPr lang="en-US" altLang="en-US" sz="2400" b="1" baseline="0"/>
          </a:p>
          <a:p>
            <a:pPr algn="ctr" eaLnBrk="1" hangingPunct="1">
              <a:spcBef>
                <a:spcPct val="0"/>
              </a:spcBef>
              <a:buFontTx/>
              <a:buNone/>
            </a:pPr>
            <a:r>
              <a:rPr lang="en-US" altLang="en-US" sz="2200" b="1" baseline="0"/>
              <a:t>by Tony Gaddis, Judy Walters, </a:t>
            </a:r>
            <a:br>
              <a:rPr lang="en-US" altLang="en-US" sz="2200" b="1" baseline="0"/>
            </a:br>
            <a:r>
              <a:rPr lang="en-US" altLang="en-US" sz="2200" b="1" baseline="0"/>
              <a:t>and Godfrey Muganda</a:t>
            </a:r>
          </a:p>
        </p:txBody>
      </p:sp>
      <p:sp>
        <p:nvSpPr>
          <p:cNvPr id="16387" name="Rectangle 1031">
            <a:extLst>
              <a:ext uri="{FF2B5EF4-FFF2-40B4-BE49-F238E27FC236}">
                <a16:creationId xmlns:a16="http://schemas.microsoft.com/office/drawing/2014/main" id="{61A6E0B6-9DDD-612D-5D8C-78951C5156C1}"/>
              </a:ext>
            </a:extLst>
          </p:cNvPr>
          <p:cNvSpPr>
            <a:spLocks noGrp="1" noChangeArrowheads="1"/>
          </p:cNvSpPr>
          <p:nvPr>
            <p:ph type="title" idx="4294967295"/>
          </p:nvPr>
        </p:nvSpPr>
        <p:spPr bwMode="auto">
          <a:xfrm>
            <a:off x="304800" y="304800"/>
            <a:ext cx="8534400" cy="914400"/>
          </a:xfrm>
          <a:prstGeom prst="rect">
            <a:avLst/>
          </a:prstGeom>
          <a:noFill/>
          <a:ln>
            <a:noFill/>
            <a:prstDash/>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Chapter 11: More About Classes and </a:t>
            </a:r>
            <a:br>
              <a:rPr kumimoji="0" lang="en-US" altLang="en-US" sz="3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br>
            <a:r>
              <a:rPr kumimoji="0" lang="en-US" altLang="en-US" sz="3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Object-Oriented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655BD4E-C989-3B5D-8F11-FC2D4C971DA2}"/>
              </a:ext>
            </a:extLst>
          </p:cNvPr>
          <p:cNvSpPr>
            <a:spLocks noGrp="1" noChangeArrowheads="1"/>
          </p:cNvSpPr>
          <p:nvPr>
            <p:ph type="title"/>
          </p:nvPr>
        </p:nvSpPr>
        <p:spPr>
          <a:xfrm>
            <a:off x="685800" y="38100"/>
            <a:ext cx="7772400" cy="800100"/>
          </a:xfrm>
        </p:spPr>
        <p:txBody>
          <a:bodyPr/>
          <a:lstStyle/>
          <a:p>
            <a:pPr eaLnBrk="1" hangingPunct="1"/>
            <a:r>
              <a:rPr lang="en-US" altLang="en-US"/>
              <a:t>Constant Member Functions</a:t>
            </a:r>
          </a:p>
        </p:txBody>
      </p:sp>
      <p:sp>
        <p:nvSpPr>
          <p:cNvPr id="13315" name="Rectangle 3">
            <a:extLst>
              <a:ext uri="{FF2B5EF4-FFF2-40B4-BE49-F238E27FC236}">
                <a16:creationId xmlns:a16="http://schemas.microsoft.com/office/drawing/2014/main" id="{18A69CDF-2589-C6C9-F441-7DEF3622AA0B}"/>
              </a:ext>
            </a:extLst>
          </p:cNvPr>
          <p:cNvSpPr>
            <a:spLocks noGrp="1" noChangeArrowheads="1"/>
          </p:cNvSpPr>
          <p:nvPr>
            <p:ph idx="1"/>
          </p:nvPr>
        </p:nvSpPr>
        <p:spPr>
          <a:xfrm>
            <a:off x="457200" y="990600"/>
            <a:ext cx="7772400" cy="4572000"/>
          </a:xfrm>
        </p:spPr>
        <p:txBody>
          <a:bodyPr/>
          <a:lstStyle/>
          <a:p>
            <a:pPr eaLnBrk="1" hangingPunct="1">
              <a:lnSpc>
                <a:spcPct val="85000"/>
              </a:lnSpc>
              <a:buFontTx/>
              <a:buNone/>
            </a:pPr>
            <a:r>
              <a:rPr lang="en-US" altLang="en-US" sz="2400"/>
              <a:t>	</a:t>
            </a:r>
            <a:r>
              <a:rPr lang="en-US" altLang="en-US" b="1">
                <a:solidFill>
                  <a:srgbClr val="3D8963"/>
                </a:solidFill>
                <a:latin typeface="Courier New" panose="02070309020205020404" pitchFamily="49" charset="0"/>
              </a:rPr>
              <a:t>class ConstExample</a:t>
            </a:r>
          </a:p>
          <a:p>
            <a:pPr eaLnBrk="1" hangingPunct="1">
              <a:lnSpc>
                <a:spcPct val="85000"/>
              </a:lnSpc>
              <a:spcBef>
                <a:spcPct val="0"/>
              </a:spcBef>
              <a:buFontTx/>
              <a:buNone/>
            </a:pPr>
            <a:r>
              <a:rPr lang="en-US" altLang="en-US" sz="2800" b="1">
                <a:solidFill>
                  <a:srgbClr val="3D8963"/>
                </a:solidFill>
                <a:latin typeface="Courier New" panose="02070309020205020404" pitchFamily="49" charset="0"/>
              </a:rPr>
              <a:t>  {</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int x;</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public:</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ConstExample (int a) {x = a;}</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void setValue(int)</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int getValue()const;</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int ConstExample::getValue()const</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return x;</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a:t>
            </a:r>
            <a:endParaRPr lang="en-US" altLang="en-US" b="1">
              <a:latin typeface="Courier New" panose="02070309020205020404" pitchFamily="49" charset="0"/>
            </a:endParaRPr>
          </a:p>
        </p:txBody>
      </p:sp>
      <p:sp>
        <p:nvSpPr>
          <p:cNvPr id="34820" name="Slide Number Placeholder 3">
            <a:extLst>
              <a:ext uri="{FF2B5EF4-FFF2-40B4-BE49-F238E27FC236}">
                <a16:creationId xmlns:a16="http://schemas.microsoft.com/office/drawing/2014/main" id="{BFDE3E40-B2FB-364B-6E63-0EECBCB3A4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189ABB57-9C31-4AAB-8CDA-3A3EC93E7D48}" type="slidenum">
              <a:rPr lang="en-US" altLang="en-US" sz="1200"/>
              <a:pPr>
                <a:spcBef>
                  <a:spcPct val="0"/>
                </a:spcBef>
                <a:buFontTx/>
                <a:buNone/>
              </a:pPr>
              <a:t>10</a:t>
            </a:fld>
            <a:endParaRPr lang="en-US" altLang="en-US" sz="1200"/>
          </a:p>
        </p:txBody>
      </p:sp>
      <p:sp>
        <p:nvSpPr>
          <p:cNvPr id="2" name="Rectangle 1">
            <a:extLst>
              <a:ext uri="{FF2B5EF4-FFF2-40B4-BE49-F238E27FC236}">
                <a16:creationId xmlns:a16="http://schemas.microsoft.com/office/drawing/2014/main" id="{F813B7DC-6C72-4472-8B89-46B6969EAA12}"/>
              </a:ext>
            </a:extLst>
          </p:cNvPr>
          <p:cNvSpPr/>
          <p:nvPr/>
        </p:nvSpPr>
        <p:spPr>
          <a:xfrm>
            <a:off x="473075" y="5562600"/>
            <a:ext cx="7832725" cy="1103313"/>
          </a:xfrm>
          <a:prstGeom prst="rect">
            <a:avLst/>
          </a:prstGeom>
        </p:spPr>
        <p:txBody>
          <a:bodyPr>
            <a:spAutoFit/>
          </a:bodyPr>
          <a:lstStyle/>
          <a:p>
            <a:pPr eaLnBrk="1" hangingPunct="1">
              <a:lnSpc>
                <a:spcPct val="85000"/>
              </a:lnSpc>
              <a:defRPr/>
            </a:pPr>
            <a:r>
              <a:rPr lang="en-US" baseline="0" dirty="0">
                <a:latin typeface="+mn-lt"/>
              </a:rPr>
              <a:t>If the member function is defined outside the class, both the in-class declaration and the definition must have </a:t>
            </a:r>
            <a:r>
              <a:rPr lang="en-US" sz="2800" b="1" baseline="0" dirty="0" err="1">
                <a:solidFill>
                  <a:srgbClr val="3D8963"/>
                </a:solidFill>
                <a:latin typeface="Courier New" pitchFamily="49" charset="0"/>
              </a:rPr>
              <a:t>const</a:t>
            </a:r>
            <a:endParaRPr lang="en-US" sz="2800" b="1" baseline="0" dirty="0">
              <a:solidFill>
                <a:srgbClr val="3D8963"/>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315">
                                            <p:txEl>
                                              <p:pRg st="7" end="7"/>
                                            </p:txEl>
                                          </p:spTgt>
                                        </p:tgtEl>
                                        <p:attrNameLst>
                                          <p:attrName>style.visibility</p:attrName>
                                        </p:attrNameLst>
                                      </p:cBhvr>
                                      <p:to>
                                        <p:strVal val="visible"/>
                                      </p:to>
                                    </p:set>
                                    <p:anim calcmode="lin" valueType="num">
                                      <p:cBhvr additive="base">
                                        <p:cTn id="37"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315">
                                            <p:txEl>
                                              <p:pRg st="8" end="8"/>
                                            </p:txEl>
                                          </p:spTgt>
                                        </p:tgtEl>
                                        <p:attrNameLst>
                                          <p:attrName>style.visibility</p:attrName>
                                        </p:attrNameLst>
                                      </p:cBhvr>
                                      <p:to>
                                        <p:strVal val="visible"/>
                                      </p:to>
                                    </p:set>
                                    <p:anim calcmode="lin" valueType="num">
                                      <p:cBhvr additive="base">
                                        <p:cTn id="41"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31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315">
                                            <p:txEl>
                                              <p:pRg st="9" end="9"/>
                                            </p:txEl>
                                          </p:spTgt>
                                        </p:tgtEl>
                                        <p:attrNameLst>
                                          <p:attrName>style.visibility</p:attrName>
                                        </p:attrNameLst>
                                      </p:cBhvr>
                                      <p:to>
                                        <p:strVal val="visible"/>
                                      </p:to>
                                    </p:set>
                                    <p:anim calcmode="lin" valueType="num">
                                      <p:cBhvr additive="base">
                                        <p:cTn id="45"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31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3315">
                                            <p:txEl>
                                              <p:pRg st="10" end="10"/>
                                            </p:txEl>
                                          </p:spTgt>
                                        </p:tgtEl>
                                        <p:attrNameLst>
                                          <p:attrName>style.visibility</p:attrName>
                                        </p:attrNameLst>
                                      </p:cBhvr>
                                      <p:to>
                                        <p:strVal val="visible"/>
                                      </p:to>
                                    </p:set>
                                    <p:anim calcmode="lin" valueType="num">
                                      <p:cBhvr additive="base">
                                        <p:cTn id="49" dur="5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31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315">
                                            <p:txEl>
                                              <p:pRg st="11" end="11"/>
                                            </p:txEl>
                                          </p:spTgt>
                                        </p:tgtEl>
                                        <p:attrNameLst>
                                          <p:attrName>style.visibility</p:attrName>
                                        </p:attrNameLst>
                                      </p:cBhvr>
                                      <p:to>
                                        <p:strVal val="visible"/>
                                      </p:to>
                                    </p:set>
                                    <p:anim calcmode="lin" valueType="num">
                                      <p:cBhvr additive="base">
                                        <p:cTn id="53" dur="5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3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
                                            <p:txEl>
                                              <p:pRg st="0" end="0"/>
                                            </p:txEl>
                                          </p:spTgt>
                                        </p:tgtEl>
                                        <p:attrNameLst>
                                          <p:attrName>style.visibility</p:attrName>
                                        </p:attrNameLst>
                                      </p:cBhvr>
                                      <p:to>
                                        <p:strVal val="visible"/>
                                      </p:to>
                                    </p:set>
                                    <p:anim calcmode="lin" valueType="num">
                                      <p:cBhvr additive="base">
                                        <p:cTn id="5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4FC309A-1DAC-2350-FA36-A51BFA07B075}"/>
              </a:ext>
            </a:extLst>
          </p:cNvPr>
          <p:cNvSpPr>
            <a:spLocks noGrp="1" noChangeArrowheads="1"/>
          </p:cNvSpPr>
          <p:nvPr>
            <p:ph type="title"/>
          </p:nvPr>
        </p:nvSpPr>
        <p:spPr/>
        <p:txBody>
          <a:bodyPr/>
          <a:lstStyle/>
          <a:p>
            <a:pPr eaLnBrk="1" hangingPunct="1"/>
            <a:r>
              <a:rPr lang="en-US" altLang="en-US"/>
              <a:t>11.2  Static Members</a:t>
            </a:r>
          </a:p>
        </p:txBody>
      </p:sp>
      <p:sp>
        <p:nvSpPr>
          <p:cNvPr id="36867" name="Rectangle 3">
            <a:extLst>
              <a:ext uri="{FF2B5EF4-FFF2-40B4-BE49-F238E27FC236}">
                <a16:creationId xmlns:a16="http://schemas.microsoft.com/office/drawing/2014/main" id="{6ABF0439-46C6-8212-D6FC-F6C622C1BD19}"/>
              </a:ext>
            </a:extLst>
          </p:cNvPr>
          <p:cNvSpPr>
            <a:spLocks noGrp="1" noChangeArrowheads="1"/>
          </p:cNvSpPr>
          <p:nvPr>
            <p:ph idx="1"/>
          </p:nvPr>
        </p:nvSpPr>
        <p:spPr/>
        <p:txBody>
          <a:bodyPr/>
          <a:lstStyle/>
          <a:p>
            <a:pPr eaLnBrk="1" hangingPunct="1">
              <a:buClr>
                <a:schemeClr val="tx1"/>
              </a:buClr>
            </a:pPr>
            <a:r>
              <a:rPr lang="en-US" altLang="en-US">
                <a:solidFill>
                  <a:schemeClr val="accent2"/>
                </a:solidFill>
              </a:rPr>
              <a:t>Static member variable</a:t>
            </a:r>
            <a:r>
              <a:rPr lang="en-US" altLang="en-US"/>
              <a:t>: </a:t>
            </a:r>
          </a:p>
          <a:p>
            <a:pPr lvl="1" eaLnBrk="1" hangingPunct="1">
              <a:buClr>
                <a:schemeClr val="tx1"/>
              </a:buClr>
            </a:pPr>
            <a:r>
              <a:rPr lang="en-US" altLang="en-US"/>
              <a:t>One instance of the variable for the entire class</a:t>
            </a:r>
          </a:p>
          <a:p>
            <a:pPr lvl="1" eaLnBrk="1" hangingPunct="1">
              <a:buClr>
                <a:schemeClr val="tx1"/>
              </a:buClr>
            </a:pPr>
            <a:r>
              <a:rPr lang="en-US" altLang="en-US"/>
              <a:t>It is shared by all objects of the class</a:t>
            </a:r>
          </a:p>
          <a:p>
            <a:pPr eaLnBrk="1" hangingPunct="1">
              <a:buClr>
                <a:schemeClr val="tx1"/>
              </a:buClr>
            </a:pPr>
            <a:r>
              <a:rPr lang="en-US" altLang="en-US">
                <a:solidFill>
                  <a:schemeClr val="accent2"/>
                </a:solidFill>
              </a:rPr>
              <a:t>Static member function</a:t>
            </a:r>
            <a:r>
              <a:rPr lang="en-US" altLang="en-US"/>
              <a:t>: </a:t>
            </a:r>
          </a:p>
          <a:p>
            <a:pPr lvl="1" eaLnBrk="1" hangingPunct="1"/>
            <a:r>
              <a:rPr lang="en-US" altLang="en-US"/>
              <a:t>Can be used to access static member variables</a:t>
            </a:r>
          </a:p>
          <a:p>
            <a:pPr lvl="1" eaLnBrk="1" hangingPunct="1"/>
            <a:r>
              <a:rPr lang="en-US" altLang="en-US"/>
              <a:t>Can be called before any class objects are created</a:t>
            </a:r>
            <a:endParaRPr lang="en-US" altLang="en-US" u="sng">
              <a:latin typeface="Courier New" panose="02070309020205020404" pitchFamily="49" charset="0"/>
            </a:endParaRPr>
          </a:p>
        </p:txBody>
      </p:sp>
      <p:sp>
        <p:nvSpPr>
          <p:cNvPr id="36868" name="Slide Number Placeholder 3">
            <a:extLst>
              <a:ext uri="{FF2B5EF4-FFF2-40B4-BE49-F238E27FC236}">
                <a16:creationId xmlns:a16="http://schemas.microsoft.com/office/drawing/2014/main" id="{0D26E9C3-8B28-CE9F-DCFE-33E31CE7314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0C2BC3D7-779F-4BBA-A7E4-F69108EBE563}" type="slidenum">
              <a:rPr lang="en-US" altLang="en-US" sz="1200"/>
              <a:pPr>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9F82FEF-6502-F47C-F71D-2F629C001827}"/>
              </a:ext>
            </a:extLst>
          </p:cNvPr>
          <p:cNvSpPr>
            <a:spLocks noGrp="1" noChangeArrowheads="1"/>
          </p:cNvSpPr>
          <p:nvPr>
            <p:ph type="title"/>
          </p:nvPr>
        </p:nvSpPr>
        <p:spPr>
          <a:xfrm>
            <a:off x="685800" y="152400"/>
            <a:ext cx="7772400" cy="1143000"/>
          </a:xfrm>
        </p:spPr>
        <p:txBody>
          <a:bodyPr/>
          <a:lstStyle/>
          <a:p>
            <a:pPr eaLnBrk="1" hangingPunct="1"/>
            <a:r>
              <a:rPr lang="en-US" altLang="en-US"/>
              <a:t>Static Member Variables</a:t>
            </a:r>
            <a:endParaRPr lang="en-US" altLang="en-US">
              <a:latin typeface="Courier New" panose="02070309020205020404" pitchFamily="49" charset="0"/>
            </a:endParaRPr>
          </a:p>
        </p:txBody>
      </p:sp>
      <p:sp>
        <p:nvSpPr>
          <p:cNvPr id="38915" name="Rectangle 3">
            <a:extLst>
              <a:ext uri="{FF2B5EF4-FFF2-40B4-BE49-F238E27FC236}">
                <a16:creationId xmlns:a16="http://schemas.microsoft.com/office/drawing/2014/main" id="{7C194E0F-3518-7654-67F0-EA19EAD64989}"/>
              </a:ext>
            </a:extLst>
          </p:cNvPr>
          <p:cNvSpPr>
            <a:spLocks noGrp="1" noChangeArrowheads="1"/>
          </p:cNvSpPr>
          <p:nvPr>
            <p:ph idx="1"/>
          </p:nvPr>
        </p:nvSpPr>
        <p:spPr>
          <a:xfrm>
            <a:off x="381000" y="1447800"/>
            <a:ext cx="8382000" cy="4800600"/>
          </a:xfrm>
        </p:spPr>
        <p:txBody>
          <a:bodyPr/>
          <a:lstStyle/>
          <a:p>
            <a:pPr marL="609600" indent="-609600" eaLnBrk="1" hangingPunct="1">
              <a:lnSpc>
                <a:spcPct val="85000"/>
              </a:lnSpc>
              <a:buFontTx/>
              <a:buAutoNum type="arabicParenR"/>
            </a:pPr>
            <a:r>
              <a:rPr lang="en-US" altLang="en-US"/>
              <a:t>Must be declared in class with keyword </a:t>
            </a:r>
            <a:r>
              <a:rPr lang="en-US" altLang="en-US" b="1">
                <a:latin typeface="Courier New" panose="02070309020205020404" pitchFamily="49" charset="0"/>
              </a:rPr>
              <a:t>static</a:t>
            </a:r>
            <a:r>
              <a:rPr lang="en-US" altLang="en-US"/>
              <a:t>:</a:t>
            </a:r>
          </a:p>
          <a:p>
            <a:pPr marL="990600" lvl="1" indent="-533400" eaLnBrk="1" hangingPunct="1">
              <a:lnSpc>
                <a:spcPct val="90000"/>
              </a:lnSpc>
              <a:spcBef>
                <a:spcPct val="10000"/>
              </a:spcBef>
              <a:buFontTx/>
              <a:buNone/>
            </a:pPr>
            <a:r>
              <a:rPr lang="en-US" altLang="en-US" sz="1200"/>
              <a:t>	</a:t>
            </a:r>
            <a:r>
              <a:rPr lang="en-US" altLang="en-US" b="1">
                <a:solidFill>
                  <a:srgbClr val="3D8963"/>
                </a:solidFill>
                <a:latin typeface="Courier New" panose="02070309020205020404" pitchFamily="49" charset="0"/>
              </a:rPr>
              <a:t>class IntVal</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 </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public:</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intVal(int val = 0)</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 value = val; valCount++ } </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int getVal();</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void setVal(int);</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private:</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int value;       </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a:t>
            </a:r>
            <a:r>
              <a:rPr lang="en-US" altLang="en-US" b="1">
                <a:solidFill>
                  <a:schemeClr val="accent2"/>
                </a:solidFill>
                <a:latin typeface="Courier New" panose="02070309020205020404" pitchFamily="49" charset="0"/>
              </a:rPr>
              <a:t>static</a:t>
            </a:r>
            <a:r>
              <a:rPr lang="en-US" altLang="en-US" b="1">
                <a:solidFill>
                  <a:srgbClr val="3D8963"/>
                </a:solidFill>
                <a:latin typeface="Courier New" panose="02070309020205020404" pitchFamily="49" charset="0"/>
              </a:rPr>
              <a:t> int valCount;</a:t>
            </a:r>
          </a:p>
          <a:p>
            <a:pPr marL="990600" lvl="1" indent="-533400" eaLnBrk="1" hangingPunct="1">
              <a:lnSpc>
                <a:spcPct val="80000"/>
              </a:lnSpc>
              <a:spcBef>
                <a:spcPct val="0"/>
              </a:spcBef>
              <a:buFontTx/>
              <a:buNone/>
            </a:pPr>
            <a:r>
              <a:rPr lang="en-US" altLang="en-US" b="1">
                <a:solidFill>
                  <a:srgbClr val="3D8963"/>
                </a:solidFill>
                <a:latin typeface="Courier New" panose="02070309020205020404" pitchFamily="49" charset="0"/>
              </a:rPr>
              <a:t>   };</a:t>
            </a:r>
          </a:p>
          <a:p>
            <a:pPr marL="990600" lvl="1" indent="-533400" eaLnBrk="1" hangingPunct="1">
              <a:lnSpc>
                <a:spcPct val="85000"/>
              </a:lnSpc>
              <a:buFontTx/>
              <a:buNone/>
            </a:pPr>
            <a:r>
              <a:rPr lang="en-US" altLang="en-US" sz="1200" b="1">
                <a:solidFill>
                  <a:srgbClr val="3D8963"/>
                </a:solidFill>
                <a:latin typeface="Courier New" panose="02070309020205020404" pitchFamily="49" charset="0"/>
              </a:rPr>
              <a:t> </a:t>
            </a:r>
            <a:endParaRPr lang="en-US" altLang="en-US" sz="1200" b="1">
              <a:solidFill>
                <a:srgbClr val="3D8963"/>
              </a:solidFill>
            </a:endParaRPr>
          </a:p>
        </p:txBody>
      </p:sp>
      <p:sp>
        <p:nvSpPr>
          <p:cNvPr id="38916" name="Slide Number Placeholder 3">
            <a:extLst>
              <a:ext uri="{FF2B5EF4-FFF2-40B4-BE49-F238E27FC236}">
                <a16:creationId xmlns:a16="http://schemas.microsoft.com/office/drawing/2014/main" id="{F2D6EE57-36B7-8B24-4190-86AD8F6A65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CD6BB080-7570-429F-B868-6E134F6DD415}" type="slidenum">
              <a:rPr lang="en-US" altLang="en-US" sz="1200"/>
              <a:pPr>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F029565-0481-E830-08AE-1C6D15DF0995}"/>
              </a:ext>
            </a:extLst>
          </p:cNvPr>
          <p:cNvSpPr>
            <a:spLocks noGrp="1" noChangeArrowheads="1"/>
          </p:cNvSpPr>
          <p:nvPr>
            <p:ph type="title"/>
          </p:nvPr>
        </p:nvSpPr>
        <p:spPr/>
        <p:txBody>
          <a:bodyPr/>
          <a:lstStyle/>
          <a:p>
            <a:pPr eaLnBrk="1" hangingPunct="1"/>
            <a:r>
              <a:rPr lang="en-US" altLang="en-US"/>
              <a:t>Static Member Variables</a:t>
            </a:r>
            <a:endParaRPr lang="en-US" altLang="en-US">
              <a:latin typeface="Courier New" panose="02070309020205020404" pitchFamily="49" charset="0"/>
            </a:endParaRPr>
          </a:p>
        </p:txBody>
      </p:sp>
      <p:sp>
        <p:nvSpPr>
          <p:cNvPr id="40963" name="Rectangle 3">
            <a:extLst>
              <a:ext uri="{FF2B5EF4-FFF2-40B4-BE49-F238E27FC236}">
                <a16:creationId xmlns:a16="http://schemas.microsoft.com/office/drawing/2014/main" id="{81D4683F-45BD-0123-0A75-6A6F814E1669}"/>
              </a:ext>
            </a:extLst>
          </p:cNvPr>
          <p:cNvSpPr>
            <a:spLocks noGrp="1" noChangeArrowheads="1"/>
          </p:cNvSpPr>
          <p:nvPr>
            <p:ph idx="1"/>
          </p:nvPr>
        </p:nvSpPr>
        <p:spPr>
          <a:xfrm>
            <a:off x="457200" y="1676400"/>
            <a:ext cx="8001000" cy="4343400"/>
          </a:xfrm>
        </p:spPr>
        <p:txBody>
          <a:bodyPr/>
          <a:lstStyle/>
          <a:p>
            <a:pPr marL="609600" indent="-609600" eaLnBrk="1" hangingPunct="1">
              <a:buFontTx/>
              <a:buNone/>
            </a:pPr>
            <a:r>
              <a:rPr lang="en-US" altLang="en-US"/>
              <a:t>2) Must be defined outside of the class:</a:t>
            </a:r>
          </a:p>
          <a:p>
            <a:pPr marL="990600" lvl="1" indent="-533400" eaLnBrk="1" hangingPunct="1">
              <a:buFontTx/>
              <a:buNone/>
            </a:pPr>
            <a:r>
              <a:rPr lang="en-US" altLang="en-US"/>
              <a:t>	</a:t>
            </a:r>
            <a:r>
              <a:rPr lang="en-US" altLang="en-US" b="1">
                <a:solidFill>
                  <a:srgbClr val="3D8963"/>
                </a:solidFill>
                <a:latin typeface="Courier New" panose="02070309020205020404" pitchFamily="49" charset="0"/>
              </a:rPr>
              <a:t>class IntVal</a:t>
            </a:r>
          </a:p>
          <a:p>
            <a:pPr marL="990600" lvl="1" indent="-533400" eaLnBrk="1" hangingPunct="1">
              <a:lnSpc>
                <a:spcPct val="85000"/>
              </a:lnSpc>
              <a:buFontTx/>
              <a:buNone/>
            </a:pPr>
            <a:r>
              <a:rPr lang="en-US" altLang="en-US" b="1">
                <a:solidFill>
                  <a:srgbClr val="3D8963"/>
                </a:solidFill>
                <a:latin typeface="Courier New" panose="02070309020205020404" pitchFamily="49" charset="0"/>
              </a:rPr>
              <a:t>	{   </a:t>
            </a:r>
          </a:p>
          <a:p>
            <a:pPr marL="990600" lvl="1" indent="-533400" eaLnBrk="1" hangingPunct="1">
              <a:lnSpc>
                <a:spcPct val="85000"/>
              </a:lnSpc>
              <a:buFontTx/>
              <a:buNone/>
            </a:pPr>
            <a:r>
              <a:rPr lang="en-US" altLang="en-US" b="1">
                <a:solidFill>
                  <a:srgbClr val="3D8963"/>
                </a:solidFill>
                <a:latin typeface="Courier New" panose="02070309020205020404" pitchFamily="49" charset="0"/>
              </a:rPr>
              <a:t>      //In-class declaration    </a:t>
            </a:r>
          </a:p>
          <a:p>
            <a:pPr marL="990600" lvl="1" indent="-533400" eaLnBrk="1" hangingPunct="1">
              <a:lnSpc>
                <a:spcPct val="85000"/>
              </a:lnSpc>
              <a:buFontTx/>
              <a:buNone/>
            </a:pPr>
            <a:r>
              <a:rPr lang="en-US" altLang="en-US" b="1">
                <a:solidFill>
                  <a:srgbClr val="3D8963"/>
                </a:solidFill>
                <a:latin typeface="Courier New" panose="02070309020205020404" pitchFamily="49" charset="0"/>
              </a:rPr>
              <a:t>      static int valCount;</a:t>
            </a:r>
          </a:p>
          <a:p>
            <a:pPr marL="990600" lvl="1" indent="-533400" eaLnBrk="1" hangingPunct="1">
              <a:lnSpc>
                <a:spcPct val="85000"/>
              </a:lnSpc>
              <a:buFontTx/>
              <a:buNone/>
            </a:pPr>
            <a:r>
              <a:rPr lang="en-US" altLang="en-US" b="1">
                <a:solidFill>
                  <a:srgbClr val="3D8963"/>
                </a:solidFill>
                <a:latin typeface="Courier New" panose="02070309020205020404" pitchFamily="49" charset="0"/>
              </a:rPr>
              <a:t>      //Other members not shown</a:t>
            </a:r>
          </a:p>
          <a:p>
            <a:pPr marL="990600" lvl="1" indent="-533400" eaLnBrk="1" hangingPunct="1">
              <a:lnSpc>
                <a:spcPct val="85000"/>
              </a:lnSpc>
              <a:buFontTx/>
              <a:buNone/>
            </a:pPr>
            <a:r>
              <a:rPr lang="en-US" altLang="en-US" b="1">
                <a:solidFill>
                  <a:srgbClr val="3D8963"/>
                </a:solidFill>
                <a:latin typeface="Courier New" panose="02070309020205020404" pitchFamily="49" charset="0"/>
              </a:rPr>
              <a:t>   };</a:t>
            </a:r>
          </a:p>
          <a:p>
            <a:pPr marL="990600" lvl="1" indent="-533400" eaLnBrk="1" hangingPunct="1">
              <a:lnSpc>
                <a:spcPct val="85000"/>
              </a:lnSpc>
              <a:buFontTx/>
              <a:buNone/>
            </a:pPr>
            <a:r>
              <a:rPr lang="en-US" altLang="en-US" b="1">
                <a:solidFill>
                  <a:srgbClr val="3D8963"/>
                </a:solidFill>
                <a:latin typeface="Courier New" panose="02070309020205020404" pitchFamily="49" charset="0"/>
              </a:rPr>
              <a:t>   //Definition outside of class</a:t>
            </a:r>
            <a:endParaRPr lang="en-US" altLang="en-US"/>
          </a:p>
          <a:p>
            <a:pPr marL="990600" lvl="1" indent="-533400" eaLnBrk="1" hangingPunct="1">
              <a:buFontTx/>
              <a:buNone/>
            </a:pPr>
            <a:r>
              <a:rPr lang="en-US" altLang="en-US" b="1">
                <a:solidFill>
                  <a:srgbClr val="3D8963"/>
                </a:solidFill>
                <a:latin typeface="Courier New" panose="02070309020205020404" pitchFamily="49" charset="0"/>
              </a:rPr>
              <a:t>   int IntVal::valCount = 0;</a:t>
            </a:r>
          </a:p>
        </p:txBody>
      </p:sp>
      <p:sp>
        <p:nvSpPr>
          <p:cNvPr id="40964" name="Slide Number Placeholder 3">
            <a:extLst>
              <a:ext uri="{FF2B5EF4-FFF2-40B4-BE49-F238E27FC236}">
                <a16:creationId xmlns:a16="http://schemas.microsoft.com/office/drawing/2014/main" id="{94A2FA9B-8D07-9049-169A-946B98A7DB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770051CE-5ABE-4E10-A696-7C07E80E7B9A}" type="slidenum">
              <a:rPr lang="en-US" altLang="en-US" sz="1200"/>
              <a:pPr>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2826694-DD4F-9EBB-D15B-CB5281D56AE9}"/>
              </a:ext>
            </a:extLst>
          </p:cNvPr>
          <p:cNvSpPr>
            <a:spLocks noGrp="1" noChangeArrowheads="1"/>
          </p:cNvSpPr>
          <p:nvPr>
            <p:ph type="title"/>
          </p:nvPr>
        </p:nvSpPr>
        <p:spPr>
          <a:xfrm>
            <a:off x="304800" y="228600"/>
            <a:ext cx="8610600" cy="992188"/>
          </a:xfrm>
        </p:spPr>
        <p:txBody>
          <a:bodyPr/>
          <a:lstStyle/>
          <a:p>
            <a:pPr eaLnBrk="1" hangingPunct="1"/>
            <a:r>
              <a:rPr lang="en-US" altLang="en-US" dirty="0"/>
              <a:t>Static Member Variables</a:t>
            </a:r>
            <a:endParaRPr lang="en-US" altLang="en-US" dirty="0">
              <a:latin typeface="Courier New" panose="02070309020205020404" pitchFamily="49" charset="0"/>
            </a:endParaRPr>
          </a:p>
        </p:txBody>
      </p:sp>
      <p:sp>
        <p:nvSpPr>
          <p:cNvPr id="43011" name="Rectangle 3">
            <a:extLst>
              <a:ext uri="{FF2B5EF4-FFF2-40B4-BE49-F238E27FC236}">
                <a16:creationId xmlns:a16="http://schemas.microsoft.com/office/drawing/2014/main" id="{13662BD1-171C-FF76-8779-DCBDC011C0F3}"/>
              </a:ext>
            </a:extLst>
          </p:cNvPr>
          <p:cNvSpPr>
            <a:spLocks noGrp="1" noChangeArrowheads="1"/>
          </p:cNvSpPr>
          <p:nvPr>
            <p:ph idx="1"/>
          </p:nvPr>
        </p:nvSpPr>
        <p:spPr>
          <a:xfrm>
            <a:off x="457200" y="1752600"/>
            <a:ext cx="8001000" cy="4876800"/>
          </a:xfrm>
        </p:spPr>
        <p:txBody>
          <a:bodyPr/>
          <a:lstStyle/>
          <a:p>
            <a:pPr marL="609600" indent="-609600" eaLnBrk="1" hangingPunct="1">
              <a:lnSpc>
                <a:spcPct val="85000"/>
              </a:lnSpc>
              <a:buFontTx/>
              <a:buNone/>
            </a:pPr>
            <a:r>
              <a:rPr lang="en-US" altLang="en-US"/>
              <a:t>3)  Can be accessed or modified by any object of the class: Modifications by one object are visible to all objects of the class:</a:t>
            </a:r>
          </a:p>
          <a:p>
            <a:pPr marL="990600" lvl="1" indent="-533400" eaLnBrk="1" hangingPunct="1">
              <a:lnSpc>
                <a:spcPct val="85000"/>
              </a:lnSpc>
              <a:buFontTx/>
              <a:buNone/>
            </a:pPr>
            <a:r>
              <a:rPr lang="en-US" altLang="en-US">
                <a:latin typeface="Courier New" panose="02070309020205020404" pitchFamily="49" charset="0"/>
              </a:rPr>
              <a:t>	</a:t>
            </a:r>
            <a:r>
              <a:rPr lang="en-US" altLang="en-US" b="1">
                <a:solidFill>
                  <a:srgbClr val="3D8963"/>
                </a:solidFill>
                <a:latin typeface="Courier New" panose="02070309020205020404" pitchFamily="49" charset="0"/>
              </a:rPr>
              <a:t>IntVal val1, val2;</a:t>
            </a:r>
          </a:p>
        </p:txBody>
      </p:sp>
      <p:sp>
        <p:nvSpPr>
          <p:cNvPr id="43012" name="Slide Number Placeholder 3">
            <a:extLst>
              <a:ext uri="{FF2B5EF4-FFF2-40B4-BE49-F238E27FC236}">
                <a16:creationId xmlns:a16="http://schemas.microsoft.com/office/drawing/2014/main" id="{266DB032-F40D-E754-63F5-E1C9BFA26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77E0BD9D-6339-4ADE-89CE-B2354E326B5F}" type="slidenum">
              <a:rPr lang="en-US" altLang="en-US" sz="1200"/>
              <a:pPr>
                <a:spcBef>
                  <a:spcPct val="0"/>
                </a:spcBef>
                <a:buFontTx/>
                <a:buNone/>
              </a:pPr>
              <a:t>14</a:t>
            </a:fld>
            <a:endParaRPr lang="en-US" altLang="en-US" sz="1200"/>
          </a:p>
        </p:txBody>
      </p:sp>
      <p:sp>
        <p:nvSpPr>
          <p:cNvPr id="43013" name="Rectangle 4" descr="rectangle representing object">
            <a:extLst>
              <a:ext uri="{FF2B5EF4-FFF2-40B4-BE49-F238E27FC236}">
                <a16:creationId xmlns:a16="http://schemas.microsoft.com/office/drawing/2014/main" id="{9CA7BE87-48C3-4622-E3E3-00C97B2062F3}"/>
              </a:ext>
            </a:extLst>
          </p:cNvPr>
          <p:cNvSpPr>
            <a:spLocks noChangeArrowheads="1"/>
          </p:cNvSpPr>
          <p:nvPr/>
        </p:nvSpPr>
        <p:spPr bwMode="auto">
          <a:xfrm>
            <a:off x="2438400" y="4724400"/>
            <a:ext cx="14478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3014" name="Rectangle 5" descr="Rectangle representing object">
            <a:extLst>
              <a:ext uri="{FF2B5EF4-FFF2-40B4-BE49-F238E27FC236}">
                <a16:creationId xmlns:a16="http://schemas.microsoft.com/office/drawing/2014/main" id="{1DD05C4F-A004-554D-0811-BEBDBEE20F1A}"/>
              </a:ext>
            </a:extLst>
          </p:cNvPr>
          <p:cNvSpPr>
            <a:spLocks noChangeArrowheads="1"/>
          </p:cNvSpPr>
          <p:nvPr/>
        </p:nvSpPr>
        <p:spPr bwMode="auto">
          <a:xfrm>
            <a:off x="5638800" y="4724400"/>
            <a:ext cx="14478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3015" name="Rectangle 6" descr="rectangle representing static variable">
            <a:extLst>
              <a:ext uri="{FF2B5EF4-FFF2-40B4-BE49-F238E27FC236}">
                <a16:creationId xmlns:a16="http://schemas.microsoft.com/office/drawing/2014/main" id="{D4E63045-4D25-ACDF-2FF9-6E9D25071ABB}"/>
              </a:ext>
            </a:extLst>
          </p:cNvPr>
          <p:cNvSpPr>
            <a:spLocks noChangeArrowheads="1"/>
          </p:cNvSpPr>
          <p:nvPr/>
        </p:nvSpPr>
        <p:spPr bwMode="auto">
          <a:xfrm>
            <a:off x="4343400" y="42672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3016" name="Text Box 7">
            <a:extLst>
              <a:ext uri="{FF2B5EF4-FFF2-40B4-BE49-F238E27FC236}">
                <a16:creationId xmlns:a16="http://schemas.microsoft.com/office/drawing/2014/main" id="{3FBE2962-FD9A-F027-498B-2ABCF787EA3A}"/>
              </a:ext>
            </a:extLst>
          </p:cNvPr>
          <p:cNvSpPr txBox="1">
            <a:spLocks noChangeArrowheads="1"/>
          </p:cNvSpPr>
          <p:nvPr/>
        </p:nvSpPr>
        <p:spPr bwMode="auto">
          <a:xfrm>
            <a:off x="4038600" y="388620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a:latin typeface="Courier New" panose="02070309020205020404" pitchFamily="49" charset="0"/>
              </a:rPr>
              <a:t>valCount</a:t>
            </a:r>
          </a:p>
        </p:txBody>
      </p:sp>
      <p:sp>
        <p:nvSpPr>
          <p:cNvPr id="43017" name="Text Box 8">
            <a:extLst>
              <a:ext uri="{FF2B5EF4-FFF2-40B4-BE49-F238E27FC236}">
                <a16:creationId xmlns:a16="http://schemas.microsoft.com/office/drawing/2014/main" id="{DEEF36CD-710E-8D4B-2070-4F519C55E179}"/>
              </a:ext>
            </a:extLst>
          </p:cNvPr>
          <p:cNvSpPr txBox="1">
            <a:spLocks noChangeArrowheads="1"/>
          </p:cNvSpPr>
          <p:nvPr/>
        </p:nvSpPr>
        <p:spPr bwMode="auto">
          <a:xfrm>
            <a:off x="2819400" y="4343400"/>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a:latin typeface="Courier New" panose="02070309020205020404" pitchFamily="49" charset="0"/>
              </a:rPr>
              <a:t>val1</a:t>
            </a:r>
          </a:p>
        </p:txBody>
      </p:sp>
      <p:sp>
        <p:nvSpPr>
          <p:cNvPr id="43018" name="Text Box 9">
            <a:extLst>
              <a:ext uri="{FF2B5EF4-FFF2-40B4-BE49-F238E27FC236}">
                <a16:creationId xmlns:a16="http://schemas.microsoft.com/office/drawing/2014/main" id="{9944912B-CEF9-5404-345C-C6B19C4B9B08}"/>
              </a:ext>
            </a:extLst>
          </p:cNvPr>
          <p:cNvSpPr txBox="1">
            <a:spLocks noChangeArrowheads="1"/>
          </p:cNvSpPr>
          <p:nvPr/>
        </p:nvSpPr>
        <p:spPr bwMode="auto">
          <a:xfrm>
            <a:off x="5867400" y="4343400"/>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a:latin typeface="Courier New" panose="02070309020205020404" pitchFamily="49" charset="0"/>
              </a:rPr>
              <a:t>val2</a:t>
            </a:r>
          </a:p>
        </p:txBody>
      </p:sp>
      <p:sp>
        <p:nvSpPr>
          <p:cNvPr id="43019" name="Freeform 14" descr="Curved arrow from object to static variable">
            <a:extLst>
              <a:ext uri="{FF2B5EF4-FFF2-40B4-BE49-F238E27FC236}">
                <a16:creationId xmlns:a16="http://schemas.microsoft.com/office/drawing/2014/main" id="{91C60C34-E737-16C7-DCA4-3196B5241FF3}"/>
              </a:ext>
            </a:extLst>
          </p:cNvPr>
          <p:cNvSpPr>
            <a:spLocks/>
          </p:cNvSpPr>
          <p:nvPr/>
        </p:nvSpPr>
        <p:spPr bwMode="auto">
          <a:xfrm>
            <a:off x="3657600" y="4572000"/>
            <a:ext cx="1066800" cy="914400"/>
          </a:xfrm>
          <a:custGeom>
            <a:avLst/>
            <a:gdLst>
              <a:gd name="T0" fmla="*/ 0 w 456"/>
              <a:gd name="T1" fmla="*/ 2147483646 h 432"/>
              <a:gd name="T2" fmla="*/ 2147483646 w 456"/>
              <a:gd name="T3" fmla="*/ 2147483646 h 432"/>
              <a:gd name="T4" fmla="*/ 2147483646 w 456"/>
              <a:gd name="T5" fmla="*/ 0 h 432"/>
              <a:gd name="T6" fmla="*/ 0 60000 65536"/>
              <a:gd name="T7" fmla="*/ 0 60000 65536"/>
              <a:gd name="T8" fmla="*/ 0 60000 65536"/>
              <a:gd name="T9" fmla="*/ 0 w 456"/>
              <a:gd name="T10" fmla="*/ 0 h 432"/>
              <a:gd name="T11" fmla="*/ 456 w 456"/>
              <a:gd name="T12" fmla="*/ 432 h 432"/>
            </a:gdLst>
            <a:ahLst/>
            <a:cxnLst>
              <a:cxn ang="T6">
                <a:pos x="T0" y="T1"/>
              </a:cxn>
              <a:cxn ang="T7">
                <a:pos x="T2" y="T3"/>
              </a:cxn>
              <a:cxn ang="T8">
                <a:pos x="T4" y="T5"/>
              </a:cxn>
            </a:cxnLst>
            <a:rect l="T9" t="T10" r="T11" b="T12"/>
            <a:pathLst>
              <a:path w="456" h="432">
                <a:moveTo>
                  <a:pt x="0" y="432"/>
                </a:moveTo>
                <a:cubicBezTo>
                  <a:pt x="156" y="396"/>
                  <a:pt x="312" y="360"/>
                  <a:pt x="384" y="288"/>
                </a:cubicBezTo>
                <a:cubicBezTo>
                  <a:pt x="456" y="216"/>
                  <a:pt x="424" y="48"/>
                  <a:pt x="43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0" name="Freeform 15" descr="Curved arrow from object to static variable">
            <a:extLst>
              <a:ext uri="{FF2B5EF4-FFF2-40B4-BE49-F238E27FC236}">
                <a16:creationId xmlns:a16="http://schemas.microsoft.com/office/drawing/2014/main" id="{FF2D3486-2575-1281-8430-78006313BDEF}"/>
              </a:ext>
            </a:extLst>
          </p:cNvPr>
          <p:cNvSpPr>
            <a:spLocks/>
          </p:cNvSpPr>
          <p:nvPr/>
        </p:nvSpPr>
        <p:spPr bwMode="auto">
          <a:xfrm>
            <a:off x="4876800" y="4572000"/>
            <a:ext cx="1600200" cy="914400"/>
          </a:xfrm>
          <a:custGeom>
            <a:avLst/>
            <a:gdLst>
              <a:gd name="T0" fmla="*/ 2147483646 w 456"/>
              <a:gd name="T1" fmla="*/ 2147483646 h 456"/>
              <a:gd name="T2" fmla="*/ 2147483646 w 456"/>
              <a:gd name="T3" fmla="*/ 2147483646 h 456"/>
              <a:gd name="T4" fmla="*/ 2147483646 w 456"/>
              <a:gd name="T5" fmla="*/ 0 h 456"/>
              <a:gd name="T6" fmla="*/ 0 60000 65536"/>
              <a:gd name="T7" fmla="*/ 0 60000 65536"/>
              <a:gd name="T8" fmla="*/ 0 60000 65536"/>
              <a:gd name="T9" fmla="*/ 0 w 456"/>
              <a:gd name="T10" fmla="*/ 0 h 456"/>
              <a:gd name="T11" fmla="*/ 456 w 456"/>
              <a:gd name="T12" fmla="*/ 456 h 456"/>
            </a:gdLst>
            <a:ahLst/>
            <a:cxnLst>
              <a:cxn ang="T6">
                <a:pos x="T0" y="T1"/>
              </a:cxn>
              <a:cxn ang="T7">
                <a:pos x="T2" y="T3"/>
              </a:cxn>
              <a:cxn ang="T8">
                <a:pos x="T4" y="T5"/>
              </a:cxn>
            </a:cxnLst>
            <a:rect l="T9" t="T10" r="T11" b="T12"/>
            <a:pathLst>
              <a:path w="456" h="456">
                <a:moveTo>
                  <a:pt x="456" y="432"/>
                </a:moveTo>
                <a:cubicBezTo>
                  <a:pt x="300" y="444"/>
                  <a:pt x="144" y="456"/>
                  <a:pt x="72" y="384"/>
                </a:cubicBezTo>
                <a:cubicBezTo>
                  <a:pt x="0" y="312"/>
                  <a:pt x="32" y="64"/>
                  <a:pt x="24"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1" name="Text Box 16">
            <a:extLst>
              <a:ext uri="{FF2B5EF4-FFF2-40B4-BE49-F238E27FC236}">
                <a16:creationId xmlns:a16="http://schemas.microsoft.com/office/drawing/2014/main" id="{A53DD272-9DBD-080F-B8C1-9A1944D6D99B}"/>
              </a:ext>
            </a:extLst>
          </p:cNvPr>
          <p:cNvSpPr txBox="1">
            <a:spLocks noChangeArrowheads="1"/>
          </p:cNvSpPr>
          <p:nvPr/>
        </p:nvSpPr>
        <p:spPr bwMode="auto">
          <a:xfrm>
            <a:off x="4648200" y="4191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baseline="0">
                <a:latin typeface="Courier New" panose="02070309020205020404" pitchFamily="49" charset="0"/>
              </a:rPr>
              <a:t>2</a:t>
            </a:r>
          </a:p>
        </p:txBody>
      </p:sp>
      <p:sp>
        <p:nvSpPr>
          <p:cNvPr id="43022" name="Rectangle 1">
            <a:extLst>
              <a:ext uri="{FF2B5EF4-FFF2-40B4-BE49-F238E27FC236}">
                <a16:creationId xmlns:a16="http://schemas.microsoft.com/office/drawing/2014/main" id="{AA08D971-A81F-B2AC-BB9E-E41EE69D697B}"/>
              </a:ext>
            </a:extLst>
          </p:cNvPr>
          <p:cNvSpPr>
            <a:spLocks noChangeArrowheads="1"/>
          </p:cNvSpPr>
          <p:nvPr/>
        </p:nvSpPr>
        <p:spPr bwMode="auto">
          <a:xfrm>
            <a:off x="228600" y="5984875"/>
            <a:ext cx="2635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latin typeface="Times New Roman" panose="02020603050405020304" pitchFamily="18" charset="0"/>
              </a:rPr>
              <a:t>See pr11-02.cpp and budget.h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F76E7B24-E89D-7C11-7343-6E02571F091F}"/>
              </a:ext>
            </a:extLst>
          </p:cNvPr>
          <p:cNvSpPr>
            <a:spLocks noGrp="1" noChangeArrowheads="1"/>
          </p:cNvSpPr>
          <p:nvPr>
            <p:ph type="title"/>
          </p:nvPr>
        </p:nvSpPr>
        <p:spPr/>
        <p:txBody>
          <a:bodyPr/>
          <a:lstStyle/>
          <a:p>
            <a:pPr eaLnBrk="1" hangingPunct="1"/>
            <a:r>
              <a:rPr lang="en-US" altLang="en-US"/>
              <a:t>Static Member Functions</a:t>
            </a:r>
          </a:p>
        </p:txBody>
      </p:sp>
      <p:sp>
        <p:nvSpPr>
          <p:cNvPr id="45059" name="Content Placeholder 5">
            <a:extLst>
              <a:ext uri="{FF2B5EF4-FFF2-40B4-BE49-F238E27FC236}">
                <a16:creationId xmlns:a16="http://schemas.microsoft.com/office/drawing/2014/main" id="{C0003F46-99A1-27C4-3EF8-DC9476CABD09}"/>
              </a:ext>
            </a:extLst>
          </p:cNvPr>
          <p:cNvSpPr>
            <a:spLocks noGrp="1" noChangeArrowheads="1"/>
          </p:cNvSpPr>
          <p:nvPr>
            <p:ph idx="1"/>
          </p:nvPr>
        </p:nvSpPr>
        <p:spPr/>
        <p:txBody>
          <a:bodyPr>
            <a:spAutoFit/>
          </a:bodyPr>
          <a:lstStyle/>
          <a:p>
            <a:pPr eaLnBrk="1" hangingPunct="1">
              <a:buClr>
                <a:schemeClr val="tx1"/>
              </a:buClr>
            </a:pPr>
            <a:r>
              <a:rPr lang="en-US" altLang="en-US">
                <a:solidFill>
                  <a:schemeClr val="accent2"/>
                </a:solidFill>
              </a:rPr>
              <a:t>Static member function</a:t>
            </a:r>
            <a:r>
              <a:rPr lang="en-US" altLang="en-US"/>
              <a:t>: </a:t>
            </a:r>
          </a:p>
          <a:p>
            <a:pPr lvl="1" eaLnBrk="1" hangingPunct="1"/>
            <a:r>
              <a:rPr lang="en-US" altLang="en-US"/>
              <a:t>Can be used to access static member variables</a:t>
            </a:r>
          </a:p>
          <a:p>
            <a:pPr lvl="1" eaLnBrk="1" hangingPunct="1"/>
            <a:r>
              <a:rPr lang="en-US" altLang="en-US"/>
              <a:t>Can be called before any class objects are created</a:t>
            </a:r>
            <a:endParaRPr lang="en-US" altLang="en-US" u="sng">
              <a:latin typeface="Courier New" panose="02070309020205020404" pitchFamily="49" charset="0"/>
            </a:endParaRPr>
          </a:p>
        </p:txBody>
      </p:sp>
      <p:sp>
        <p:nvSpPr>
          <p:cNvPr id="45060" name="Slide Number Placeholder 3">
            <a:extLst>
              <a:ext uri="{FF2B5EF4-FFF2-40B4-BE49-F238E27FC236}">
                <a16:creationId xmlns:a16="http://schemas.microsoft.com/office/drawing/2014/main" id="{23A7D181-941D-835C-6D94-9ADCE55C0DB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a:t>
            </a:r>
            <a:fld id="{DD869E01-5EB4-4EDE-957E-0571D5147AFA}" type="slidenum">
              <a:rPr lang="en-US" altLang="en-US" sz="1200"/>
              <a:pPr>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5469FEC-F40E-176B-66A8-159E21970E33}"/>
              </a:ext>
            </a:extLst>
          </p:cNvPr>
          <p:cNvSpPr>
            <a:spLocks noGrp="1" noChangeArrowheads="1"/>
          </p:cNvSpPr>
          <p:nvPr>
            <p:ph type="title"/>
          </p:nvPr>
        </p:nvSpPr>
        <p:spPr/>
        <p:txBody>
          <a:bodyPr/>
          <a:lstStyle/>
          <a:p>
            <a:pPr eaLnBrk="1" hangingPunct="1"/>
            <a:r>
              <a:rPr lang="en-US" altLang="en-US"/>
              <a:t>Static Member Functions</a:t>
            </a:r>
            <a:endParaRPr lang="en-US" altLang="en-US">
              <a:latin typeface="Courier New" panose="02070309020205020404" pitchFamily="49" charset="0"/>
            </a:endParaRPr>
          </a:p>
        </p:txBody>
      </p:sp>
      <p:sp>
        <p:nvSpPr>
          <p:cNvPr id="46083" name="Rectangle 3">
            <a:extLst>
              <a:ext uri="{FF2B5EF4-FFF2-40B4-BE49-F238E27FC236}">
                <a16:creationId xmlns:a16="http://schemas.microsoft.com/office/drawing/2014/main" id="{3CD8E4FE-979B-4E34-D326-1421DB94A0DB}"/>
              </a:ext>
            </a:extLst>
          </p:cNvPr>
          <p:cNvSpPr>
            <a:spLocks noGrp="1" noChangeArrowheads="1"/>
          </p:cNvSpPr>
          <p:nvPr>
            <p:ph idx="1"/>
          </p:nvPr>
        </p:nvSpPr>
        <p:spPr>
          <a:xfrm>
            <a:off x="457200" y="1981200"/>
            <a:ext cx="8229600" cy="4114800"/>
          </a:xfrm>
        </p:spPr>
        <p:txBody>
          <a:bodyPr/>
          <a:lstStyle/>
          <a:p>
            <a:pPr eaLnBrk="1" hangingPunct="1">
              <a:lnSpc>
                <a:spcPct val="90000"/>
              </a:lnSpc>
              <a:buFontTx/>
              <a:buNone/>
            </a:pPr>
            <a:r>
              <a:rPr lang="en-US" altLang="en-US"/>
              <a:t>1)Declared with </a:t>
            </a:r>
            <a:r>
              <a:rPr lang="en-US" altLang="en-US" b="1">
                <a:latin typeface="Courier New" panose="02070309020205020404" pitchFamily="49" charset="0"/>
              </a:rPr>
              <a:t>static</a:t>
            </a:r>
            <a:r>
              <a:rPr lang="en-US" altLang="en-US"/>
              <a:t> before return type:</a:t>
            </a:r>
          </a:p>
          <a:p>
            <a:pPr lvl="1" eaLnBrk="1" hangingPunct="1">
              <a:lnSpc>
                <a:spcPct val="90000"/>
              </a:lnSpc>
              <a:spcBef>
                <a:spcPct val="40000"/>
              </a:spcBef>
              <a:buFontTx/>
              <a:buNone/>
            </a:pPr>
            <a:r>
              <a:rPr lang="en-US" altLang="en-US" sz="2400"/>
              <a:t>	</a:t>
            </a:r>
            <a:r>
              <a:rPr lang="en-US" altLang="en-US" b="1">
                <a:solidFill>
                  <a:srgbClr val="3D8963"/>
                </a:solidFill>
                <a:latin typeface="Courier New" panose="02070309020205020404" pitchFamily="49" charset="0"/>
              </a:rPr>
              <a:t>class IntVal</a:t>
            </a:r>
          </a:p>
          <a:p>
            <a:pPr lvl="1" eaLnBrk="1" hangingPunct="1">
              <a:lnSpc>
                <a:spcPct val="90000"/>
              </a:lnSpc>
              <a:spcBef>
                <a:spcPct val="0"/>
              </a:spcBef>
              <a:buFontTx/>
              <a:buNone/>
            </a:pPr>
            <a:r>
              <a:rPr lang="en-US" altLang="en-US" b="1">
                <a:solidFill>
                  <a:srgbClr val="3D8963"/>
                </a:solidFill>
                <a:latin typeface="Courier New" panose="02070309020205020404" pitchFamily="49" charset="0"/>
              </a:rPr>
              <a:t>	{ public:</a:t>
            </a:r>
          </a:p>
          <a:p>
            <a:pPr lvl="1" eaLnBrk="1" hangingPunct="1">
              <a:lnSpc>
                <a:spcPct val="90000"/>
              </a:lnSpc>
              <a:spcBef>
                <a:spcPct val="0"/>
              </a:spcBef>
              <a:buFontTx/>
              <a:buNone/>
            </a:pPr>
            <a:r>
              <a:rPr lang="en-US" altLang="en-US" b="1">
                <a:solidFill>
                  <a:srgbClr val="3D8963"/>
                </a:solidFill>
                <a:latin typeface="Courier New" panose="02070309020205020404" pitchFamily="49" charset="0"/>
              </a:rPr>
              <a:t>		   </a:t>
            </a:r>
            <a:r>
              <a:rPr lang="en-US" altLang="en-US" b="1">
                <a:solidFill>
                  <a:schemeClr val="accent2"/>
                </a:solidFill>
                <a:latin typeface="Courier New" panose="02070309020205020404" pitchFamily="49" charset="0"/>
              </a:rPr>
              <a:t>static</a:t>
            </a:r>
            <a:r>
              <a:rPr lang="en-US" altLang="en-US" b="1">
                <a:solidFill>
                  <a:srgbClr val="3D8963"/>
                </a:solidFill>
                <a:latin typeface="Courier New" panose="02070309020205020404" pitchFamily="49" charset="0"/>
              </a:rPr>
              <a:t> int getValCount()</a:t>
            </a:r>
          </a:p>
          <a:p>
            <a:pPr lvl="1" eaLnBrk="1" hangingPunct="1">
              <a:lnSpc>
                <a:spcPct val="90000"/>
              </a:lnSpc>
              <a:spcBef>
                <a:spcPct val="0"/>
              </a:spcBef>
              <a:buFontTx/>
              <a:buNone/>
            </a:pPr>
            <a:r>
              <a:rPr lang="en-US" altLang="en-US" b="1">
                <a:solidFill>
                  <a:srgbClr val="3D8963"/>
                </a:solidFill>
                <a:latin typeface="Courier New" panose="02070309020205020404" pitchFamily="49" charset="0"/>
              </a:rPr>
              <a:t>     { return valCount; }</a:t>
            </a:r>
          </a:p>
          <a:p>
            <a:pPr lvl="1" eaLnBrk="1" hangingPunct="1">
              <a:lnSpc>
                <a:spcPct val="90000"/>
              </a:lnSpc>
              <a:spcBef>
                <a:spcPct val="0"/>
              </a:spcBef>
              <a:buFontTx/>
              <a:buNone/>
            </a:pPr>
            <a:r>
              <a:rPr lang="en-US" altLang="en-US" b="1">
                <a:solidFill>
                  <a:srgbClr val="3D8963"/>
                </a:solidFill>
                <a:latin typeface="Courier New" panose="02070309020205020404" pitchFamily="49" charset="0"/>
              </a:rPr>
              <a:t>		 private:</a:t>
            </a:r>
          </a:p>
          <a:p>
            <a:pPr lvl="1" eaLnBrk="1" hangingPunct="1">
              <a:lnSpc>
                <a:spcPct val="90000"/>
              </a:lnSpc>
              <a:spcBef>
                <a:spcPct val="0"/>
              </a:spcBef>
              <a:buFontTx/>
              <a:buNone/>
            </a:pPr>
            <a:r>
              <a:rPr lang="en-US" altLang="en-US" b="1">
                <a:solidFill>
                  <a:srgbClr val="3D8963"/>
                </a:solidFill>
                <a:latin typeface="Courier New" panose="02070309020205020404" pitchFamily="49" charset="0"/>
              </a:rPr>
              <a:t>		   int value;       </a:t>
            </a:r>
          </a:p>
          <a:p>
            <a:pPr lvl="1" eaLnBrk="1" hangingPunct="1">
              <a:lnSpc>
                <a:spcPct val="90000"/>
              </a:lnSpc>
              <a:spcBef>
                <a:spcPct val="0"/>
              </a:spcBef>
              <a:buFontTx/>
              <a:buNone/>
            </a:pPr>
            <a:r>
              <a:rPr lang="en-US" altLang="en-US" b="1">
                <a:solidFill>
                  <a:srgbClr val="3D8963"/>
                </a:solidFill>
                <a:latin typeface="Courier New" panose="02070309020205020404" pitchFamily="49" charset="0"/>
              </a:rPr>
              <a:t>		   static int valCount;</a:t>
            </a:r>
          </a:p>
          <a:p>
            <a:pPr lvl="1" eaLnBrk="1" hangingPunct="1">
              <a:lnSpc>
                <a:spcPct val="90000"/>
              </a:lnSpc>
              <a:spcBef>
                <a:spcPct val="0"/>
              </a:spcBef>
              <a:buFontTx/>
              <a:buNone/>
            </a:pPr>
            <a:r>
              <a:rPr lang="en-US" altLang="en-US" b="1">
                <a:solidFill>
                  <a:srgbClr val="3D8963"/>
                </a:solidFill>
                <a:latin typeface="Courier New" panose="02070309020205020404" pitchFamily="49" charset="0"/>
              </a:rPr>
              <a:t> };</a:t>
            </a:r>
          </a:p>
        </p:txBody>
      </p:sp>
      <p:sp>
        <p:nvSpPr>
          <p:cNvPr id="46084" name="Slide Number Placeholder 3">
            <a:extLst>
              <a:ext uri="{FF2B5EF4-FFF2-40B4-BE49-F238E27FC236}">
                <a16:creationId xmlns:a16="http://schemas.microsoft.com/office/drawing/2014/main" id="{5EA0C501-08E6-E7B5-3566-1CE9E885610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003BFE98-E1A5-484A-8730-C3B274A1708B}" type="slidenum">
              <a:rPr lang="en-US" altLang="en-US" sz="1200"/>
              <a:pPr>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38E28D1-9EFE-F46A-A28B-7A5E2836BDF5}"/>
              </a:ext>
            </a:extLst>
          </p:cNvPr>
          <p:cNvSpPr>
            <a:spLocks noGrp="1" noChangeArrowheads="1"/>
          </p:cNvSpPr>
          <p:nvPr>
            <p:ph type="title"/>
          </p:nvPr>
        </p:nvSpPr>
        <p:spPr>
          <a:xfrm>
            <a:off x="533400" y="152400"/>
            <a:ext cx="7772400" cy="1143000"/>
          </a:xfrm>
        </p:spPr>
        <p:txBody>
          <a:bodyPr/>
          <a:lstStyle/>
          <a:p>
            <a:pPr eaLnBrk="1" hangingPunct="1"/>
            <a:r>
              <a:rPr lang="en-US" altLang="en-US" dirty="0"/>
              <a:t>Static Member Functions</a:t>
            </a:r>
            <a:endParaRPr lang="en-US" altLang="en-US" dirty="0">
              <a:latin typeface="Courier New" panose="02070309020205020404" pitchFamily="49" charset="0"/>
            </a:endParaRPr>
          </a:p>
        </p:txBody>
      </p:sp>
      <p:sp>
        <p:nvSpPr>
          <p:cNvPr id="48131" name="Rectangle 3">
            <a:extLst>
              <a:ext uri="{FF2B5EF4-FFF2-40B4-BE49-F238E27FC236}">
                <a16:creationId xmlns:a16="http://schemas.microsoft.com/office/drawing/2014/main" id="{1534249B-4F9D-43B1-7230-74BA83817C66}"/>
              </a:ext>
            </a:extLst>
          </p:cNvPr>
          <p:cNvSpPr>
            <a:spLocks noGrp="1" noChangeArrowheads="1"/>
          </p:cNvSpPr>
          <p:nvPr>
            <p:ph idx="1"/>
          </p:nvPr>
        </p:nvSpPr>
        <p:spPr>
          <a:xfrm>
            <a:off x="609600" y="1600200"/>
            <a:ext cx="8001000" cy="3657600"/>
          </a:xfrm>
        </p:spPr>
        <p:txBody>
          <a:bodyPr/>
          <a:lstStyle/>
          <a:p>
            <a:pPr eaLnBrk="1" hangingPunct="1">
              <a:lnSpc>
                <a:spcPct val="80000"/>
              </a:lnSpc>
              <a:spcBef>
                <a:spcPct val="0"/>
              </a:spcBef>
              <a:buFontTx/>
              <a:buNone/>
            </a:pPr>
            <a:r>
              <a:rPr lang="en-US" altLang="en-US"/>
              <a:t>2) Can be called independently of class</a:t>
            </a:r>
          </a:p>
          <a:p>
            <a:pPr eaLnBrk="1" hangingPunct="1">
              <a:lnSpc>
                <a:spcPct val="80000"/>
              </a:lnSpc>
              <a:spcBef>
                <a:spcPct val="0"/>
              </a:spcBef>
              <a:buFontTx/>
              <a:buNone/>
            </a:pPr>
            <a:r>
              <a:rPr lang="en-US" altLang="en-US"/>
              <a:t>     objects, through the class name:</a:t>
            </a:r>
          </a:p>
          <a:p>
            <a:pPr eaLnBrk="1" hangingPunct="1">
              <a:lnSpc>
                <a:spcPct val="80000"/>
              </a:lnSpc>
              <a:spcBef>
                <a:spcPct val="40000"/>
              </a:spcBef>
              <a:buFontTx/>
              <a:buNone/>
            </a:pPr>
            <a:r>
              <a:rPr lang="en-US" altLang="en-US"/>
              <a:t>       </a:t>
            </a:r>
            <a:r>
              <a:rPr lang="en-US" altLang="en-US" sz="2800" b="1">
                <a:solidFill>
                  <a:srgbClr val="3D8963"/>
                </a:solidFill>
                <a:latin typeface="Courier New" panose="02070309020205020404" pitchFamily="49" charset="0"/>
              </a:rPr>
              <a:t>cout &lt;&lt; IntVal::getValCount();</a:t>
            </a:r>
          </a:p>
          <a:p>
            <a:pPr eaLnBrk="1" hangingPunct="1">
              <a:lnSpc>
                <a:spcPct val="80000"/>
              </a:lnSpc>
              <a:spcBef>
                <a:spcPct val="40000"/>
              </a:spcBef>
              <a:buFontTx/>
              <a:buNone/>
            </a:pPr>
            <a:r>
              <a:rPr lang="en-US" altLang="en-US"/>
              <a:t>3) Because of item 2 above, the </a:t>
            </a:r>
            <a:r>
              <a:rPr lang="en-US" altLang="en-US" b="1">
                <a:latin typeface="Courier New" panose="02070309020205020404" pitchFamily="49" charset="0"/>
                <a:cs typeface="Courier New" panose="02070309020205020404" pitchFamily="49" charset="0"/>
              </a:rPr>
              <a:t>this</a:t>
            </a:r>
            <a:r>
              <a:rPr lang="en-US" altLang="en-US">
                <a:cs typeface="Courier New" panose="02070309020205020404" pitchFamily="49" charset="0"/>
              </a:rPr>
              <a:t>  pointer cannot be used</a:t>
            </a:r>
            <a:endParaRPr lang="en-US" altLang="en-US"/>
          </a:p>
          <a:p>
            <a:pPr eaLnBrk="1" hangingPunct="1">
              <a:lnSpc>
                <a:spcPct val="80000"/>
              </a:lnSpc>
              <a:spcBef>
                <a:spcPct val="40000"/>
              </a:spcBef>
              <a:buFontTx/>
              <a:buNone/>
            </a:pPr>
            <a:r>
              <a:rPr lang="en-US" altLang="en-US"/>
              <a:t>4) Can be called before any objects of the </a:t>
            </a:r>
          </a:p>
          <a:p>
            <a:pPr eaLnBrk="1" hangingPunct="1">
              <a:lnSpc>
                <a:spcPct val="80000"/>
              </a:lnSpc>
              <a:spcBef>
                <a:spcPct val="0"/>
              </a:spcBef>
              <a:buFontTx/>
              <a:buNone/>
            </a:pPr>
            <a:r>
              <a:rPr lang="en-US" altLang="en-US"/>
              <a:t>     class have been created</a:t>
            </a:r>
          </a:p>
          <a:p>
            <a:pPr eaLnBrk="1" hangingPunct="1">
              <a:lnSpc>
                <a:spcPct val="80000"/>
              </a:lnSpc>
              <a:spcBef>
                <a:spcPct val="40000"/>
              </a:spcBef>
              <a:buFontTx/>
              <a:buNone/>
            </a:pPr>
            <a:r>
              <a:rPr lang="en-US" altLang="en-US"/>
              <a:t>5) Used primarily to manipulate static </a:t>
            </a:r>
          </a:p>
          <a:p>
            <a:pPr eaLnBrk="1" hangingPunct="1">
              <a:lnSpc>
                <a:spcPct val="80000"/>
              </a:lnSpc>
              <a:spcBef>
                <a:spcPct val="0"/>
              </a:spcBef>
              <a:buFontTx/>
              <a:buNone/>
            </a:pPr>
            <a:r>
              <a:rPr lang="en-US" altLang="en-US"/>
              <a:t>    member variables of the class</a:t>
            </a:r>
            <a:endParaRPr lang="en-US" altLang="en-US" b="1">
              <a:solidFill>
                <a:srgbClr val="3D8963"/>
              </a:solidFill>
            </a:endParaRPr>
          </a:p>
        </p:txBody>
      </p:sp>
      <p:sp>
        <p:nvSpPr>
          <p:cNvPr id="48132" name="Slide Number Placeholder 3">
            <a:extLst>
              <a:ext uri="{FF2B5EF4-FFF2-40B4-BE49-F238E27FC236}">
                <a16:creationId xmlns:a16="http://schemas.microsoft.com/office/drawing/2014/main" id="{6E33BECD-9D9B-9383-96A8-4D10BFA998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CBFF8C44-B7C3-4A4B-87FF-9C4ED3A8850A}" type="slidenum">
              <a:rPr lang="en-US" altLang="en-US" sz="1200"/>
              <a:pPr>
                <a:spcBef>
                  <a:spcPct val="0"/>
                </a:spcBef>
                <a:buFontTx/>
                <a:buNone/>
              </a:pPr>
              <a:t>17</a:t>
            </a:fld>
            <a:endParaRPr lang="en-US" altLang="en-US" sz="1200"/>
          </a:p>
        </p:txBody>
      </p:sp>
      <p:sp>
        <p:nvSpPr>
          <p:cNvPr id="48133" name="Rectangle 1">
            <a:extLst>
              <a:ext uri="{FF2B5EF4-FFF2-40B4-BE49-F238E27FC236}">
                <a16:creationId xmlns:a16="http://schemas.microsoft.com/office/drawing/2014/main" id="{751EC970-451C-484D-B4B6-EE7C83D40397}"/>
              </a:ext>
            </a:extLst>
          </p:cNvPr>
          <p:cNvSpPr>
            <a:spLocks noChangeArrowheads="1"/>
          </p:cNvSpPr>
          <p:nvPr/>
        </p:nvSpPr>
        <p:spPr bwMode="auto">
          <a:xfrm>
            <a:off x="0" y="5918200"/>
            <a:ext cx="4005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See pr11-03.cpp, budget2.cpp, and  budget2.h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2B8A28B-891C-40E8-C08E-A79A85842499}"/>
              </a:ext>
            </a:extLst>
          </p:cNvPr>
          <p:cNvSpPr>
            <a:spLocks noGrp="1" noChangeArrowheads="1"/>
          </p:cNvSpPr>
          <p:nvPr>
            <p:ph type="title"/>
          </p:nvPr>
        </p:nvSpPr>
        <p:spPr/>
        <p:txBody>
          <a:bodyPr/>
          <a:lstStyle/>
          <a:p>
            <a:pPr eaLnBrk="1" hangingPunct="1"/>
            <a:r>
              <a:rPr lang="en-US" altLang="en-US"/>
              <a:t>11.3  Friends of Classes</a:t>
            </a:r>
          </a:p>
        </p:txBody>
      </p:sp>
      <p:sp>
        <p:nvSpPr>
          <p:cNvPr id="50179" name="Rectangle 3">
            <a:extLst>
              <a:ext uri="{FF2B5EF4-FFF2-40B4-BE49-F238E27FC236}">
                <a16:creationId xmlns:a16="http://schemas.microsoft.com/office/drawing/2014/main" id="{C84E8785-1069-5D13-DF47-F995283CF32D}"/>
              </a:ext>
            </a:extLst>
          </p:cNvPr>
          <p:cNvSpPr>
            <a:spLocks noGrp="1" noChangeArrowheads="1"/>
          </p:cNvSpPr>
          <p:nvPr>
            <p:ph idx="1"/>
          </p:nvPr>
        </p:nvSpPr>
        <p:spPr>
          <a:xfrm>
            <a:off x="533400" y="1981200"/>
            <a:ext cx="8229600" cy="3962400"/>
          </a:xfrm>
        </p:spPr>
        <p:txBody>
          <a:bodyPr/>
          <a:lstStyle/>
          <a:p>
            <a:pPr eaLnBrk="1" hangingPunct="1">
              <a:lnSpc>
                <a:spcPct val="85000"/>
              </a:lnSpc>
              <a:spcBef>
                <a:spcPct val="40000"/>
              </a:spcBef>
              <a:buClr>
                <a:schemeClr val="tx1"/>
              </a:buClr>
            </a:pPr>
            <a:r>
              <a:rPr lang="en-US" altLang="en-US">
                <a:solidFill>
                  <a:schemeClr val="accent2"/>
                </a:solidFill>
              </a:rPr>
              <a:t>Friend function</a:t>
            </a:r>
            <a:r>
              <a:rPr lang="en-US" altLang="en-US"/>
              <a:t>: a function that is not a member of a class, but has access to private members of the class</a:t>
            </a:r>
          </a:p>
          <a:p>
            <a:pPr eaLnBrk="1" hangingPunct="1">
              <a:lnSpc>
                <a:spcPct val="85000"/>
              </a:lnSpc>
              <a:spcBef>
                <a:spcPct val="40000"/>
              </a:spcBef>
            </a:pPr>
            <a:r>
              <a:rPr lang="en-US" altLang="en-US"/>
              <a:t>A friend function can be a stand-alone function or a member function of another class</a:t>
            </a:r>
          </a:p>
          <a:p>
            <a:pPr eaLnBrk="1" hangingPunct="1">
              <a:lnSpc>
                <a:spcPct val="85000"/>
              </a:lnSpc>
              <a:spcBef>
                <a:spcPct val="40000"/>
              </a:spcBef>
            </a:pPr>
            <a:r>
              <a:rPr lang="en-US" altLang="en-US"/>
              <a:t>It is declared a friend of a class with the </a:t>
            </a:r>
            <a:r>
              <a:rPr lang="en-US" altLang="en-US" b="1">
                <a:latin typeface="Courier New" panose="02070309020205020404" pitchFamily="49" charset="0"/>
              </a:rPr>
              <a:t>friend</a:t>
            </a:r>
            <a:r>
              <a:rPr lang="en-US" altLang="en-US"/>
              <a:t> keyword in the function prototype</a:t>
            </a:r>
          </a:p>
        </p:txBody>
      </p:sp>
      <p:sp>
        <p:nvSpPr>
          <p:cNvPr id="50180" name="Slide Number Placeholder 3">
            <a:extLst>
              <a:ext uri="{FF2B5EF4-FFF2-40B4-BE49-F238E27FC236}">
                <a16:creationId xmlns:a16="http://schemas.microsoft.com/office/drawing/2014/main" id="{C8C45F03-EB38-70D0-2743-874E53FB83D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2EE9295C-DA57-4C6D-AAC3-5A8C4CFA354F}" type="slidenum">
              <a:rPr lang="en-US" altLang="en-US" sz="1200"/>
              <a:pPr>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151D998-71C8-9593-8085-87385E9D9C5F}"/>
              </a:ext>
            </a:extLst>
          </p:cNvPr>
          <p:cNvSpPr>
            <a:spLocks noGrp="1" noChangeArrowheads="1"/>
          </p:cNvSpPr>
          <p:nvPr>
            <p:ph type="title"/>
          </p:nvPr>
        </p:nvSpPr>
        <p:spPr>
          <a:xfrm>
            <a:off x="457200" y="0"/>
            <a:ext cx="7924800" cy="1143000"/>
          </a:xfrm>
        </p:spPr>
        <p:txBody>
          <a:bodyPr/>
          <a:lstStyle/>
          <a:p>
            <a:pPr eaLnBrk="1" hangingPunct="1"/>
            <a:r>
              <a:rPr lang="en-US" altLang="en-US"/>
              <a:t> Friend Function Declarations</a:t>
            </a:r>
          </a:p>
        </p:txBody>
      </p:sp>
      <p:sp>
        <p:nvSpPr>
          <p:cNvPr id="52227" name="Rectangle 3">
            <a:extLst>
              <a:ext uri="{FF2B5EF4-FFF2-40B4-BE49-F238E27FC236}">
                <a16:creationId xmlns:a16="http://schemas.microsoft.com/office/drawing/2014/main" id="{F2B62F18-0277-E7AD-97FA-A812934AC6A2}"/>
              </a:ext>
            </a:extLst>
          </p:cNvPr>
          <p:cNvSpPr>
            <a:spLocks noGrp="1" noChangeArrowheads="1"/>
          </p:cNvSpPr>
          <p:nvPr>
            <p:ph idx="1"/>
          </p:nvPr>
        </p:nvSpPr>
        <p:spPr>
          <a:xfrm>
            <a:off x="152400" y="1371600"/>
            <a:ext cx="8763000" cy="4953000"/>
          </a:xfrm>
        </p:spPr>
        <p:txBody>
          <a:bodyPr/>
          <a:lstStyle/>
          <a:p>
            <a:pPr marL="609600" indent="-609600" eaLnBrk="1" hangingPunct="1">
              <a:lnSpc>
                <a:spcPct val="80000"/>
              </a:lnSpc>
              <a:buFontTx/>
              <a:buAutoNum type="arabicParenR"/>
            </a:pPr>
            <a:r>
              <a:rPr lang="en-US" altLang="en-US"/>
              <a:t>Friend function may be a stand-alone function:</a:t>
            </a:r>
          </a:p>
          <a:p>
            <a:pPr marL="609600" indent="-609600" eaLnBrk="1" hangingPunct="1">
              <a:lnSpc>
                <a:spcPct val="80000"/>
              </a:lnSpc>
              <a:spcBef>
                <a:spcPct val="60000"/>
              </a:spcBef>
              <a:buFontTx/>
              <a:buNone/>
            </a:pPr>
            <a:r>
              <a:rPr lang="en-US" altLang="en-US" sz="2800" b="1">
                <a:solidFill>
                  <a:srgbClr val="3D8963"/>
                </a:solidFill>
                <a:latin typeface="Courier New" panose="02070309020205020404" pitchFamily="49" charset="0"/>
              </a:rPr>
              <a:t> class aClass</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  </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private:</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int x;</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a:t>
            </a:r>
            <a:r>
              <a:rPr lang="en-US" altLang="en-US" sz="2800" b="1">
                <a:solidFill>
                  <a:schemeClr val="accent2"/>
                </a:solidFill>
                <a:latin typeface="Courier New" panose="02070309020205020404" pitchFamily="49" charset="0"/>
              </a:rPr>
              <a:t>friend</a:t>
            </a:r>
            <a:r>
              <a:rPr lang="en-US" altLang="en-US" sz="2800" b="1">
                <a:solidFill>
                  <a:srgbClr val="3D8963"/>
                </a:solidFill>
                <a:latin typeface="Courier New" panose="02070309020205020404" pitchFamily="49" charset="0"/>
              </a:rPr>
              <a:t> void fSet(aClass &amp;c, int a);</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a:t>
            </a:r>
          </a:p>
          <a:p>
            <a:pPr marL="609600" indent="-609600" eaLnBrk="1" hangingPunct="1">
              <a:lnSpc>
                <a:spcPct val="80000"/>
              </a:lnSpc>
              <a:spcBef>
                <a:spcPct val="60000"/>
              </a:spcBef>
              <a:buFontTx/>
              <a:buNone/>
            </a:pPr>
            <a:r>
              <a:rPr lang="en-US" altLang="en-US" sz="2800" b="1">
                <a:solidFill>
                  <a:srgbClr val="3D8963"/>
                </a:solidFill>
                <a:latin typeface="Courier New" panose="02070309020205020404" pitchFamily="49" charset="0"/>
              </a:rPr>
              <a:t> void fSet(aClass &amp;c, int a)</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c.x = a;</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 </a:t>
            </a:r>
            <a:r>
              <a:rPr lang="en-US" altLang="en-US" sz="2800">
                <a:latin typeface="Courier New" panose="02070309020205020404" pitchFamily="49" charset="0"/>
              </a:rPr>
              <a:t>    </a:t>
            </a:r>
          </a:p>
        </p:txBody>
      </p:sp>
      <p:sp>
        <p:nvSpPr>
          <p:cNvPr id="52228" name="Slide Number Placeholder 3">
            <a:extLst>
              <a:ext uri="{FF2B5EF4-FFF2-40B4-BE49-F238E27FC236}">
                <a16:creationId xmlns:a16="http://schemas.microsoft.com/office/drawing/2014/main" id="{6E6B3BF8-2061-D467-6DE0-F98832C220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1B213336-B882-4371-AB9B-30E1395DAA68}" type="slidenum">
              <a:rPr lang="en-US" altLang="en-US" sz="1200"/>
              <a:pPr>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FCD858-2505-C889-DCA8-A5D5855E1A6C}"/>
              </a:ext>
            </a:extLst>
          </p:cNvPr>
          <p:cNvSpPr>
            <a:spLocks noGrp="1" noChangeArrowheads="1"/>
          </p:cNvSpPr>
          <p:nvPr>
            <p:ph type="title"/>
          </p:nvPr>
        </p:nvSpPr>
        <p:spPr>
          <a:xfrm>
            <a:off x="266700" y="76200"/>
            <a:ext cx="8610600" cy="727075"/>
          </a:xfrm>
        </p:spPr>
        <p:txBody>
          <a:bodyPr/>
          <a:lstStyle/>
          <a:p>
            <a:pPr eaLnBrk="1" hangingPunct="1"/>
            <a:r>
              <a:rPr lang="en-US" altLang="en-US"/>
              <a:t>Topics</a:t>
            </a:r>
          </a:p>
        </p:txBody>
      </p:sp>
      <p:sp>
        <p:nvSpPr>
          <p:cNvPr id="18435" name="Rectangle 3">
            <a:extLst>
              <a:ext uri="{FF2B5EF4-FFF2-40B4-BE49-F238E27FC236}">
                <a16:creationId xmlns:a16="http://schemas.microsoft.com/office/drawing/2014/main" id="{98790D32-CDD0-34E3-F044-DFBB85745A3C}"/>
              </a:ext>
            </a:extLst>
          </p:cNvPr>
          <p:cNvSpPr>
            <a:spLocks noGrp="1" noChangeArrowheads="1"/>
          </p:cNvSpPr>
          <p:nvPr>
            <p:ph idx="1"/>
          </p:nvPr>
        </p:nvSpPr>
        <p:spPr>
          <a:xfrm>
            <a:off x="254000" y="806450"/>
            <a:ext cx="8305800" cy="4419600"/>
          </a:xfrm>
        </p:spPr>
        <p:txBody>
          <a:bodyPr/>
          <a:lstStyle/>
          <a:p>
            <a:pPr eaLnBrk="1" hangingPunct="1">
              <a:lnSpc>
                <a:spcPct val="90000"/>
              </a:lnSpc>
              <a:buFontTx/>
              <a:buNone/>
            </a:pPr>
            <a:r>
              <a:rPr lang="en-US" altLang="en-US" sz="3000"/>
              <a:t>11.1  The </a:t>
            </a:r>
            <a:r>
              <a:rPr lang="en-US" altLang="en-US" sz="3000" b="1">
                <a:latin typeface="Courier New" panose="02070309020205020404" pitchFamily="49" charset="0"/>
              </a:rPr>
              <a:t>this</a:t>
            </a:r>
            <a:r>
              <a:rPr lang="en-US" altLang="en-US" sz="3000"/>
              <a:t> Pointer and Constant </a:t>
            </a:r>
          </a:p>
          <a:p>
            <a:pPr eaLnBrk="1" hangingPunct="1">
              <a:lnSpc>
                <a:spcPct val="90000"/>
              </a:lnSpc>
              <a:spcBef>
                <a:spcPct val="0"/>
              </a:spcBef>
              <a:buFontTx/>
              <a:buNone/>
            </a:pPr>
            <a:r>
              <a:rPr lang="en-US" altLang="en-US" sz="3000"/>
              <a:t>         Member Functions</a:t>
            </a:r>
          </a:p>
          <a:p>
            <a:pPr eaLnBrk="1" hangingPunct="1">
              <a:lnSpc>
                <a:spcPct val="90000"/>
              </a:lnSpc>
              <a:buFontTx/>
              <a:buNone/>
            </a:pPr>
            <a:r>
              <a:rPr lang="en-US" altLang="en-US" sz="3000"/>
              <a:t>11.2  Static Members</a:t>
            </a:r>
          </a:p>
          <a:p>
            <a:pPr eaLnBrk="1" hangingPunct="1">
              <a:lnSpc>
                <a:spcPct val="90000"/>
              </a:lnSpc>
              <a:buFontTx/>
              <a:buNone/>
            </a:pPr>
            <a:r>
              <a:rPr lang="en-US" altLang="en-US" sz="3000"/>
              <a:t>11.3  Friends of Classes</a:t>
            </a:r>
          </a:p>
          <a:p>
            <a:pPr eaLnBrk="1" hangingPunct="1">
              <a:lnSpc>
                <a:spcPct val="90000"/>
              </a:lnSpc>
              <a:buFontTx/>
              <a:buNone/>
            </a:pPr>
            <a:r>
              <a:rPr lang="en-US" altLang="en-US" sz="3000"/>
              <a:t>11.4  Memberwise Assignment</a:t>
            </a:r>
          </a:p>
          <a:p>
            <a:pPr eaLnBrk="1" hangingPunct="1">
              <a:lnSpc>
                <a:spcPct val="90000"/>
              </a:lnSpc>
              <a:buFontTx/>
              <a:buNone/>
            </a:pPr>
            <a:r>
              <a:rPr lang="en-US" altLang="en-US"/>
              <a:t>11.5  Copy Constructors</a:t>
            </a:r>
          </a:p>
          <a:p>
            <a:pPr eaLnBrk="1" hangingPunct="1">
              <a:buFontTx/>
              <a:buNone/>
            </a:pPr>
            <a:r>
              <a:rPr lang="en-US" altLang="en-US"/>
              <a:t>11.11 Inheritance</a:t>
            </a:r>
          </a:p>
          <a:p>
            <a:pPr eaLnBrk="1" hangingPunct="1">
              <a:buFontTx/>
              <a:buNone/>
            </a:pPr>
            <a:r>
              <a:rPr lang="en-US" altLang="en-US"/>
              <a:t>11.12 Protected Members and Class Access</a:t>
            </a:r>
          </a:p>
          <a:p>
            <a:pPr eaLnBrk="1" hangingPunct="1">
              <a:buFontTx/>
              <a:buNone/>
            </a:pPr>
            <a:r>
              <a:rPr lang="en-US" altLang="en-US"/>
              <a:t>11.13 Constructors, Destructors, and </a:t>
            </a:r>
          </a:p>
          <a:p>
            <a:pPr eaLnBrk="1" hangingPunct="1">
              <a:lnSpc>
                <a:spcPct val="90000"/>
              </a:lnSpc>
              <a:spcBef>
                <a:spcPct val="0"/>
              </a:spcBef>
              <a:buFontTx/>
              <a:buNone/>
            </a:pPr>
            <a:r>
              <a:rPr lang="en-US" altLang="en-US"/>
              <a:t>           Inheritance</a:t>
            </a:r>
          </a:p>
          <a:p>
            <a:pPr eaLnBrk="1" hangingPunct="1">
              <a:buFontTx/>
              <a:buNone/>
            </a:pPr>
            <a:r>
              <a:rPr lang="en-US" altLang="en-US"/>
              <a:t>11.14 Overriding Base Class Functions</a:t>
            </a:r>
          </a:p>
          <a:p>
            <a:pPr eaLnBrk="1" hangingPunct="1">
              <a:lnSpc>
                <a:spcPct val="90000"/>
              </a:lnSpc>
              <a:buFontTx/>
              <a:buNone/>
            </a:pPr>
            <a:endParaRPr lang="en-US" altLang="en-US"/>
          </a:p>
          <a:p>
            <a:pPr eaLnBrk="1" hangingPunct="1">
              <a:lnSpc>
                <a:spcPct val="90000"/>
              </a:lnSpc>
              <a:buFontTx/>
              <a:buNone/>
            </a:pPr>
            <a:endParaRPr lang="en-US" altLang="en-US" sz="3000"/>
          </a:p>
        </p:txBody>
      </p:sp>
      <p:sp>
        <p:nvSpPr>
          <p:cNvPr id="18436" name="Slide Number Placeholder 3">
            <a:extLst>
              <a:ext uri="{FF2B5EF4-FFF2-40B4-BE49-F238E27FC236}">
                <a16:creationId xmlns:a16="http://schemas.microsoft.com/office/drawing/2014/main" id="{59F4ECE3-1178-77B6-3063-6D84F04A95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BCF3C23A-0382-4A54-9A46-5ECE4C131C85}" type="slidenum">
              <a:rPr lang="en-US" altLang="en-US" sz="1200"/>
              <a:pPr>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96D3334-CB95-ED48-2397-B9702BC2062A}"/>
              </a:ext>
            </a:extLst>
          </p:cNvPr>
          <p:cNvSpPr>
            <a:spLocks noGrp="1" noChangeArrowheads="1"/>
          </p:cNvSpPr>
          <p:nvPr>
            <p:ph type="title"/>
          </p:nvPr>
        </p:nvSpPr>
        <p:spPr>
          <a:xfrm>
            <a:off x="457200" y="0"/>
            <a:ext cx="7924800" cy="1143000"/>
          </a:xfrm>
        </p:spPr>
        <p:txBody>
          <a:bodyPr/>
          <a:lstStyle/>
          <a:p>
            <a:pPr eaLnBrk="1" hangingPunct="1"/>
            <a:r>
              <a:rPr lang="en-US" altLang="en-US"/>
              <a:t> Friend Function Declarations</a:t>
            </a:r>
          </a:p>
        </p:txBody>
      </p:sp>
      <p:sp>
        <p:nvSpPr>
          <p:cNvPr id="54275" name="Rectangle 3">
            <a:extLst>
              <a:ext uri="{FF2B5EF4-FFF2-40B4-BE49-F238E27FC236}">
                <a16:creationId xmlns:a16="http://schemas.microsoft.com/office/drawing/2014/main" id="{8D1557E5-C253-4755-F553-E8F6F4C16883}"/>
              </a:ext>
            </a:extLst>
          </p:cNvPr>
          <p:cNvSpPr>
            <a:spLocks noGrp="1" noChangeArrowheads="1"/>
          </p:cNvSpPr>
          <p:nvPr>
            <p:ph idx="1"/>
          </p:nvPr>
        </p:nvSpPr>
        <p:spPr>
          <a:xfrm>
            <a:off x="228600" y="1371600"/>
            <a:ext cx="8763000" cy="4876800"/>
          </a:xfrm>
        </p:spPr>
        <p:txBody>
          <a:bodyPr/>
          <a:lstStyle/>
          <a:p>
            <a:pPr eaLnBrk="1" hangingPunct="1">
              <a:lnSpc>
                <a:spcPct val="90000"/>
              </a:lnSpc>
              <a:buFontTx/>
              <a:buNone/>
            </a:pPr>
            <a:r>
              <a:rPr lang="en-US" altLang="en-US"/>
              <a:t>2) A friend function may be a member of another class:</a:t>
            </a:r>
          </a:p>
          <a:p>
            <a:pPr eaLnBrk="1" hangingPunct="1">
              <a:lnSpc>
                <a:spcPct val="80000"/>
              </a:lnSpc>
              <a:spcBef>
                <a:spcPct val="40000"/>
              </a:spcBef>
              <a:buFontTx/>
              <a:buNone/>
            </a:pPr>
            <a:r>
              <a:rPr lang="en-US" altLang="en-US" sz="2800" b="1">
                <a:solidFill>
                  <a:srgbClr val="3D8963"/>
                </a:solidFill>
                <a:latin typeface="Courier New" panose="02070309020205020404" pitchFamily="49" charset="0"/>
              </a:rPr>
              <a:t> class aClass</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 private:</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int x;</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a:t>
            </a:r>
            <a:r>
              <a:rPr lang="en-US" altLang="en-US" sz="2800" b="1">
                <a:solidFill>
                  <a:schemeClr val="accent2"/>
                </a:solidFill>
                <a:latin typeface="Courier New" panose="02070309020205020404" pitchFamily="49" charset="0"/>
              </a:rPr>
              <a:t>friend void OtherClass::fSet</a:t>
            </a:r>
          </a:p>
          <a:p>
            <a:pPr eaLnBrk="1" hangingPunct="1">
              <a:lnSpc>
                <a:spcPct val="80000"/>
              </a:lnSpc>
              <a:spcBef>
                <a:spcPct val="0"/>
              </a:spcBef>
              <a:buFontTx/>
              <a:buNone/>
            </a:pPr>
            <a:r>
              <a:rPr lang="en-US" altLang="en-US" sz="2800" b="1">
                <a:solidFill>
                  <a:schemeClr val="accent2"/>
                </a:solidFill>
                <a:latin typeface="Courier New" panose="02070309020205020404" pitchFamily="49" charset="0"/>
              </a:rPr>
              <a:t>                     (aClass &amp;c, int a);</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class OtherClass</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 public:</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void fSet(aClass &amp;c, int a)</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 c.x = a; }</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a:t>
            </a:r>
            <a:endParaRPr lang="en-US" altLang="en-US" sz="2800">
              <a:latin typeface="Courier New" panose="02070309020205020404" pitchFamily="49" charset="0"/>
            </a:endParaRPr>
          </a:p>
          <a:p>
            <a:pPr lvl="1" eaLnBrk="1" hangingPunct="1">
              <a:lnSpc>
                <a:spcPct val="90000"/>
              </a:lnSpc>
              <a:buFontTx/>
              <a:buNone/>
            </a:pPr>
            <a:r>
              <a:rPr lang="en-US" altLang="en-US" sz="2400">
                <a:latin typeface="Courier New" panose="02070309020205020404" pitchFamily="49" charset="0"/>
              </a:rPr>
              <a:t>    </a:t>
            </a:r>
          </a:p>
        </p:txBody>
      </p:sp>
      <p:sp>
        <p:nvSpPr>
          <p:cNvPr id="54276" name="Slide Number Placeholder 3">
            <a:extLst>
              <a:ext uri="{FF2B5EF4-FFF2-40B4-BE49-F238E27FC236}">
                <a16:creationId xmlns:a16="http://schemas.microsoft.com/office/drawing/2014/main" id="{9613FC8F-9C59-6F58-F5A4-43C7EB63A0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EE4A5E5D-94A3-48B0-9987-4D22ACC92B68}" type="slidenum">
              <a:rPr lang="en-US" altLang="en-US" sz="1200"/>
              <a:pPr>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3C08C50-1CED-DC2E-C39B-148599A4FB76}"/>
              </a:ext>
            </a:extLst>
          </p:cNvPr>
          <p:cNvSpPr>
            <a:spLocks noGrp="1" noChangeArrowheads="1"/>
          </p:cNvSpPr>
          <p:nvPr>
            <p:ph type="title"/>
          </p:nvPr>
        </p:nvSpPr>
        <p:spPr>
          <a:xfrm>
            <a:off x="533400" y="152400"/>
            <a:ext cx="7924800" cy="1143000"/>
          </a:xfrm>
        </p:spPr>
        <p:txBody>
          <a:bodyPr/>
          <a:lstStyle/>
          <a:p>
            <a:pPr eaLnBrk="1" hangingPunct="1"/>
            <a:r>
              <a:rPr lang="en-US" altLang="en-US"/>
              <a:t> Friend Class Declaration</a:t>
            </a:r>
          </a:p>
        </p:txBody>
      </p:sp>
      <p:sp>
        <p:nvSpPr>
          <p:cNvPr id="56323" name="Rectangle 3">
            <a:extLst>
              <a:ext uri="{FF2B5EF4-FFF2-40B4-BE49-F238E27FC236}">
                <a16:creationId xmlns:a16="http://schemas.microsoft.com/office/drawing/2014/main" id="{A587B634-99D1-ED76-C7BF-818D29D1847A}"/>
              </a:ext>
            </a:extLst>
          </p:cNvPr>
          <p:cNvSpPr>
            <a:spLocks noGrp="1" noChangeArrowheads="1"/>
          </p:cNvSpPr>
          <p:nvPr>
            <p:ph idx="1"/>
          </p:nvPr>
        </p:nvSpPr>
        <p:spPr>
          <a:xfrm>
            <a:off x="152400" y="1524000"/>
            <a:ext cx="8763000" cy="4495800"/>
          </a:xfrm>
        </p:spPr>
        <p:txBody>
          <a:bodyPr/>
          <a:lstStyle/>
          <a:p>
            <a:pPr marL="609600" indent="-609600" eaLnBrk="1" hangingPunct="1">
              <a:lnSpc>
                <a:spcPct val="90000"/>
              </a:lnSpc>
              <a:buFontTx/>
              <a:buAutoNum type="arabicParenR" startAt="3"/>
            </a:pPr>
            <a:r>
              <a:rPr lang="en-US" altLang="en-US"/>
              <a:t>An entire class can be declared a friend of a class:</a:t>
            </a:r>
          </a:p>
          <a:p>
            <a:pPr marL="609600" indent="-609600" eaLnBrk="1" hangingPunct="1">
              <a:lnSpc>
                <a:spcPct val="90000"/>
              </a:lnSpc>
              <a:buFontTx/>
              <a:buNone/>
            </a:pPr>
            <a:r>
              <a:rPr lang="en-US" altLang="en-US" sz="2400" b="1">
                <a:solidFill>
                  <a:srgbClr val="3D8963"/>
                </a:solidFill>
                <a:latin typeface="Courier New" panose="02070309020205020404" pitchFamily="49" charset="0"/>
              </a:rPr>
              <a:t> </a:t>
            </a:r>
            <a:r>
              <a:rPr lang="en-US" altLang="en-US" sz="2800" b="1">
                <a:solidFill>
                  <a:srgbClr val="3D8963"/>
                </a:solidFill>
                <a:latin typeface="Courier New" panose="02070309020205020404" pitchFamily="49" charset="0"/>
              </a:rPr>
              <a:t>class aClass</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{private:</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int x;</a:t>
            </a:r>
          </a:p>
          <a:p>
            <a:pPr marL="609600" indent="-609600" eaLnBrk="1" hangingPunct="1">
              <a:lnSpc>
                <a:spcPct val="80000"/>
              </a:lnSpc>
              <a:spcBef>
                <a:spcPct val="0"/>
              </a:spcBef>
              <a:buFontTx/>
              <a:buNone/>
            </a:pPr>
            <a:r>
              <a:rPr lang="en-US" altLang="en-US" sz="2800" b="1">
                <a:solidFill>
                  <a:schemeClr val="accent2"/>
                </a:solidFill>
                <a:latin typeface="Courier New" panose="02070309020205020404" pitchFamily="49" charset="0"/>
              </a:rPr>
              <a:t>   friend class frClass;</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a:t>
            </a:r>
          </a:p>
          <a:p>
            <a:pPr marL="609600" indent="-609600" eaLnBrk="1" hangingPunct="1">
              <a:lnSpc>
                <a:spcPct val="80000"/>
              </a:lnSpc>
              <a:spcBef>
                <a:spcPct val="30000"/>
              </a:spcBef>
              <a:buFontTx/>
              <a:buNone/>
            </a:pPr>
            <a:r>
              <a:rPr lang="en-US" altLang="en-US" sz="2800" b="1">
                <a:solidFill>
                  <a:srgbClr val="3D8963"/>
                </a:solidFill>
                <a:latin typeface="Courier New" panose="02070309020205020404" pitchFamily="49" charset="0"/>
              </a:rPr>
              <a:t> class frClass</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{public:</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void fSet(aClass &amp;c,int a){c.x = a;}</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int fGet(aClass c){return c.x;}</a:t>
            </a:r>
          </a:p>
          <a:p>
            <a:pPr marL="609600" indent="-609600" eaLnBrk="1" hangingPunct="1">
              <a:lnSpc>
                <a:spcPct val="80000"/>
              </a:lnSpc>
              <a:spcBef>
                <a:spcPct val="0"/>
              </a:spcBef>
              <a:buFontTx/>
              <a:buNone/>
            </a:pPr>
            <a:r>
              <a:rPr lang="en-US" altLang="en-US" sz="2800" b="1">
                <a:solidFill>
                  <a:srgbClr val="3D8963"/>
                </a:solidFill>
                <a:latin typeface="Courier New" panose="02070309020205020404" pitchFamily="49" charset="0"/>
              </a:rPr>
              <a:t> };</a:t>
            </a:r>
            <a:r>
              <a:rPr lang="en-US" altLang="en-US" sz="2800">
                <a:latin typeface="Courier New" panose="02070309020205020404" pitchFamily="49" charset="0"/>
              </a:rPr>
              <a:t>    </a:t>
            </a:r>
          </a:p>
        </p:txBody>
      </p:sp>
      <p:sp>
        <p:nvSpPr>
          <p:cNvPr id="56324" name="Slide Number Placeholder 3">
            <a:extLst>
              <a:ext uri="{FF2B5EF4-FFF2-40B4-BE49-F238E27FC236}">
                <a16:creationId xmlns:a16="http://schemas.microsoft.com/office/drawing/2014/main" id="{D3D84692-3BB5-6416-2171-3C447B711C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8230B324-AD93-4A27-A8B1-9B7E10AC265B}" type="slidenum">
              <a:rPr lang="en-US" altLang="en-US" sz="1200"/>
              <a:pPr>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18FDA2A-0B67-5F0A-94B7-687812A6FFA6}"/>
              </a:ext>
            </a:extLst>
          </p:cNvPr>
          <p:cNvSpPr>
            <a:spLocks noGrp="1" noChangeArrowheads="1"/>
          </p:cNvSpPr>
          <p:nvPr>
            <p:ph type="title"/>
          </p:nvPr>
        </p:nvSpPr>
        <p:spPr>
          <a:xfrm>
            <a:off x="533400" y="152400"/>
            <a:ext cx="7924800" cy="1143000"/>
          </a:xfrm>
        </p:spPr>
        <p:txBody>
          <a:bodyPr/>
          <a:lstStyle/>
          <a:p>
            <a:pPr eaLnBrk="1" hangingPunct="1"/>
            <a:r>
              <a:rPr lang="en-US" altLang="en-US"/>
              <a:t> Friend Class Declaration</a:t>
            </a:r>
          </a:p>
        </p:txBody>
      </p:sp>
      <p:sp>
        <p:nvSpPr>
          <p:cNvPr id="58371" name="Rectangle 3">
            <a:extLst>
              <a:ext uri="{FF2B5EF4-FFF2-40B4-BE49-F238E27FC236}">
                <a16:creationId xmlns:a16="http://schemas.microsoft.com/office/drawing/2014/main" id="{3395DE1F-D5A4-DCF6-CAE4-909CC02FD66F}"/>
              </a:ext>
            </a:extLst>
          </p:cNvPr>
          <p:cNvSpPr>
            <a:spLocks noGrp="1" noChangeArrowheads="1"/>
          </p:cNvSpPr>
          <p:nvPr>
            <p:ph idx="1"/>
          </p:nvPr>
        </p:nvSpPr>
        <p:spPr>
          <a:xfrm>
            <a:off x="381000" y="1752600"/>
            <a:ext cx="8305800" cy="4267200"/>
          </a:xfrm>
        </p:spPr>
        <p:txBody>
          <a:bodyPr/>
          <a:lstStyle/>
          <a:p>
            <a:pPr eaLnBrk="1" hangingPunct="1">
              <a:lnSpc>
                <a:spcPct val="90000"/>
              </a:lnSpc>
            </a:pPr>
            <a:r>
              <a:rPr lang="en-US" altLang="en-US"/>
              <a:t>If </a:t>
            </a:r>
            <a:r>
              <a:rPr lang="en-US" altLang="en-US" b="1">
                <a:latin typeface="Courier New" panose="02070309020205020404" pitchFamily="49" charset="0"/>
              </a:rPr>
              <a:t>frClass</a:t>
            </a:r>
            <a:r>
              <a:rPr lang="en-US" altLang="en-US"/>
              <a:t> is a friend of </a:t>
            </a:r>
            <a:r>
              <a:rPr lang="en-US" altLang="en-US" b="1">
                <a:latin typeface="Courier New" panose="02070309020205020404" pitchFamily="49" charset="0"/>
              </a:rPr>
              <a:t>aClass</a:t>
            </a:r>
            <a:r>
              <a:rPr lang="en-US" altLang="en-US"/>
              <a:t>, then all member functions of </a:t>
            </a:r>
            <a:r>
              <a:rPr lang="en-US" altLang="en-US" b="1">
                <a:latin typeface="Courier New" panose="02070309020205020404" pitchFamily="49" charset="0"/>
              </a:rPr>
              <a:t>frClass</a:t>
            </a:r>
            <a:r>
              <a:rPr lang="en-US" altLang="en-US"/>
              <a:t> have unrestricted access to all members of </a:t>
            </a:r>
            <a:r>
              <a:rPr lang="en-US" altLang="en-US" b="1">
                <a:latin typeface="Courier New" panose="02070309020205020404" pitchFamily="49" charset="0"/>
              </a:rPr>
              <a:t>aClass</a:t>
            </a:r>
            <a:r>
              <a:rPr lang="en-US" altLang="en-US"/>
              <a:t>, including the private members.</a:t>
            </a:r>
          </a:p>
          <a:p>
            <a:pPr eaLnBrk="1" hangingPunct="1">
              <a:lnSpc>
                <a:spcPct val="90000"/>
              </a:lnSpc>
            </a:pPr>
            <a:endParaRPr lang="en-US" altLang="en-US"/>
          </a:p>
          <a:p>
            <a:pPr eaLnBrk="1" hangingPunct="1">
              <a:lnSpc>
                <a:spcPct val="90000"/>
              </a:lnSpc>
            </a:pPr>
            <a:r>
              <a:rPr lang="en-US" altLang="en-US"/>
              <a:t>In general, you should restrict the property of Friendship to only those functions that must have access to the private members of a class.</a:t>
            </a:r>
          </a:p>
        </p:txBody>
      </p:sp>
      <p:sp>
        <p:nvSpPr>
          <p:cNvPr id="58372" name="Slide Number Placeholder 3">
            <a:extLst>
              <a:ext uri="{FF2B5EF4-FFF2-40B4-BE49-F238E27FC236}">
                <a16:creationId xmlns:a16="http://schemas.microsoft.com/office/drawing/2014/main" id="{FF367412-2C12-177F-93B4-A68024488F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E0B23FF7-F355-4EA2-AFBB-5CD50E0C5136}" type="slidenum">
              <a:rPr lang="en-US" altLang="en-US" sz="1200"/>
              <a:pPr>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a:extLst>
              <a:ext uri="{FF2B5EF4-FFF2-40B4-BE49-F238E27FC236}">
                <a16:creationId xmlns:a16="http://schemas.microsoft.com/office/drawing/2014/main" id="{6E010297-8FF0-51DA-E718-43240B1AF360}"/>
              </a:ext>
            </a:extLst>
          </p:cNvPr>
          <p:cNvSpPr>
            <a:spLocks noGrp="1" noChangeArrowheads="1"/>
          </p:cNvSpPr>
          <p:nvPr>
            <p:ph type="title"/>
          </p:nvPr>
        </p:nvSpPr>
        <p:spPr/>
        <p:txBody>
          <a:bodyPr/>
          <a:lstStyle/>
          <a:p>
            <a:pPr eaLnBrk="1" hangingPunct="1"/>
            <a:r>
              <a:rPr lang="en-US" altLang="en-US" dirty="0"/>
              <a:t>11.4 </a:t>
            </a:r>
            <a:r>
              <a:rPr lang="en-US" altLang="en-US" dirty="0" err="1"/>
              <a:t>Memberwise</a:t>
            </a:r>
            <a:r>
              <a:rPr lang="en-US" altLang="en-US" dirty="0"/>
              <a:t> Assignment</a:t>
            </a:r>
          </a:p>
        </p:txBody>
      </p:sp>
      <p:sp>
        <p:nvSpPr>
          <p:cNvPr id="60419" name="Rectangle 1027">
            <a:extLst>
              <a:ext uri="{FF2B5EF4-FFF2-40B4-BE49-F238E27FC236}">
                <a16:creationId xmlns:a16="http://schemas.microsoft.com/office/drawing/2014/main" id="{5B4B2E53-B6FC-1C61-8E0C-DE69E4B09E89}"/>
              </a:ext>
            </a:extLst>
          </p:cNvPr>
          <p:cNvSpPr>
            <a:spLocks noGrp="1" noChangeArrowheads="1"/>
          </p:cNvSpPr>
          <p:nvPr>
            <p:ph idx="1"/>
          </p:nvPr>
        </p:nvSpPr>
        <p:spPr>
          <a:xfrm>
            <a:off x="685800" y="1752600"/>
            <a:ext cx="8077200" cy="4343400"/>
          </a:xfrm>
        </p:spPr>
        <p:txBody>
          <a:bodyPr/>
          <a:lstStyle/>
          <a:p>
            <a:pPr eaLnBrk="1" hangingPunct="1">
              <a:lnSpc>
                <a:spcPct val="80000"/>
              </a:lnSpc>
              <a:spcBef>
                <a:spcPct val="30000"/>
              </a:spcBef>
            </a:pPr>
            <a:r>
              <a:rPr lang="en-US" altLang="en-US"/>
              <a:t>Can use </a:t>
            </a:r>
            <a:r>
              <a:rPr lang="en-US" altLang="en-US" b="1">
                <a:latin typeface="Courier New" panose="02070309020205020404" pitchFamily="49" charset="0"/>
              </a:rPr>
              <a:t>=</a:t>
            </a:r>
            <a:r>
              <a:rPr lang="en-US" altLang="en-US"/>
              <a:t> to assign one object to another, or to initialize an object with an object’s data</a:t>
            </a:r>
          </a:p>
          <a:p>
            <a:pPr eaLnBrk="1" hangingPunct="1">
              <a:lnSpc>
                <a:spcPct val="80000"/>
              </a:lnSpc>
              <a:spcBef>
                <a:spcPct val="30000"/>
              </a:spcBef>
            </a:pPr>
            <a:r>
              <a:rPr lang="en-US" altLang="en-US"/>
              <a:t>Examples</a:t>
            </a:r>
            <a:r>
              <a:rPr lang="en-US" altLang="en-US" sz="2800"/>
              <a:t> (</a:t>
            </a:r>
            <a:r>
              <a:rPr lang="en-US" altLang="en-US" sz="2400"/>
              <a:t>assuming class </a:t>
            </a:r>
            <a:r>
              <a:rPr lang="en-US" altLang="en-US" sz="2400" b="1">
                <a:solidFill>
                  <a:srgbClr val="3D8963"/>
                </a:solidFill>
                <a:latin typeface="Courier New" panose="02070309020205020404" pitchFamily="49" charset="0"/>
              </a:rPr>
              <a:t>V</a:t>
            </a:r>
            <a:r>
              <a:rPr lang="en-US" altLang="en-US" sz="2800"/>
              <a:t>):</a:t>
            </a:r>
          </a:p>
          <a:p>
            <a:pPr lvl="1" eaLnBrk="1" hangingPunct="1">
              <a:lnSpc>
                <a:spcPct val="80000"/>
              </a:lnSpc>
              <a:spcBef>
                <a:spcPct val="30000"/>
              </a:spcBef>
              <a:buFontTx/>
              <a:buNone/>
            </a:pPr>
            <a:r>
              <a:rPr lang="en-US" altLang="en-US"/>
              <a:t>	    </a:t>
            </a:r>
            <a:r>
              <a:rPr lang="en-US" altLang="en-US" sz="3200" b="1">
                <a:solidFill>
                  <a:srgbClr val="3D8963"/>
                </a:solidFill>
                <a:latin typeface="Courier New" panose="02070309020205020404" pitchFamily="49" charset="0"/>
              </a:rPr>
              <a:t>V</a:t>
            </a:r>
            <a:r>
              <a:rPr lang="en-US" altLang="en-US" b="1">
                <a:solidFill>
                  <a:srgbClr val="3D8963"/>
                </a:solidFill>
                <a:latin typeface="Courier New" panose="02070309020205020404" pitchFamily="49" charset="0"/>
              </a:rPr>
              <a:t> v1, v2;</a:t>
            </a:r>
          </a:p>
          <a:p>
            <a:pPr lvl="1" eaLnBrk="1" hangingPunct="1">
              <a:lnSpc>
                <a:spcPct val="80000"/>
              </a:lnSpc>
              <a:spcBef>
                <a:spcPct val="30000"/>
              </a:spcBef>
              <a:buFontTx/>
              <a:buNone/>
            </a:pPr>
            <a:r>
              <a:rPr lang="en-US" altLang="en-US" b="1">
                <a:solidFill>
                  <a:srgbClr val="3D8963"/>
                </a:solidFill>
                <a:latin typeface="Courier New" panose="02070309020205020404" pitchFamily="49" charset="0"/>
              </a:rPr>
              <a:t>   … // statements that assign</a:t>
            </a:r>
          </a:p>
          <a:p>
            <a:pPr lvl="1" eaLnBrk="1" hangingPunct="1">
              <a:lnSpc>
                <a:spcPct val="80000"/>
              </a:lnSpc>
              <a:spcBef>
                <a:spcPct val="30000"/>
              </a:spcBef>
              <a:buFontTx/>
              <a:buNone/>
            </a:pPr>
            <a:r>
              <a:rPr lang="en-US" altLang="en-US" b="1">
                <a:solidFill>
                  <a:srgbClr val="3D8963"/>
                </a:solidFill>
                <a:latin typeface="Courier New" panose="02070309020205020404" pitchFamily="49" charset="0"/>
              </a:rPr>
              <a:t>   … // values to members of v1</a:t>
            </a:r>
          </a:p>
          <a:p>
            <a:pPr lvl="1" eaLnBrk="1" hangingPunct="1">
              <a:lnSpc>
                <a:spcPct val="80000"/>
              </a:lnSpc>
              <a:spcBef>
                <a:spcPct val="30000"/>
              </a:spcBef>
              <a:buFontTx/>
              <a:buNone/>
            </a:pPr>
            <a:r>
              <a:rPr lang="en-US" altLang="en-US" b="1">
                <a:solidFill>
                  <a:srgbClr val="3D8963"/>
                </a:solidFill>
                <a:latin typeface="Courier New" panose="02070309020205020404" pitchFamily="49" charset="0"/>
              </a:rPr>
              <a:t>   v2 = v1;    // assignment</a:t>
            </a:r>
          </a:p>
          <a:p>
            <a:pPr lvl="1" eaLnBrk="1" hangingPunct="1">
              <a:lnSpc>
                <a:spcPct val="80000"/>
              </a:lnSpc>
              <a:spcBef>
                <a:spcPct val="30000"/>
              </a:spcBef>
              <a:buFontTx/>
              <a:buNone/>
            </a:pPr>
            <a:r>
              <a:rPr lang="en-US" altLang="en-US" b="1">
                <a:solidFill>
                  <a:srgbClr val="3D8963"/>
                </a:solidFill>
                <a:latin typeface="Courier New" panose="02070309020205020404" pitchFamily="49" charset="0"/>
              </a:rPr>
              <a:t>  </a:t>
            </a:r>
            <a:r>
              <a:rPr lang="en-US" altLang="en-US" sz="3200" b="1">
                <a:solidFill>
                  <a:srgbClr val="3D8963"/>
                </a:solidFill>
                <a:latin typeface="Courier New" panose="02070309020205020404" pitchFamily="49" charset="0"/>
              </a:rPr>
              <a:t> V </a:t>
            </a:r>
            <a:r>
              <a:rPr lang="en-US" altLang="en-US" b="1">
                <a:solidFill>
                  <a:srgbClr val="3D8963"/>
                </a:solidFill>
                <a:latin typeface="Courier New" panose="02070309020205020404" pitchFamily="49" charset="0"/>
              </a:rPr>
              <a:t>v3 = v2;  // initialization</a:t>
            </a:r>
            <a:endParaRPr lang="en-US" altLang="en-US" sz="2400" b="1">
              <a:latin typeface="Courier New" panose="02070309020205020404" pitchFamily="49" charset="0"/>
            </a:endParaRPr>
          </a:p>
        </p:txBody>
      </p:sp>
      <p:sp>
        <p:nvSpPr>
          <p:cNvPr id="60420" name="Slide Number Placeholder 3">
            <a:extLst>
              <a:ext uri="{FF2B5EF4-FFF2-40B4-BE49-F238E27FC236}">
                <a16:creationId xmlns:a16="http://schemas.microsoft.com/office/drawing/2014/main" id="{CA00DDFD-D3F0-CF5A-2BAC-25E405BE37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06645ABA-A11A-4CB6-A1A1-DA202B0C6430}" type="slidenum">
              <a:rPr lang="en-US" altLang="en-US" sz="1200"/>
              <a:pPr>
                <a:spcBef>
                  <a:spcPct val="0"/>
                </a:spcBef>
                <a:buFontTx/>
                <a:buNone/>
              </a:pPr>
              <a:t>23</a:t>
            </a:fld>
            <a:endParaRPr lang="en-US" altLang="en-US" sz="1200"/>
          </a:p>
        </p:txBody>
      </p:sp>
      <p:sp>
        <p:nvSpPr>
          <p:cNvPr id="60421" name="Rectangle 1">
            <a:extLst>
              <a:ext uri="{FF2B5EF4-FFF2-40B4-BE49-F238E27FC236}">
                <a16:creationId xmlns:a16="http://schemas.microsoft.com/office/drawing/2014/main" id="{4D24CC40-62AF-3E86-80D3-B2E291ACE750}"/>
              </a:ext>
            </a:extLst>
          </p:cNvPr>
          <p:cNvSpPr>
            <a:spLocks noChangeArrowheads="1"/>
          </p:cNvSpPr>
          <p:nvPr/>
        </p:nvSpPr>
        <p:spPr bwMode="auto">
          <a:xfrm>
            <a:off x="280988" y="5926138"/>
            <a:ext cx="152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cs typeface="Arial" panose="020B0604020202020204" pitchFamily="34" charset="0"/>
              </a:rPr>
              <a:t>See pr11-05.cpp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AB3C72CB-6CFB-F317-9F30-085904D2FE90}"/>
              </a:ext>
            </a:extLst>
          </p:cNvPr>
          <p:cNvSpPr>
            <a:spLocks noGrp="1" noChangeArrowheads="1"/>
          </p:cNvSpPr>
          <p:nvPr>
            <p:ph type="title"/>
          </p:nvPr>
        </p:nvSpPr>
        <p:spPr>
          <a:xfrm>
            <a:off x="304800" y="152400"/>
            <a:ext cx="8610600" cy="687388"/>
          </a:xfrm>
        </p:spPr>
        <p:txBody>
          <a:bodyPr/>
          <a:lstStyle/>
          <a:p>
            <a:pPr eaLnBrk="1" hangingPunct="1"/>
            <a:r>
              <a:rPr lang="en-US" altLang="en-US"/>
              <a:t>Review</a:t>
            </a:r>
          </a:p>
        </p:txBody>
      </p:sp>
      <p:sp>
        <p:nvSpPr>
          <p:cNvPr id="3" name="Content Placeholder 2">
            <a:extLst>
              <a:ext uri="{FF2B5EF4-FFF2-40B4-BE49-F238E27FC236}">
                <a16:creationId xmlns:a16="http://schemas.microsoft.com/office/drawing/2014/main" id="{590D39C8-A83F-812F-9074-5446347C260B}"/>
              </a:ext>
            </a:extLst>
          </p:cNvPr>
          <p:cNvSpPr>
            <a:spLocks noGrp="1" noChangeArrowheads="1"/>
          </p:cNvSpPr>
          <p:nvPr>
            <p:ph idx="1"/>
          </p:nvPr>
        </p:nvSpPr>
        <p:spPr>
          <a:xfrm>
            <a:off x="152400" y="914400"/>
            <a:ext cx="8294688" cy="4572000"/>
          </a:xfrm>
        </p:spPr>
        <p:txBody>
          <a:bodyPr/>
          <a:lstStyle/>
          <a:p>
            <a:pPr marL="457200" indent="-457200" eaLnBrk="1" hangingPunct="1">
              <a:buFontTx/>
              <a:buAutoNum type="arabicPeriod"/>
            </a:pPr>
            <a:r>
              <a:rPr lang="en-US" altLang="en-US" sz="2400"/>
              <a:t>What is the difference between an instance member variable and a static member variable?</a:t>
            </a:r>
          </a:p>
          <a:p>
            <a:pPr marL="457200" indent="-457200" eaLnBrk="1" hangingPunct="1">
              <a:buFontTx/>
              <a:buAutoNum type="arabicPeriod"/>
            </a:pPr>
            <a:r>
              <a:rPr lang="en-US" altLang="en-US" sz="2400"/>
              <a:t>Static member variables are declared inside the class declaration.  Where are static member variables defined?</a:t>
            </a:r>
          </a:p>
          <a:p>
            <a:pPr marL="457200" indent="-457200" eaLnBrk="1" hangingPunct="1">
              <a:buFontTx/>
              <a:buAutoNum type="arabicPeriod"/>
            </a:pPr>
            <a:r>
              <a:rPr lang="en-US" altLang="en-US" sz="2400"/>
              <a:t>Does a static member variable come into existence in memory before, at the same time as or after any instances of its class?</a:t>
            </a:r>
          </a:p>
          <a:p>
            <a:pPr marL="457200" indent="-457200" eaLnBrk="1" hangingPunct="1">
              <a:buFontTx/>
              <a:buAutoNum type="arabicPeriod"/>
            </a:pPr>
            <a:r>
              <a:rPr lang="en-US" altLang="en-US" sz="2400"/>
              <a:t>What action is possible with a static member function that isn’t possible with an instance member variable?</a:t>
            </a:r>
          </a:p>
          <a:p>
            <a:pPr marL="457200" indent="-457200" eaLnBrk="1" hangingPunct="1">
              <a:buFontTx/>
              <a:buAutoNum type="arabicPeriod"/>
            </a:pPr>
            <a:r>
              <a:rPr lang="en-US" altLang="en-US" sz="2400"/>
              <a:t>If class x declares function f as a friend, does  f become a member of class x?</a:t>
            </a:r>
          </a:p>
          <a:p>
            <a:pPr marL="457200" indent="-457200" eaLnBrk="1" hangingPunct="1">
              <a:buFontTx/>
              <a:buAutoNum type="arabicPeriod"/>
            </a:pPr>
            <a:r>
              <a:rPr lang="en-US" altLang="en-US" sz="2400"/>
              <a:t>If class Y is a friend of class X, should the friend keyword appear in class Y’s declaration or in class X’s declaration?</a:t>
            </a:r>
          </a:p>
        </p:txBody>
      </p:sp>
      <p:sp>
        <p:nvSpPr>
          <p:cNvPr id="62468" name="Slide Number Placeholder 3">
            <a:extLst>
              <a:ext uri="{FF2B5EF4-FFF2-40B4-BE49-F238E27FC236}">
                <a16:creationId xmlns:a16="http://schemas.microsoft.com/office/drawing/2014/main" id="{1CC6948F-41E8-623E-6931-D0DE47CF03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a:t>
            </a:r>
            <a:fld id="{E98707A9-E149-4505-B4BF-0486FED77613}" type="slidenum">
              <a:rPr lang="en-US" altLang="en-US" sz="1200"/>
              <a:pPr>
                <a:spcBef>
                  <a:spcPct val="0"/>
                </a:spcBef>
                <a:buFontTx/>
                <a:buNone/>
              </a:pPr>
              <a:t>24</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B245B3C-4141-EA78-3DCA-A9B0A1C3A0A4}"/>
              </a:ext>
            </a:extLst>
          </p:cNvPr>
          <p:cNvSpPr>
            <a:spLocks noGrp="1" noChangeArrowheads="1"/>
          </p:cNvSpPr>
          <p:nvPr>
            <p:ph type="title"/>
          </p:nvPr>
        </p:nvSpPr>
        <p:spPr/>
        <p:txBody>
          <a:bodyPr/>
          <a:lstStyle/>
          <a:p>
            <a:pPr eaLnBrk="1" hangingPunct="1"/>
            <a:r>
              <a:rPr lang="en-US" altLang="en-US"/>
              <a:t>11.5  Copy Constructors</a:t>
            </a:r>
          </a:p>
        </p:txBody>
      </p:sp>
      <p:sp>
        <p:nvSpPr>
          <p:cNvPr id="63491" name="Rectangle 3">
            <a:extLst>
              <a:ext uri="{FF2B5EF4-FFF2-40B4-BE49-F238E27FC236}">
                <a16:creationId xmlns:a16="http://schemas.microsoft.com/office/drawing/2014/main" id="{8196FC09-7C80-DA13-8ADB-85BFB8CA5CED}"/>
              </a:ext>
            </a:extLst>
          </p:cNvPr>
          <p:cNvSpPr>
            <a:spLocks noGrp="1" noChangeArrowheads="1"/>
          </p:cNvSpPr>
          <p:nvPr>
            <p:ph idx="1"/>
          </p:nvPr>
        </p:nvSpPr>
        <p:spPr/>
        <p:txBody>
          <a:bodyPr/>
          <a:lstStyle/>
          <a:p>
            <a:pPr eaLnBrk="1" hangingPunct="1"/>
            <a:r>
              <a:rPr lang="en-US" altLang="en-US"/>
              <a:t>Is a special constructor used when a newly created object is initialized with the data of another object of same class</a:t>
            </a:r>
          </a:p>
          <a:p>
            <a:pPr eaLnBrk="1" hangingPunct="1"/>
            <a:r>
              <a:rPr lang="en-US" altLang="en-US"/>
              <a:t>The default copy constructor copies field-to-field, using memberwise assignment</a:t>
            </a:r>
          </a:p>
          <a:p>
            <a:pPr eaLnBrk="1" hangingPunct="1"/>
            <a:r>
              <a:rPr lang="en-US" altLang="en-US"/>
              <a:t>The default copy constructor works fine in most cases</a:t>
            </a:r>
          </a:p>
        </p:txBody>
      </p:sp>
      <p:sp>
        <p:nvSpPr>
          <p:cNvPr id="63492" name="Slide Number Placeholder 3">
            <a:extLst>
              <a:ext uri="{FF2B5EF4-FFF2-40B4-BE49-F238E27FC236}">
                <a16:creationId xmlns:a16="http://schemas.microsoft.com/office/drawing/2014/main" id="{5741DA33-90D6-0DCE-9BB1-3F7F5D5B48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2B79F618-B720-47FB-9661-4C38D9270033}" type="slidenum">
              <a:rPr lang="en-US" altLang="en-US" sz="1200"/>
              <a:pPr>
                <a:spcBef>
                  <a:spcPct val="0"/>
                </a:spcBef>
                <a:buFontTx/>
                <a:buNone/>
              </a:pPr>
              <a:t>25</a:t>
            </a:fld>
            <a:endParaRPr lang="en-US" altLang="en-US" sz="120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CD39317-96B2-F55F-9685-CCA1E5F4CA8A}"/>
              </a:ext>
            </a:extLst>
          </p:cNvPr>
          <p:cNvSpPr>
            <a:spLocks noGrp="1" noChangeArrowheads="1"/>
          </p:cNvSpPr>
          <p:nvPr>
            <p:ph type="title"/>
          </p:nvPr>
        </p:nvSpPr>
        <p:spPr/>
        <p:txBody>
          <a:bodyPr/>
          <a:lstStyle/>
          <a:p>
            <a:pPr eaLnBrk="1" hangingPunct="1"/>
            <a:r>
              <a:rPr lang="en-US" altLang="en-US"/>
              <a:t>Copy Constructors</a:t>
            </a:r>
          </a:p>
        </p:txBody>
      </p:sp>
      <p:sp>
        <p:nvSpPr>
          <p:cNvPr id="65539" name="Rectangle 3">
            <a:extLst>
              <a:ext uri="{FF2B5EF4-FFF2-40B4-BE49-F238E27FC236}">
                <a16:creationId xmlns:a16="http://schemas.microsoft.com/office/drawing/2014/main" id="{11213F4D-328A-F1B2-FD1C-5A1867A0476E}"/>
              </a:ext>
            </a:extLst>
          </p:cNvPr>
          <p:cNvSpPr>
            <a:spLocks noGrp="1" noChangeArrowheads="1"/>
          </p:cNvSpPr>
          <p:nvPr>
            <p:ph idx="1"/>
          </p:nvPr>
        </p:nvSpPr>
        <p:spPr>
          <a:xfrm>
            <a:off x="685800" y="1981200"/>
            <a:ext cx="8153400" cy="4114800"/>
          </a:xfrm>
        </p:spPr>
        <p:txBody>
          <a:bodyPr/>
          <a:lstStyle/>
          <a:p>
            <a:pPr eaLnBrk="1" hangingPunct="1">
              <a:buFontTx/>
              <a:buNone/>
            </a:pPr>
            <a:r>
              <a:rPr lang="en-US" altLang="en-US"/>
              <a:t>	Problems occur when objects contain pointers to dynamic storage:</a:t>
            </a:r>
          </a:p>
          <a:p>
            <a:pPr eaLnBrk="1" hangingPunct="1">
              <a:lnSpc>
                <a:spcPct val="80000"/>
              </a:lnSpc>
              <a:spcBef>
                <a:spcPct val="30000"/>
              </a:spcBef>
              <a:buFontTx/>
              <a:buNone/>
            </a:pPr>
            <a:r>
              <a:rPr lang="en-US" altLang="en-US" sz="2800"/>
              <a:t>	</a:t>
            </a:r>
            <a:r>
              <a:rPr lang="en-US" altLang="en-US" sz="2800" b="1">
                <a:solidFill>
                  <a:srgbClr val="3D8963"/>
                </a:solidFill>
                <a:latin typeface="Courier New" panose="02070309020205020404" pitchFamily="49" charset="0"/>
              </a:rPr>
              <a:t>class CpClass</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private: </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int *p;</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public:</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CpClass(int v=0)</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 p = new int; *p = v;}</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~CpClass(){delete p;}</a:t>
            </a:r>
          </a:p>
          <a:p>
            <a:pPr eaLnBrk="1" hangingPunct="1">
              <a:lnSpc>
                <a:spcPct val="80000"/>
              </a:lnSpc>
              <a:spcBef>
                <a:spcPct val="0"/>
              </a:spcBef>
              <a:buFontTx/>
              <a:buNone/>
            </a:pPr>
            <a:r>
              <a:rPr lang="en-US" altLang="en-US" sz="2800" b="1">
                <a:solidFill>
                  <a:srgbClr val="3D8963"/>
                </a:solidFill>
                <a:latin typeface="Courier New" panose="02070309020205020404" pitchFamily="49" charset="0"/>
              </a:rPr>
              <a:t>	};</a:t>
            </a:r>
            <a:endParaRPr lang="en-US" altLang="en-US" sz="2800" b="1">
              <a:solidFill>
                <a:srgbClr val="3D8963"/>
              </a:solidFill>
            </a:endParaRPr>
          </a:p>
        </p:txBody>
      </p:sp>
      <p:sp>
        <p:nvSpPr>
          <p:cNvPr id="65540" name="Slide Number Placeholder 3">
            <a:extLst>
              <a:ext uri="{FF2B5EF4-FFF2-40B4-BE49-F238E27FC236}">
                <a16:creationId xmlns:a16="http://schemas.microsoft.com/office/drawing/2014/main" id="{4BB77391-1244-8DB5-19DF-AC27AAEE0D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7ACF4A28-2ADC-48BF-9DFB-477EB95201EF}" type="slidenum">
              <a:rPr lang="en-US" altLang="en-US" sz="1200"/>
              <a:pPr>
                <a:spcBef>
                  <a:spcPct val="0"/>
                </a:spcBef>
                <a:buFontTx/>
                <a:buNone/>
              </a:pPr>
              <a:t>26</a:t>
            </a:fld>
            <a:endParaRPr lang="en-US" altLang="en-US" sz="120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0F166FF-43A6-3FCD-F7F1-EF7D625FCE82}"/>
              </a:ext>
            </a:extLst>
          </p:cNvPr>
          <p:cNvSpPr>
            <a:spLocks noGrp="1" noChangeArrowheads="1"/>
          </p:cNvSpPr>
          <p:nvPr>
            <p:ph type="title"/>
          </p:nvPr>
        </p:nvSpPr>
        <p:spPr/>
        <p:txBody>
          <a:bodyPr/>
          <a:lstStyle/>
          <a:p>
            <a:pPr eaLnBrk="1" hangingPunct="1"/>
            <a:r>
              <a:rPr lang="en-US" altLang="en-US" dirty="0"/>
              <a:t>Default Constructor Causes Sharing of Storage </a:t>
            </a:r>
          </a:p>
        </p:txBody>
      </p:sp>
      <p:sp>
        <p:nvSpPr>
          <p:cNvPr id="67587" name="Rectangle 3">
            <a:extLst>
              <a:ext uri="{FF2B5EF4-FFF2-40B4-BE49-F238E27FC236}">
                <a16:creationId xmlns:a16="http://schemas.microsoft.com/office/drawing/2014/main" id="{6FD11312-8DEB-F95F-D74A-201EA97E1D7E}"/>
              </a:ext>
            </a:extLst>
          </p:cNvPr>
          <p:cNvSpPr>
            <a:spLocks noGrp="1" noChangeArrowheads="1"/>
          </p:cNvSpPr>
          <p:nvPr>
            <p:ph sz="half" idx="1"/>
          </p:nvPr>
        </p:nvSpPr>
        <p:spPr>
          <a:xfrm>
            <a:off x="685800" y="1981200"/>
            <a:ext cx="4191000" cy="4495800"/>
          </a:xfrm>
        </p:spPr>
        <p:txBody>
          <a:bodyPr/>
          <a:lstStyle/>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CpClass c1(5);</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if (true)</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CpClass c2=c1;</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c1 is corrupted</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when c2 goes</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out of scope and</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its destructor</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executes </a:t>
            </a:r>
          </a:p>
        </p:txBody>
      </p:sp>
      <p:sp>
        <p:nvSpPr>
          <p:cNvPr id="67588" name="Rectangle 4">
            <a:extLst>
              <a:ext uri="{FF2B5EF4-FFF2-40B4-BE49-F238E27FC236}">
                <a16:creationId xmlns:a16="http://schemas.microsoft.com/office/drawing/2014/main" id="{CB72F913-8E81-72F3-6654-4DC4B4026481}"/>
              </a:ext>
            </a:extLst>
          </p:cNvPr>
          <p:cNvSpPr>
            <a:spLocks noGrp="1" noChangeArrowheads="1"/>
          </p:cNvSpPr>
          <p:nvPr>
            <p:ph sz="half" idx="2"/>
          </p:nvPr>
        </p:nvSpPr>
        <p:spPr>
          <a:xfrm>
            <a:off x="4533900" y="1600200"/>
            <a:ext cx="4065588" cy="4572000"/>
          </a:xfrm>
        </p:spPr>
        <p:txBody>
          <a:bodyPr/>
          <a:lstStyle/>
          <a:p>
            <a:pPr marL="0" indent="0" eaLnBrk="1" hangingPunct="1">
              <a:buFontTx/>
              <a:buNone/>
            </a:pPr>
            <a:r>
              <a:rPr lang="en-US" altLang="en-US"/>
              <a:t> </a:t>
            </a:r>
          </a:p>
        </p:txBody>
      </p:sp>
      <p:sp>
        <p:nvSpPr>
          <p:cNvPr id="67589" name="Slide Number Placeholder 4">
            <a:extLst>
              <a:ext uri="{FF2B5EF4-FFF2-40B4-BE49-F238E27FC236}">
                <a16:creationId xmlns:a16="http://schemas.microsoft.com/office/drawing/2014/main" id="{0D03B4B3-E279-2D83-4C89-14BF9B8597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26A31910-FBCE-407A-A6F7-218605EB1F8E}" type="slidenum">
              <a:rPr lang="en-US" altLang="en-US" sz="1200"/>
              <a:pPr>
                <a:spcBef>
                  <a:spcPct val="0"/>
                </a:spcBef>
                <a:buFontTx/>
                <a:buNone/>
              </a:pPr>
              <a:t>27</a:t>
            </a:fld>
            <a:endParaRPr lang="en-US" altLang="en-US" sz="1200"/>
          </a:p>
        </p:txBody>
      </p:sp>
      <p:sp>
        <p:nvSpPr>
          <p:cNvPr id="67590" name="Rectangle 12" descr="rectangle containing c2 (constructor 2)">
            <a:extLst>
              <a:ext uri="{FF2B5EF4-FFF2-40B4-BE49-F238E27FC236}">
                <a16:creationId xmlns:a16="http://schemas.microsoft.com/office/drawing/2014/main" id="{C127F8DA-CC5A-1BD1-2C04-C586C713B230}"/>
              </a:ext>
            </a:extLst>
          </p:cNvPr>
          <p:cNvSpPr>
            <a:spLocks noChangeArrowheads="1"/>
          </p:cNvSpPr>
          <p:nvPr/>
        </p:nvSpPr>
        <p:spPr bwMode="auto">
          <a:xfrm>
            <a:off x="5100638" y="3810000"/>
            <a:ext cx="461962"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67591" name="Rectangle 11" descr="Rectangle containing c1 for class 1">
            <a:extLst>
              <a:ext uri="{FF2B5EF4-FFF2-40B4-BE49-F238E27FC236}">
                <a16:creationId xmlns:a16="http://schemas.microsoft.com/office/drawing/2014/main" id="{7E770ADD-D6EF-9A01-D917-3DE6F46E607D}"/>
              </a:ext>
            </a:extLst>
          </p:cNvPr>
          <p:cNvSpPr>
            <a:spLocks noChangeArrowheads="1"/>
          </p:cNvSpPr>
          <p:nvPr/>
        </p:nvSpPr>
        <p:spPr bwMode="auto">
          <a:xfrm>
            <a:off x="5113338" y="2514600"/>
            <a:ext cx="449262"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67592" name="Rectangle 10" descr="Rectangle containing the number 5">
            <a:extLst>
              <a:ext uri="{FF2B5EF4-FFF2-40B4-BE49-F238E27FC236}">
                <a16:creationId xmlns:a16="http://schemas.microsoft.com/office/drawing/2014/main" id="{AD4029CC-0278-9351-2DF4-3ABB563BF9E7}"/>
              </a:ext>
            </a:extLst>
          </p:cNvPr>
          <p:cNvSpPr>
            <a:spLocks noChangeArrowheads="1"/>
          </p:cNvSpPr>
          <p:nvPr/>
        </p:nvSpPr>
        <p:spPr bwMode="auto">
          <a:xfrm>
            <a:off x="7086600" y="2971800"/>
            <a:ext cx="381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67593" name="Group 13" descr="graphic depicting c1 and c2 relationship with shared storage">
            <a:extLst>
              <a:ext uri="{FF2B5EF4-FFF2-40B4-BE49-F238E27FC236}">
                <a16:creationId xmlns:a16="http://schemas.microsoft.com/office/drawing/2014/main" id="{C4EB61D0-7334-1FF4-C37A-4E5D8FF6CD0C}"/>
              </a:ext>
            </a:extLst>
          </p:cNvPr>
          <p:cNvGrpSpPr>
            <a:grpSpLocks/>
          </p:cNvGrpSpPr>
          <p:nvPr/>
        </p:nvGrpSpPr>
        <p:grpSpPr bwMode="auto">
          <a:xfrm>
            <a:off x="5087938" y="2514600"/>
            <a:ext cx="2335212" cy="1757363"/>
            <a:chOff x="3195" y="1562"/>
            <a:chExt cx="1471" cy="1107"/>
          </a:xfrm>
        </p:grpSpPr>
        <p:sp>
          <p:nvSpPr>
            <p:cNvPr id="67594" name="Text Box 5" descr="rectangle containing c1 ">
              <a:extLst>
                <a:ext uri="{FF2B5EF4-FFF2-40B4-BE49-F238E27FC236}">
                  <a16:creationId xmlns:a16="http://schemas.microsoft.com/office/drawing/2014/main" id="{217C866A-C58B-4818-7AD4-6B8B799099E5}"/>
                </a:ext>
              </a:extLst>
            </p:cNvPr>
            <p:cNvSpPr txBox="1">
              <a:spLocks noChangeArrowheads="1"/>
            </p:cNvSpPr>
            <p:nvPr/>
          </p:nvSpPr>
          <p:spPr bwMode="auto">
            <a:xfrm>
              <a:off x="3195" y="1562"/>
              <a:ext cx="2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aseline="0" dirty="0">
                  <a:latin typeface="Times New Roman" panose="02020603050405020304" pitchFamily="18" charset="0"/>
                </a:rPr>
                <a:t>c1</a:t>
              </a:r>
            </a:p>
          </p:txBody>
        </p:sp>
        <p:sp>
          <p:nvSpPr>
            <p:cNvPr id="67595" name="Text Box 6" descr="Rectangle containing c2 for class 2">
              <a:extLst>
                <a:ext uri="{FF2B5EF4-FFF2-40B4-BE49-F238E27FC236}">
                  <a16:creationId xmlns:a16="http://schemas.microsoft.com/office/drawing/2014/main" id="{1E4033B1-C8BB-672B-43B5-C8E943163274}"/>
                </a:ext>
              </a:extLst>
            </p:cNvPr>
            <p:cNvSpPr txBox="1">
              <a:spLocks noChangeArrowheads="1"/>
            </p:cNvSpPr>
            <p:nvPr/>
          </p:nvSpPr>
          <p:spPr bwMode="auto">
            <a:xfrm>
              <a:off x="3203" y="2378"/>
              <a:ext cx="2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aseline="0" dirty="0">
                  <a:latin typeface="Times New Roman" panose="02020603050405020304" pitchFamily="18" charset="0"/>
                </a:rPr>
                <a:t>c2</a:t>
              </a:r>
            </a:p>
          </p:txBody>
        </p:sp>
        <p:sp>
          <p:nvSpPr>
            <p:cNvPr id="67596" name="Text Box 7">
              <a:extLst>
                <a:ext uri="{FF2B5EF4-FFF2-40B4-BE49-F238E27FC236}">
                  <a16:creationId xmlns:a16="http://schemas.microsoft.com/office/drawing/2014/main" id="{A94150F2-2C01-2738-E3FE-770466774E1D}"/>
                </a:ext>
              </a:extLst>
            </p:cNvPr>
            <p:cNvSpPr txBox="1">
              <a:spLocks noChangeArrowheads="1"/>
            </p:cNvSpPr>
            <p:nvPr/>
          </p:nvSpPr>
          <p:spPr bwMode="auto">
            <a:xfrm>
              <a:off x="4454" y="18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aseline="0">
                  <a:latin typeface="Times New Roman" panose="02020603050405020304" pitchFamily="18" charset="0"/>
                </a:rPr>
                <a:t>5</a:t>
              </a:r>
            </a:p>
          </p:txBody>
        </p:sp>
        <p:sp>
          <p:nvSpPr>
            <p:cNvPr id="67597" name="Line 8" descr="arrow pointing from c1 to 5">
              <a:extLst>
                <a:ext uri="{FF2B5EF4-FFF2-40B4-BE49-F238E27FC236}">
                  <a16:creationId xmlns:a16="http://schemas.microsoft.com/office/drawing/2014/main" id="{6CF61281-C4C9-2471-4779-72A748E9D07C}"/>
                </a:ext>
              </a:extLst>
            </p:cNvPr>
            <p:cNvSpPr>
              <a:spLocks noChangeShapeType="1"/>
            </p:cNvSpPr>
            <p:nvPr/>
          </p:nvSpPr>
          <p:spPr bwMode="auto">
            <a:xfrm>
              <a:off x="3552" y="1824"/>
              <a:ext cx="86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8" name="Line 9" descr="arrow pointing from c2 to 5">
              <a:extLst>
                <a:ext uri="{FF2B5EF4-FFF2-40B4-BE49-F238E27FC236}">
                  <a16:creationId xmlns:a16="http://schemas.microsoft.com/office/drawing/2014/main" id="{7FA8F02A-7672-4BA6-3680-CDC9180749CC}"/>
                </a:ext>
              </a:extLst>
            </p:cNvPr>
            <p:cNvSpPr>
              <a:spLocks noChangeShapeType="1"/>
            </p:cNvSpPr>
            <p:nvPr/>
          </p:nvSpPr>
          <p:spPr bwMode="auto">
            <a:xfrm flipV="1">
              <a:off x="3552" y="2064"/>
              <a:ext cx="81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CCCE5EE-725A-6EE1-83F0-0F2164BF97D2}"/>
              </a:ext>
            </a:extLst>
          </p:cNvPr>
          <p:cNvSpPr>
            <a:spLocks noGrp="1" noChangeArrowheads="1"/>
          </p:cNvSpPr>
          <p:nvPr>
            <p:ph type="title"/>
          </p:nvPr>
        </p:nvSpPr>
        <p:spPr/>
        <p:txBody>
          <a:bodyPr/>
          <a:lstStyle/>
          <a:p>
            <a:pPr eaLnBrk="1" hangingPunct="1"/>
            <a:r>
              <a:rPr lang="en-US" altLang="en-US"/>
              <a:t>Problems of Sharing Dynamic Storage</a:t>
            </a:r>
          </a:p>
        </p:txBody>
      </p:sp>
      <p:sp>
        <p:nvSpPr>
          <p:cNvPr id="69635" name="Rectangle 3">
            <a:extLst>
              <a:ext uri="{FF2B5EF4-FFF2-40B4-BE49-F238E27FC236}">
                <a16:creationId xmlns:a16="http://schemas.microsoft.com/office/drawing/2014/main" id="{2CF1C0D1-3319-FE38-1404-C54D52A5F035}"/>
              </a:ext>
            </a:extLst>
          </p:cNvPr>
          <p:cNvSpPr>
            <a:spLocks noGrp="1" noChangeArrowheads="1"/>
          </p:cNvSpPr>
          <p:nvPr>
            <p:ph idx="1"/>
          </p:nvPr>
        </p:nvSpPr>
        <p:spPr>
          <a:xfrm>
            <a:off x="304800" y="2024063"/>
            <a:ext cx="8294688" cy="3556000"/>
          </a:xfrm>
        </p:spPr>
        <p:txBody>
          <a:bodyPr/>
          <a:lstStyle/>
          <a:p>
            <a:pPr eaLnBrk="1" hangingPunct="1"/>
            <a:r>
              <a:rPr lang="en-US" altLang="en-US"/>
              <a:t>Destructor of one object deletes memory still in use by other objects</a:t>
            </a:r>
          </a:p>
          <a:p>
            <a:pPr eaLnBrk="1" hangingPunct="1"/>
            <a:endParaRPr lang="en-US" altLang="en-US"/>
          </a:p>
          <a:p>
            <a:pPr eaLnBrk="1" hangingPunct="1"/>
            <a:r>
              <a:rPr lang="en-US" altLang="en-US"/>
              <a:t>Modification of memory by one object affects other objects sharing that memory</a:t>
            </a:r>
          </a:p>
          <a:p>
            <a:pPr eaLnBrk="1" hangingPunct="1"/>
            <a:endParaRPr lang="en-US" altLang="en-US" sz="2800" b="1">
              <a:solidFill>
                <a:srgbClr val="3D8963"/>
              </a:solidFill>
            </a:endParaRPr>
          </a:p>
        </p:txBody>
      </p:sp>
      <p:sp>
        <p:nvSpPr>
          <p:cNvPr id="69636" name="Slide Number Placeholder 3">
            <a:extLst>
              <a:ext uri="{FF2B5EF4-FFF2-40B4-BE49-F238E27FC236}">
                <a16:creationId xmlns:a16="http://schemas.microsoft.com/office/drawing/2014/main" id="{2A003EB0-F0DF-FCA5-7D09-F67C71BA50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03F66B6F-3BE1-4D57-A868-521BD97C26C4}" type="slidenum">
              <a:rPr lang="en-US" altLang="en-US" sz="1200"/>
              <a:pPr>
                <a:spcBef>
                  <a:spcPct val="0"/>
                </a:spcBef>
                <a:buFontTx/>
                <a:buNone/>
              </a:pPr>
              <a:t>28</a:t>
            </a:fld>
            <a:endParaRPr lang="en-US" altLang="en-US" sz="120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B4739B9-18F1-E9FE-1E62-A334B7BB4BC9}"/>
              </a:ext>
            </a:extLst>
          </p:cNvPr>
          <p:cNvSpPr>
            <a:spLocks noGrp="1" noChangeArrowheads="1"/>
          </p:cNvSpPr>
          <p:nvPr>
            <p:ph type="title"/>
          </p:nvPr>
        </p:nvSpPr>
        <p:spPr/>
        <p:txBody>
          <a:bodyPr/>
          <a:lstStyle/>
          <a:p>
            <a:pPr eaLnBrk="1" hangingPunct="1"/>
            <a:r>
              <a:rPr lang="en-US" altLang="en-US"/>
              <a:t>Programmer-Defined Copy Constructors</a:t>
            </a:r>
          </a:p>
        </p:txBody>
      </p:sp>
      <p:sp>
        <p:nvSpPr>
          <p:cNvPr id="71683" name="Rectangle 3">
            <a:extLst>
              <a:ext uri="{FF2B5EF4-FFF2-40B4-BE49-F238E27FC236}">
                <a16:creationId xmlns:a16="http://schemas.microsoft.com/office/drawing/2014/main" id="{5556D5EE-0A62-4E65-D7A6-57ADCE08F3D9}"/>
              </a:ext>
            </a:extLst>
          </p:cNvPr>
          <p:cNvSpPr>
            <a:spLocks noGrp="1" noChangeArrowheads="1"/>
          </p:cNvSpPr>
          <p:nvPr>
            <p:ph idx="1"/>
          </p:nvPr>
        </p:nvSpPr>
        <p:spPr>
          <a:xfrm>
            <a:off x="457200" y="2057400"/>
            <a:ext cx="8153400" cy="4038600"/>
          </a:xfrm>
        </p:spPr>
        <p:txBody>
          <a:bodyPr/>
          <a:lstStyle/>
          <a:p>
            <a:pPr eaLnBrk="1" hangingPunct="1">
              <a:lnSpc>
                <a:spcPct val="85000"/>
              </a:lnSpc>
            </a:pPr>
            <a:r>
              <a:rPr lang="en-US" altLang="en-US"/>
              <a:t>A copy constructor is one that takes a reference parameter to another object of the same class</a:t>
            </a:r>
          </a:p>
          <a:p>
            <a:pPr eaLnBrk="1" hangingPunct="1">
              <a:lnSpc>
                <a:spcPct val="85000"/>
              </a:lnSpc>
              <a:spcBef>
                <a:spcPct val="40000"/>
              </a:spcBef>
            </a:pPr>
            <a:r>
              <a:rPr lang="en-US" altLang="en-US"/>
              <a:t>The copy constructor uses the data in the object passed as parameter to initialize the object being created</a:t>
            </a:r>
          </a:p>
          <a:p>
            <a:pPr eaLnBrk="1" hangingPunct="1">
              <a:lnSpc>
                <a:spcPct val="85000"/>
              </a:lnSpc>
              <a:spcBef>
                <a:spcPct val="40000"/>
              </a:spcBef>
            </a:pPr>
            <a:r>
              <a:rPr lang="en-US" altLang="en-US"/>
              <a:t>The reference parameter should be </a:t>
            </a:r>
            <a:r>
              <a:rPr lang="en-US" altLang="en-US" b="1">
                <a:latin typeface="Courier New" panose="02070309020205020404" pitchFamily="49" charset="0"/>
              </a:rPr>
              <a:t>const</a:t>
            </a:r>
            <a:r>
              <a:rPr lang="en-US" altLang="en-US"/>
              <a:t> to avoid potential for data corruption</a:t>
            </a:r>
            <a:endParaRPr lang="en-US" altLang="en-US" b="1">
              <a:latin typeface="Courier New" panose="02070309020205020404" pitchFamily="49" charset="0"/>
            </a:endParaRPr>
          </a:p>
        </p:txBody>
      </p:sp>
      <p:sp>
        <p:nvSpPr>
          <p:cNvPr id="71684" name="Slide Number Placeholder 3">
            <a:extLst>
              <a:ext uri="{FF2B5EF4-FFF2-40B4-BE49-F238E27FC236}">
                <a16:creationId xmlns:a16="http://schemas.microsoft.com/office/drawing/2014/main" id="{7F4A3045-ED83-E38B-AB5D-8DFA0BC93B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8EC16794-CB8D-4B3B-829C-742FFBA55DCA}" type="slidenum">
              <a:rPr lang="en-US" altLang="en-US" sz="1200"/>
              <a:pPr>
                <a:spcBef>
                  <a:spcPct val="0"/>
                </a:spcBef>
                <a:buFontTx/>
                <a:buNone/>
              </a:pPr>
              <a:t>29</a:t>
            </a:fld>
            <a:endParaRPr lang="en-US" altLang="en-US" sz="120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C94326A-1227-44B7-C222-1569FE19776B}"/>
              </a:ext>
            </a:extLst>
          </p:cNvPr>
          <p:cNvSpPr>
            <a:spLocks noGrp="1" noChangeArrowheads="1"/>
          </p:cNvSpPr>
          <p:nvPr>
            <p:ph type="title"/>
          </p:nvPr>
        </p:nvSpPr>
        <p:spPr/>
        <p:txBody>
          <a:bodyPr/>
          <a:lstStyle/>
          <a:p>
            <a:pPr eaLnBrk="1" hangingPunct="1"/>
            <a:r>
              <a:rPr lang="en-US" altLang="en-US"/>
              <a:t>11.1  The </a:t>
            </a:r>
            <a:r>
              <a:rPr lang="en-US" altLang="en-US" b="1">
                <a:latin typeface="Courier New" panose="02070309020205020404" pitchFamily="49" charset="0"/>
              </a:rPr>
              <a:t>this</a:t>
            </a:r>
            <a:r>
              <a:rPr lang="en-US" altLang="en-US"/>
              <a:t> Pointer</a:t>
            </a:r>
          </a:p>
        </p:txBody>
      </p:sp>
      <p:sp>
        <p:nvSpPr>
          <p:cNvPr id="6147" name="Rectangle 3">
            <a:extLst>
              <a:ext uri="{FF2B5EF4-FFF2-40B4-BE49-F238E27FC236}">
                <a16:creationId xmlns:a16="http://schemas.microsoft.com/office/drawing/2014/main" id="{C2B1B03C-7CD5-E03F-D92A-FB50CAE1D0F1}"/>
              </a:ext>
            </a:extLst>
          </p:cNvPr>
          <p:cNvSpPr>
            <a:spLocks noGrp="1" noChangeArrowheads="1"/>
          </p:cNvSpPr>
          <p:nvPr>
            <p:ph idx="1"/>
          </p:nvPr>
        </p:nvSpPr>
        <p:spPr>
          <a:xfrm>
            <a:off x="381000" y="2209800"/>
            <a:ext cx="8153400" cy="4114800"/>
          </a:xfrm>
        </p:spPr>
        <p:txBody>
          <a:bodyPr/>
          <a:lstStyle/>
          <a:p>
            <a:pPr eaLnBrk="1" hangingPunct="1">
              <a:buClr>
                <a:schemeClr val="tx1"/>
              </a:buClr>
            </a:pPr>
            <a:r>
              <a:rPr lang="en-US" altLang="en-US"/>
              <a:t>Each</a:t>
            </a:r>
            <a:r>
              <a:rPr lang="en-US" altLang="en-US" b="1">
                <a:solidFill>
                  <a:schemeClr val="accent2"/>
                </a:solidFill>
                <a:latin typeface="Courier New" panose="02070309020205020404" pitchFamily="49" charset="0"/>
              </a:rPr>
              <a:t> </a:t>
            </a:r>
            <a:r>
              <a:rPr lang="en-US" altLang="en-US"/>
              <a:t>member function of a class is given an implicit parameter </a:t>
            </a:r>
          </a:p>
          <a:p>
            <a:pPr eaLnBrk="1" hangingPunct="1">
              <a:buClr>
                <a:schemeClr val="tx1"/>
              </a:buClr>
            </a:pPr>
            <a:r>
              <a:rPr lang="en-US" altLang="en-US"/>
              <a:t>The parameter is a pointer to the class object that the member function is working with  </a:t>
            </a:r>
          </a:p>
        </p:txBody>
      </p:sp>
      <p:sp>
        <p:nvSpPr>
          <p:cNvPr id="20484" name="Slide Number Placeholder 3">
            <a:extLst>
              <a:ext uri="{FF2B5EF4-FFF2-40B4-BE49-F238E27FC236}">
                <a16:creationId xmlns:a16="http://schemas.microsoft.com/office/drawing/2014/main" id="{B8E788AC-4DCE-F707-F436-AA95A6DB52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E541654D-6086-4EB9-9C1C-7859ADF718A6}" type="slidenum">
              <a:rPr lang="en-US" altLang="en-US" sz="1200"/>
              <a:pPr>
                <a:spcBef>
                  <a:spcPct val="0"/>
                </a:spcBef>
                <a:buFontTx/>
                <a:buNone/>
              </a:pPr>
              <a:t>3</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0A2DDC2-8F77-FFF5-1C1B-D904E2F49919}"/>
              </a:ext>
            </a:extLst>
          </p:cNvPr>
          <p:cNvSpPr>
            <a:spLocks noGrp="1" noChangeArrowheads="1"/>
          </p:cNvSpPr>
          <p:nvPr>
            <p:ph type="title"/>
          </p:nvPr>
        </p:nvSpPr>
        <p:spPr>
          <a:xfrm>
            <a:off x="304800" y="152400"/>
            <a:ext cx="8610600" cy="992188"/>
          </a:xfrm>
        </p:spPr>
        <p:txBody>
          <a:bodyPr/>
          <a:lstStyle/>
          <a:p>
            <a:pPr eaLnBrk="1" hangingPunct="1">
              <a:lnSpc>
                <a:spcPct val="85000"/>
              </a:lnSpc>
            </a:pPr>
            <a:r>
              <a:rPr lang="en-US" altLang="en-US"/>
              <a:t>Programmer-Defined Copy Constructors</a:t>
            </a:r>
          </a:p>
        </p:txBody>
      </p:sp>
      <p:sp>
        <p:nvSpPr>
          <p:cNvPr id="73731" name="Rectangle 3">
            <a:extLst>
              <a:ext uri="{FF2B5EF4-FFF2-40B4-BE49-F238E27FC236}">
                <a16:creationId xmlns:a16="http://schemas.microsoft.com/office/drawing/2014/main" id="{A860B034-7DA8-13E5-5E33-6285141981AA}"/>
              </a:ext>
            </a:extLst>
          </p:cNvPr>
          <p:cNvSpPr>
            <a:spLocks noGrp="1" noChangeArrowheads="1"/>
          </p:cNvSpPr>
          <p:nvPr>
            <p:ph idx="1"/>
          </p:nvPr>
        </p:nvSpPr>
        <p:spPr>
          <a:xfrm>
            <a:off x="457200" y="1752600"/>
            <a:ext cx="8305800" cy="4572000"/>
          </a:xfrm>
        </p:spPr>
        <p:txBody>
          <a:bodyPr/>
          <a:lstStyle/>
          <a:p>
            <a:pPr eaLnBrk="1" hangingPunct="1">
              <a:lnSpc>
                <a:spcPct val="85000"/>
              </a:lnSpc>
              <a:spcBef>
                <a:spcPct val="40000"/>
              </a:spcBef>
            </a:pPr>
            <a:r>
              <a:rPr lang="en-US" altLang="en-US"/>
              <a:t>The copy constructor avoids problems caused by memory sharing </a:t>
            </a:r>
          </a:p>
          <a:p>
            <a:pPr eaLnBrk="1" hangingPunct="1">
              <a:lnSpc>
                <a:spcPct val="85000"/>
              </a:lnSpc>
              <a:spcBef>
                <a:spcPct val="40000"/>
              </a:spcBef>
            </a:pPr>
            <a:r>
              <a:rPr lang="en-US" altLang="en-US"/>
              <a:t>It can allocate separate memory to hold new object’s dynamic member data</a:t>
            </a:r>
          </a:p>
          <a:p>
            <a:pPr eaLnBrk="1" hangingPunct="1">
              <a:lnSpc>
                <a:spcPct val="85000"/>
              </a:lnSpc>
              <a:spcBef>
                <a:spcPct val="40000"/>
              </a:spcBef>
            </a:pPr>
            <a:r>
              <a:rPr lang="en-US" altLang="en-US"/>
              <a:t>It can make the new object’s pointer point to this memory</a:t>
            </a:r>
          </a:p>
          <a:p>
            <a:pPr eaLnBrk="1" hangingPunct="1">
              <a:lnSpc>
                <a:spcPct val="85000"/>
              </a:lnSpc>
              <a:spcBef>
                <a:spcPct val="40000"/>
              </a:spcBef>
            </a:pPr>
            <a:r>
              <a:rPr lang="en-US" altLang="en-US"/>
              <a:t>It copies the data, not the pointer, from the original object to the new object</a:t>
            </a:r>
          </a:p>
        </p:txBody>
      </p:sp>
      <p:sp>
        <p:nvSpPr>
          <p:cNvPr id="73732" name="Slide Number Placeholder 3">
            <a:extLst>
              <a:ext uri="{FF2B5EF4-FFF2-40B4-BE49-F238E27FC236}">
                <a16:creationId xmlns:a16="http://schemas.microsoft.com/office/drawing/2014/main" id="{B8AE4A92-F4E8-9BEA-1B1F-84ED6463F1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9CF54A5B-6749-46A4-8254-36083C11E859}" type="slidenum">
              <a:rPr lang="en-US" altLang="en-US" sz="1200"/>
              <a:pPr>
                <a:spcBef>
                  <a:spcPct val="0"/>
                </a:spcBef>
                <a:buFontTx/>
                <a:buNone/>
              </a:pPr>
              <a:t>30</a:t>
            </a:fld>
            <a:endParaRPr lang="en-US" altLang="en-US" sz="120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6B91CC8-2F98-E799-13E3-D9282988F8DC}"/>
              </a:ext>
            </a:extLst>
          </p:cNvPr>
          <p:cNvSpPr>
            <a:spLocks noGrp="1" noChangeArrowheads="1"/>
          </p:cNvSpPr>
          <p:nvPr>
            <p:ph type="title"/>
          </p:nvPr>
        </p:nvSpPr>
        <p:spPr/>
        <p:txBody>
          <a:bodyPr/>
          <a:lstStyle/>
          <a:p>
            <a:pPr eaLnBrk="1" hangingPunct="1">
              <a:lnSpc>
                <a:spcPct val="85000"/>
              </a:lnSpc>
            </a:pPr>
            <a:r>
              <a:rPr lang="en-US" altLang="en-US"/>
              <a:t>Copy Constructor Example</a:t>
            </a:r>
          </a:p>
        </p:txBody>
      </p:sp>
      <p:sp>
        <p:nvSpPr>
          <p:cNvPr id="75779" name="Rectangle 3">
            <a:extLst>
              <a:ext uri="{FF2B5EF4-FFF2-40B4-BE49-F238E27FC236}">
                <a16:creationId xmlns:a16="http://schemas.microsoft.com/office/drawing/2014/main" id="{3B12F88E-AC19-4D1E-4954-2D4F98BB946C}"/>
              </a:ext>
            </a:extLst>
          </p:cNvPr>
          <p:cNvSpPr>
            <a:spLocks noGrp="1" noChangeArrowheads="1"/>
          </p:cNvSpPr>
          <p:nvPr>
            <p:ph idx="1"/>
          </p:nvPr>
        </p:nvSpPr>
        <p:spPr>
          <a:xfrm>
            <a:off x="457200" y="1981200"/>
            <a:ext cx="8305800" cy="3962400"/>
          </a:xfrm>
        </p:spPr>
        <p:txBody>
          <a:bodyPr/>
          <a:lstStyle/>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class CpClass</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 </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int *p;</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public:</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CpClass(const CpClass &amp;obj)</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 p = new int; *p = *obj.p; }</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CpClass(int v=0)</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 p = new int; *p = v; }</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~CpClass(){delete p;}</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a:t>
            </a:r>
            <a:endParaRPr lang="en-US" altLang="en-US" sz="2800"/>
          </a:p>
        </p:txBody>
      </p:sp>
      <p:sp>
        <p:nvSpPr>
          <p:cNvPr id="75780" name="Slide Number Placeholder 3">
            <a:extLst>
              <a:ext uri="{FF2B5EF4-FFF2-40B4-BE49-F238E27FC236}">
                <a16:creationId xmlns:a16="http://schemas.microsoft.com/office/drawing/2014/main" id="{87B06FC2-AB77-70A0-26F6-F61CE9DC54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E1F14717-31AF-483E-AF30-381AB270D491}" type="slidenum">
              <a:rPr lang="en-US" altLang="en-US" sz="1200"/>
              <a:pPr>
                <a:spcBef>
                  <a:spcPct val="0"/>
                </a:spcBef>
                <a:buFontTx/>
                <a:buNone/>
              </a:pPr>
              <a:t>31</a:t>
            </a:fld>
            <a:endParaRPr lang="en-US" altLang="en-US" sz="120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5720235-FEE3-9F65-56E1-A2A515662348}"/>
              </a:ext>
            </a:extLst>
          </p:cNvPr>
          <p:cNvSpPr>
            <a:spLocks noGrp="1" noChangeArrowheads="1"/>
          </p:cNvSpPr>
          <p:nvPr>
            <p:ph type="title"/>
          </p:nvPr>
        </p:nvSpPr>
        <p:spPr/>
        <p:txBody>
          <a:bodyPr/>
          <a:lstStyle/>
          <a:p>
            <a:pPr eaLnBrk="1" hangingPunct="1">
              <a:lnSpc>
                <a:spcPct val="85000"/>
              </a:lnSpc>
            </a:pPr>
            <a:r>
              <a:rPr lang="en-US" altLang="en-US"/>
              <a:t>Copy Constructor – When Is It Used?</a:t>
            </a:r>
          </a:p>
        </p:txBody>
      </p:sp>
      <p:sp>
        <p:nvSpPr>
          <p:cNvPr id="77827" name="Rectangle 3">
            <a:extLst>
              <a:ext uri="{FF2B5EF4-FFF2-40B4-BE49-F238E27FC236}">
                <a16:creationId xmlns:a16="http://schemas.microsoft.com/office/drawing/2014/main" id="{6EBF38DD-9D2D-685B-11CE-6814B8429062}"/>
              </a:ext>
            </a:extLst>
          </p:cNvPr>
          <p:cNvSpPr>
            <a:spLocks noGrp="1" noChangeArrowheads="1"/>
          </p:cNvSpPr>
          <p:nvPr>
            <p:ph idx="1"/>
          </p:nvPr>
        </p:nvSpPr>
        <p:spPr>
          <a:xfrm>
            <a:off x="457200" y="1981200"/>
            <a:ext cx="8305800" cy="3962400"/>
          </a:xfrm>
        </p:spPr>
        <p:txBody>
          <a:bodyPr/>
          <a:lstStyle/>
          <a:p>
            <a:pPr eaLnBrk="1" hangingPunct="1">
              <a:lnSpc>
                <a:spcPct val="90000"/>
              </a:lnSpc>
              <a:spcBef>
                <a:spcPct val="0"/>
              </a:spcBef>
              <a:buFontTx/>
              <a:buNone/>
            </a:pPr>
            <a:r>
              <a:rPr lang="en-US" altLang="en-US"/>
              <a:t>A copy constructor is called when</a:t>
            </a:r>
          </a:p>
          <a:p>
            <a:pPr eaLnBrk="1" hangingPunct="1">
              <a:lnSpc>
                <a:spcPct val="90000"/>
              </a:lnSpc>
              <a:spcBef>
                <a:spcPct val="0"/>
              </a:spcBef>
              <a:buFontTx/>
              <a:buNone/>
            </a:pPr>
            <a:endParaRPr lang="en-US" altLang="en-US"/>
          </a:p>
          <a:p>
            <a:pPr eaLnBrk="1" hangingPunct="1">
              <a:spcBef>
                <a:spcPct val="0"/>
              </a:spcBef>
            </a:pPr>
            <a:r>
              <a:rPr lang="en-US" altLang="en-US" sz="2800"/>
              <a:t>An object is initialized from an object of the same class</a:t>
            </a:r>
          </a:p>
          <a:p>
            <a:pPr eaLnBrk="1" hangingPunct="1">
              <a:spcBef>
                <a:spcPct val="0"/>
              </a:spcBef>
            </a:pPr>
            <a:r>
              <a:rPr lang="en-US" altLang="en-US" sz="2800"/>
              <a:t>An object is passed by value to a function</a:t>
            </a:r>
          </a:p>
          <a:p>
            <a:pPr eaLnBrk="1" hangingPunct="1">
              <a:spcBef>
                <a:spcPct val="0"/>
              </a:spcBef>
            </a:pPr>
            <a:r>
              <a:rPr lang="en-US" altLang="en-US" sz="2800"/>
              <a:t>An object is returned using a </a:t>
            </a:r>
            <a:r>
              <a:rPr lang="en-US" altLang="en-US" sz="3000" b="1">
                <a:latin typeface="Courier New" panose="02070309020205020404" pitchFamily="49" charset="0"/>
                <a:cs typeface="Courier New" panose="02070309020205020404" pitchFamily="49" charset="0"/>
              </a:rPr>
              <a:t>return</a:t>
            </a:r>
            <a:r>
              <a:rPr lang="en-US" altLang="en-US" sz="2800"/>
              <a:t> statement from a function</a:t>
            </a:r>
          </a:p>
        </p:txBody>
      </p:sp>
      <p:sp>
        <p:nvSpPr>
          <p:cNvPr id="77828" name="Slide Number Placeholder 3">
            <a:extLst>
              <a:ext uri="{FF2B5EF4-FFF2-40B4-BE49-F238E27FC236}">
                <a16:creationId xmlns:a16="http://schemas.microsoft.com/office/drawing/2014/main" id="{81E91C18-20D6-59AF-BBFB-47BCA99501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B45D9C72-25C4-4791-832E-0170C201C031}" type="slidenum">
              <a:rPr lang="en-US" altLang="en-US" sz="1200"/>
              <a:pPr>
                <a:spcBef>
                  <a:spcPct val="0"/>
                </a:spcBef>
                <a:buFontTx/>
                <a:buNone/>
              </a:pPr>
              <a:t>32</a:t>
            </a:fld>
            <a:endParaRPr lang="en-US" altLang="en-US" sz="120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5D91EA35-2C1F-6E2E-5FA5-168A3470DF76}"/>
              </a:ext>
            </a:extLst>
          </p:cNvPr>
          <p:cNvSpPr>
            <a:spLocks noGrp="1" noChangeArrowheads="1"/>
          </p:cNvSpPr>
          <p:nvPr>
            <p:ph type="title"/>
          </p:nvPr>
        </p:nvSpPr>
        <p:spPr>
          <a:xfrm>
            <a:off x="304800" y="303213"/>
            <a:ext cx="8610600" cy="763587"/>
          </a:xfrm>
        </p:spPr>
        <p:txBody>
          <a:bodyPr/>
          <a:lstStyle/>
          <a:p>
            <a:pPr eaLnBrk="1" hangingPunct="1"/>
            <a:r>
              <a:rPr lang="en-US" altLang="en-US" sz="3200" u="sng"/>
              <a:t>In-Class Assignment: Three Truths and a Lie</a:t>
            </a:r>
          </a:p>
        </p:txBody>
      </p:sp>
      <p:sp>
        <p:nvSpPr>
          <p:cNvPr id="79875" name="Content Placeholder 3">
            <a:extLst>
              <a:ext uri="{FF2B5EF4-FFF2-40B4-BE49-F238E27FC236}">
                <a16:creationId xmlns:a16="http://schemas.microsoft.com/office/drawing/2014/main" id="{7C29D1DF-EC33-7C96-149F-F7AF57B0AFF7}"/>
              </a:ext>
            </a:extLst>
          </p:cNvPr>
          <p:cNvSpPr>
            <a:spLocks noGrp="1" noChangeArrowheads="1"/>
          </p:cNvSpPr>
          <p:nvPr>
            <p:ph idx="1"/>
          </p:nvPr>
        </p:nvSpPr>
        <p:spPr>
          <a:xfrm>
            <a:off x="387350" y="1341438"/>
            <a:ext cx="8294688" cy="4572000"/>
          </a:xfrm>
        </p:spPr>
        <p:txBody>
          <a:bodyPr/>
          <a:lstStyle/>
          <a:p>
            <a:pPr eaLnBrk="1" hangingPunct="1"/>
            <a:r>
              <a:rPr lang="en-US" altLang="en-US" sz="2800"/>
              <a:t>Break into 5 Groups of 4 </a:t>
            </a:r>
          </a:p>
          <a:p>
            <a:pPr eaLnBrk="1" hangingPunct="1"/>
            <a:r>
              <a:rPr lang="en-US" altLang="en-US" sz="2800"/>
              <a:t>In 30 seconds, come up with a team name</a:t>
            </a:r>
          </a:p>
          <a:p>
            <a:pPr eaLnBrk="1" hangingPunct="1"/>
            <a:r>
              <a:rPr lang="en-US" altLang="en-US" sz="2800"/>
              <a:t>Answer the question provided to your team as a series of statements or list</a:t>
            </a:r>
          </a:p>
          <a:p>
            <a:pPr eaLnBrk="1" hangingPunct="1"/>
            <a:r>
              <a:rPr lang="en-US" altLang="en-US" sz="2800"/>
              <a:t>One of the statements you provide will be false</a:t>
            </a:r>
          </a:p>
          <a:p>
            <a:pPr eaLnBrk="1" hangingPunct="1"/>
            <a:r>
              <a:rPr lang="en-US" altLang="en-US" sz="2800"/>
              <a:t>The other teams will guess which one.</a:t>
            </a:r>
          </a:p>
          <a:p>
            <a:pPr eaLnBrk="1" hangingPunct="1"/>
            <a:r>
              <a:rPr lang="en-US" altLang="en-US" sz="2800"/>
              <a:t>The teams that guess correctly get 1 point.</a:t>
            </a:r>
          </a:p>
          <a:p>
            <a:pPr eaLnBrk="1" hangingPunct="1"/>
            <a:r>
              <a:rPr lang="en-US" altLang="en-US" sz="2800"/>
              <a:t>If no team guesses the correct answer, the first team gets a point.</a:t>
            </a:r>
          </a:p>
        </p:txBody>
      </p:sp>
      <p:sp>
        <p:nvSpPr>
          <p:cNvPr id="79876" name="Slide Number Placeholder 3">
            <a:extLst>
              <a:ext uri="{FF2B5EF4-FFF2-40B4-BE49-F238E27FC236}">
                <a16:creationId xmlns:a16="http://schemas.microsoft.com/office/drawing/2014/main" id="{11730F80-E048-2344-C55D-9700F870F3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cs typeface="Arial" panose="020B0604020202020204" pitchFamily="34" charset="0"/>
              </a:rPr>
              <a:t>1-</a:t>
            </a:r>
            <a:fld id="{86AE0141-A75D-4139-8F89-5998670ECE6E}" type="slidenum">
              <a:rPr lang="en-US" altLang="en-US" sz="1200">
                <a:cs typeface="Arial" panose="020B0604020202020204" pitchFamily="34" charset="0"/>
              </a:rPr>
              <a:pPr>
                <a:spcBef>
                  <a:spcPct val="0"/>
                </a:spcBef>
                <a:buFontTx/>
                <a:buNone/>
              </a:pPr>
              <a:t>33</a:t>
            </a:fld>
            <a:endParaRPr lang="en-US" altLang="en-US" sz="120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D1F25F3-C4A7-1ED9-0142-7B3E2A94560A}"/>
              </a:ext>
            </a:extLst>
          </p:cNvPr>
          <p:cNvSpPr>
            <a:spLocks noGrp="1" noChangeArrowheads="1"/>
          </p:cNvSpPr>
          <p:nvPr>
            <p:ph type="title"/>
          </p:nvPr>
        </p:nvSpPr>
        <p:spPr/>
        <p:txBody>
          <a:bodyPr/>
          <a:lstStyle/>
          <a:p>
            <a:pPr eaLnBrk="1" hangingPunct="1"/>
            <a:r>
              <a:rPr lang="en-US" altLang="en-US"/>
              <a:t>11.11  Inheritance</a:t>
            </a:r>
          </a:p>
        </p:txBody>
      </p:sp>
      <p:sp>
        <p:nvSpPr>
          <p:cNvPr id="80899" name="Rectangle 3">
            <a:extLst>
              <a:ext uri="{FF2B5EF4-FFF2-40B4-BE49-F238E27FC236}">
                <a16:creationId xmlns:a16="http://schemas.microsoft.com/office/drawing/2014/main" id="{A28790B1-5EAC-B983-D29B-58A5843B99F2}"/>
              </a:ext>
            </a:extLst>
          </p:cNvPr>
          <p:cNvSpPr>
            <a:spLocks noGrp="1" noChangeArrowheads="1"/>
          </p:cNvSpPr>
          <p:nvPr>
            <p:ph idx="1"/>
          </p:nvPr>
        </p:nvSpPr>
        <p:spPr>
          <a:xfrm>
            <a:off x="457200" y="1981200"/>
            <a:ext cx="8305800" cy="4038600"/>
          </a:xfrm>
        </p:spPr>
        <p:txBody>
          <a:bodyPr/>
          <a:lstStyle/>
          <a:p>
            <a:pPr eaLnBrk="1" hangingPunct="1">
              <a:buClr>
                <a:schemeClr val="tx1"/>
              </a:buClr>
            </a:pPr>
            <a:r>
              <a:rPr lang="en-US" altLang="en-US">
                <a:solidFill>
                  <a:schemeClr val="accent2"/>
                </a:solidFill>
              </a:rPr>
              <a:t>Inheritance</a:t>
            </a:r>
            <a:r>
              <a:rPr lang="en-US" altLang="en-US"/>
              <a:t> is a way of creating a new class by starting with an existing class and adding new members</a:t>
            </a:r>
          </a:p>
          <a:p>
            <a:pPr eaLnBrk="1" hangingPunct="1">
              <a:buClr>
                <a:schemeClr val="tx1"/>
              </a:buClr>
            </a:pPr>
            <a:r>
              <a:rPr lang="en-US" altLang="en-US"/>
              <a:t>The new class can replace or extend the functionality of the existing class</a:t>
            </a:r>
          </a:p>
          <a:p>
            <a:pPr eaLnBrk="1" hangingPunct="1"/>
            <a:r>
              <a:rPr lang="en-US" altLang="en-US"/>
              <a:t>Inheritance models the 'is-a' relationship between classes</a:t>
            </a:r>
          </a:p>
        </p:txBody>
      </p:sp>
      <p:sp>
        <p:nvSpPr>
          <p:cNvPr id="80900" name="Slide Number Placeholder 3">
            <a:extLst>
              <a:ext uri="{FF2B5EF4-FFF2-40B4-BE49-F238E27FC236}">
                <a16:creationId xmlns:a16="http://schemas.microsoft.com/office/drawing/2014/main" id="{5D5D9C9A-EFBF-6964-8B34-BE8D91E005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F0934181-F745-4CA6-BD31-04AD929C3632}" type="slidenum">
              <a:rPr lang="en-US" altLang="en-US" sz="1200"/>
              <a:pPr>
                <a:spcBef>
                  <a:spcPct val="0"/>
                </a:spcBef>
                <a:buFontTx/>
                <a:buNone/>
              </a:pPr>
              <a:t>34</a:t>
            </a:fld>
            <a:endParaRPr lang="en-US" altLang="en-US" sz="120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CA65AF88-FFC4-5CFE-C837-9D4DCBFF6627}"/>
              </a:ext>
            </a:extLst>
          </p:cNvPr>
          <p:cNvSpPr>
            <a:spLocks noGrp="1" noChangeArrowheads="1"/>
          </p:cNvSpPr>
          <p:nvPr>
            <p:ph type="title"/>
          </p:nvPr>
        </p:nvSpPr>
        <p:spPr/>
        <p:txBody>
          <a:bodyPr/>
          <a:lstStyle/>
          <a:p>
            <a:r>
              <a:rPr lang="en-US" altLang="en-US" dirty="0"/>
              <a:t>Inheritance and the Is-a Relationship</a:t>
            </a:r>
          </a:p>
        </p:txBody>
      </p:sp>
      <p:sp>
        <p:nvSpPr>
          <p:cNvPr id="82947" name="Slide Number Placeholder 3">
            <a:extLst>
              <a:ext uri="{FF2B5EF4-FFF2-40B4-BE49-F238E27FC236}">
                <a16:creationId xmlns:a16="http://schemas.microsoft.com/office/drawing/2014/main" id="{A89E68FF-7B83-AEA6-0599-B85CCDBC8B7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a:t>
            </a:r>
            <a:fld id="{986DAD76-1CED-4EB5-9D0F-0DA3CFC1A975}" type="slidenum">
              <a:rPr lang="en-US" altLang="en-US" sz="1200"/>
              <a:pPr>
                <a:spcBef>
                  <a:spcPct val="0"/>
                </a:spcBef>
                <a:buFontTx/>
                <a:buNone/>
              </a:pPr>
              <a:t>35</a:t>
            </a:fld>
            <a:endParaRPr lang="en-US" altLang="en-US" sz="1200"/>
          </a:p>
        </p:txBody>
      </p:sp>
      <p:sp>
        <p:nvSpPr>
          <p:cNvPr id="5" name="Oval 4" descr="Ellipse containing the word insects">
            <a:extLst>
              <a:ext uri="{FF2B5EF4-FFF2-40B4-BE49-F238E27FC236}">
                <a16:creationId xmlns:a16="http://schemas.microsoft.com/office/drawing/2014/main" id="{68E9C48E-A55B-482E-A289-6C43B3085E8A}"/>
              </a:ext>
            </a:extLst>
          </p:cNvPr>
          <p:cNvSpPr/>
          <p:nvPr/>
        </p:nvSpPr>
        <p:spPr bwMode="auto">
          <a:xfrm>
            <a:off x="3810000" y="1311275"/>
            <a:ext cx="1828800" cy="10668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n-US" sz="3200" dirty="0">
                <a:latin typeface="+mn-lt"/>
              </a:rPr>
              <a:t>Insects</a:t>
            </a:r>
          </a:p>
        </p:txBody>
      </p:sp>
      <p:sp>
        <p:nvSpPr>
          <p:cNvPr id="6" name="TextBox 5">
            <a:extLst>
              <a:ext uri="{FF2B5EF4-FFF2-40B4-BE49-F238E27FC236}">
                <a16:creationId xmlns:a16="http://schemas.microsoft.com/office/drawing/2014/main" id="{420786C8-D6E6-4DB9-B918-7D6C9F4937D8}"/>
              </a:ext>
            </a:extLst>
          </p:cNvPr>
          <p:cNvSpPr txBox="1"/>
          <p:nvPr/>
        </p:nvSpPr>
        <p:spPr>
          <a:xfrm>
            <a:off x="5943600" y="1466850"/>
            <a:ext cx="1828800" cy="830263"/>
          </a:xfrm>
          <a:prstGeom prst="rect">
            <a:avLst/>
          </a:prstGeom>
          <a:noFill/>
        </p:spPr>
        <p:txBody>
          <a:bodyPr>
            <a:spAutoFit/>
          </a:bodyPr>
          <a:lstStyle/>
          <a:p>
            <a:pPr>
              <a:defRPr/>
            </a:pPr>
            <a:r>
              <a:rPr lang="en-US" dirty="0">
                <a:latin typeface="+mn-lt"/>
              </a:rPr>
              <a:t>All insects have certain characteristics</a:t>
            </a:r>
          </a:p>
        </p:txBody>
      </p:sp>
      <p:pic>
        <p:nvPicPr>
          <p:cNvPr id="82950" name="Picture 7" descr="photo of grasshopper">
            <a:extLst>
              <a:ext uri="{FF2B5EF4-FFF2-40B4-BE49-F238E27FC236}">
                <a16:creationId xmlns:a16="http://schemas.microsoft.com/office/drawing/2014/main" id="{103A2FB5-D901-A623-9E03-E78DE3E0F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013" y="2859088"/>
            <a:ext cx="2922587"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1" name="TextBox 10">
            <a:extLst>
              <a:ext uri="{FF2B5EF4-FFF2-40B4-BE49-F238E27FC236}">
                <a16:creationId xmlns:a16="http://schemas.microsoft.com/office/drawing/2014/main" id="{F93B7BE0-532A-56F6-D5CF-53AE3E25AF13}"/>
              </a:ext>
            </a:extLst>
          </p:cNvPr>
          <p:cNvSpPr txBox="1">
            <a:spLocks noChangeArrowheads="1"/>
          </p:cNvSpPr>
          <p:nvPr/>
        </p:nvSpPr>
        <p:spPr bwMode="auto">
          <a:xfrm>
            <a:off x="914400" y="5457825"/>
            <a:ext cx="21653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900">
                <a:latin typeface="Times New Roman" panose="02020603050405020304" pitchFamily="18" charset="0"/>
                <a:hlinkClick r:id="rId3" tooltip="https://flickr.com/photos/budslife/2799595799"/>
              </a:rPr>
              <a:t>This Photo</a:t>
            </a:r>
            <a:r>
              <a:rPr lang="en-US" altLang="en-US" sz="900">
                <a:latin typeface="Times New Roman" panose="02020603050405020304" pitchFamily="18" charset="0"/>
              </a:rPr>
              <a:t> by Unknown Author is licensed under </a:t>
            </a:r>
            <a:r>
              <a:rPr lang="en-US" altLang="en-US" sz="900">
                <a:latin typeface="Times New Roman" panose="02020603050405020304" pitchFamily="18" charset="0"/>
                <a:hlinkClick r:id="rId4" tooltip="https://creativecommons.org/licenses/by/3.0/"/>
              </a:rPr>
              <a:t>CC BY</a:t>
            </a:r>
            <a:endParaRPr lang="en-US" altLang="en-US" sz="900">
              <a:latin typeface="Times New Roman" panose="02020603050405020304" pitchFamily="18" charset="0"/>
            </a:endParaRPr>
          </a:p>
        </p:txBody>
      </p:sp>
      <p:sp>
        <p:nvSpPr>
          <p:cNvPr id="12" name="TextBox 11">
            <a:extLst>
              <a:ext uri="{FF2B5EF4-FFF2-40B4-BE49-F238E27FC236}">
                <a16:creationId xmlns:a16="http://schemas.microsoft.com/office/drawing/2014/main" id="{459021EE-7D0F-46D9-AB01-7C84C511D79C}"/>
              </a:ext>
            </a:extLst>
          </p:cNvPr>
          <p:cNvSpPr txBox="1"/>
          <p:nvPr/>
        </p:nvSpPr>
        <p:spPr>
          <a:xfrm>
            <a:off x="914400" y="4654550"/>
            <a:ext cx="2590800" cy="1322388"/>
          </a:xfrm>
          <a:prstGeom prst="rect">
            <a:avLst/>
          </a:prstGeom>
          <a:noFill/>
        </p:spPr>
        <p:txBody>
          <a:bodyPr>
            <a:spAutoFit/>
          </a:bodyPr>
          <a:lstStyle/>
          <a:p>
            <a:pPr>
              <a:defRPr/>
            </a:pPr>
            <a:r>
              <a:rPr lang="en-US" dirty="0">
                <a:latin typeface="+mn-lt"/>
              </a:rPr>
              <a:t>In addition to the common insect characteristics, the bumblebee has its own characteristics such as its ability to sting</a:t>
            </a:r>
          </a:p>
        </p:txBody>
      </p:sp>
      <p:pic>
        <p:nvPicPr>
          <p:cNvPr id="82953" name="Picture 13" descr="photo of bumblebee">
            <a:extLst>
              <a:ext uri="{FF2B5EF4-FFF2-40B4-BE49-F238E27FC236}">
                <a16:creationId xmlns:a16="http://schemas.microsoft.com/office/drawing/2014/main" id="{40561EC4-CBC4-A413-66A3-8AD4DA7159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560638"/>
            <a:ext cx="36576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D129F9E0-E155-4098-ADA4-C8732120D1CE}"/>
              </a:ext>
            </a:extLst>
          </p:cNvPr>
          <p:cNvSpPr txBox="1"/>
          <p:nvPr/>
        </p:nvSpPr>
        <p:spPr>
          <a:xfrm>
            <a:off x="5083175" y="5434013"/>
            <a:ext cx="3397250" cy="1077912"/>
          </a:xfrm>
          <a:prstGeom prst="rect">
            <a:avLst/>
          </a:prstGeom>
          <a:noFill/>
        </p:spPr>
        <p:txBody>
          <a:bodyPr>
            <a:spAutoFit/>
          </a:bodyPr>
          <a:lstStyle/>
          <a:p>
            <a:pPr>
              <a:defRPr/>
            </a:pPr>
            <a:r>
              <a:rPr lang="en-US" dirty="0">
                <a:latin typeface="+mn-lt"/>
              </a:rPr>
              <a:t>In addition to the common insect characteristics, the grasshopper has its own characteristics such as the ability to jump</a:t>
            </a:r>
          </a:p>
        </p:txBody>
      </p:sp>
      <p:cxnSp>
        <p:nvCxnSpPr>
          <p:cNvPr id="82955" name="Straight Connector 16" descr="line connecting the ellipse insects with picture of bumblebee">
            <a:extLst>
              <a:ext uri="{FF2B5EF4-FFF2-40B4-BE49-F238E27FC236}">
                <a16:creationId xmlns:a16="http://schemas.microsoft.com/office/drawing/2014/main" id="{8606695C-51D7-250A-BF97-2CEC60429D41}"/>
              </a:ext>
            </a:extLst>
          </p:cNvPr>
          <p:cNvCxnSpPr>
            <a:cxnSpLocks noChangeShapeType="1"/>
          </p:cNvCxnSpPr>
          <p:nvPr/>
        </p:nvCxnSpPr>
        <p:spPr bwMode="auto">
          <a:xfrm flipH="1">
            <a:off x="3079750" y="2117725"/>
            <a:ext cx="730250" cy="3508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2956" name="Straight Connector 18" descr="line connecting the ellipse insects with the picture of the grassshoppe">
            <a:extLst>
              <a:ext uri="{FF2B5EF4-FFF2-40B4-BE49-F238E27FC236}">
                <a16:creationId xmlns:a16="http://schemas.microsoft.com/office/drawing/2014/main" id="{CF322CA4-8E10-830C-7695-DF841C576847}"/>
              </a:ext>
            </a:extLst>
          </p:cNvPr>
          <p:cNvCxnSpPr>
            <a:cxnSpLocks noChangeShapeType="1"/>
            <a:stCxn id="5" idx="5"/>
          </p:cNvCxnSpPr>
          <p:nvPr/>
        </p:nvCxnSpPr>
        <p:spPr bwMode="auto">
          <a:xfrm>
            <a:off x="5370513" y="2222500"/>
            <a:ext cx="801687" cy="636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3A973D3-5563-3762-C6EB-85AE1AB8B3D7}"/>
              </a:ext>
            </a:extLst>
          </p:cNvPr>
          <p:cNvSpPr>
            <a:spLocks noGrp="1" noChangeArrowheads="1"/>
          </p:cNvSpPr>
          <p:nvPr>
            <p:ph type="title"/>
          </p:nvPr>
        </p:nvSpPr>
        <p:spPr>
          <a:xfrm>
            <a:off x="266700" y="-136525"/>
            <a:ext cx="8610600" cy="992188"/>
          </a:xfrm>
        </p:spPr>
        <p:txBody>
          <a:bodyPr/>
          <a:lstStyle/>
          <a:p>
            <a:pPr eaLnBrk="1" hangingPunct="1"/>
            <a:r>
              <a:rPr lang="en-US" altLang="en-US" dirty="0"/>
              <a:t>  Inheritance - Terminology</a:t>
            </a:r>
          </a:p>
        </p:txBody>
      </p:sp>
      <p:sp>
        <p:nvSpPr>
          <p:cNvPr id="155651" name="Rectangle 3">
            <a:extLst>
              <a:ext uri="{FF2B5EF4-FFF2-40B4-BE49-F238E27FC236}">
                <a16:creationId xmlns:a16="http://schemas.microsoft.com/office/drawing/2014/main" id="{96B6E1FC-15F7-4961-B111-D6CCD5559053}"/>
              </a:ext>
            </a:extLst>
          </p:cNvPr>
          <p:cNvSpPr>
            <a:spLocks noGrp="1" noChangeArrowheads="1"/>
          </p:cNvSpPr>
          <p:nvPr>
            <p:ph idx="1"/>
          </p:nvPr>
        </p:nvSpPr>
        <p:spPr>
          <a:xfrm>
            <a:off x="685800" y="3235325"/>
            <a:ext cx="8229600" cy="3657600"/>
          </a:xfrm>
        </p:spPr>
        <p:txBody>
          <a:bodyPr/>
          <a:lstStyle/>
          <a:p>
            <a:pPr marL="0" indent="0" eaLnBrk="1" hangingPunct="1">
              <a:spcBef>
                <a:spcPct val="40000"/>
              </a:spcBef>
              <a:buFontTx/>
              <a:buNone/>
              <a:defRPr/>
            </a:pPr>
            <a:endParaRPr lang="en-US" altLang="en-US" dirty="0"/>
          </a:p>
          <a:p>
            <a:pPr eaLnBrk="1" hangingPunct="1">
              <a:spcBef>
                <a:spcPct val="40000"/>
              </a:spcBef>
              <a:defRPr/>
            </a:pPr>
            <a:r>
              <a:rPr lang="en-US" altLang="en-US" dirty="0"/>
              <a:t>The existing class is called the </a:t>
            </a:r>
            <a:r>
              <a:rPr lang="en-US" altLang="en-US" dirty="0">
                <a:solidFill>
                  <a:schemeClr val="accent2"/>
                </a:solidFill>
              </a:rPr>
              <a:t>base class</a:t>
            </a:r>
          </a:p>
          <a:p>
            <a:pPr lvl="1" eaLnBrk="1" hangingPunct="1">
              <a:defRPr/>
            </a:pPr>
            <a:r>
              <a:rPr lang="en-US" altLang="en-US" dirty="0"/>
              <a:t>Alternates:</a:t>
            </a:r>
            <a:r>
              <a:rPr lang="en-US" altLang="en-US" dirty="0">
                <a:solidFill>
                  <a:schemeClr val="accent2"/>
                </a:solidFill>
              </a:rPr>
              <a:t> parent class, superclass</a:t>
            </a:r>
          </a:p>
          <a:p>
            <a:pPr lvl="1" eaLnBrk="1" hangingPunct="1">
              <a:buFontTx/>
              <a:buNone/>
              <a:defRPr/>
            </a:pPr>
            <a:endParaRPr lang="en-US" altLang="en-US" dirty="0">
              <a:solidFill>
                <a:schemeClr val="accent2"/>
              </a:solidFill>
            </a:endParaRPr>
          </a:p>
          <a:p>
            <a:pPr eaLnBrk="1" hangingPunct="1">
              <a:defRPr/>
            </a:pPr>
            <a:r>
              <a:rPr lang="en-US" altLang="en-US" dirty="0"/>
              <a:t>The new class is called the </a:t>
            </a:r>
            <a:r>
              <a:rPr lang="en-US" altLang="en-US" dirty="0">
                <a:solidFill>
                  <a:schemeClr val="accent2"/>
                </a:solidFill>
              </a:rPr>
              <a:t>derived class</a:t>
            </a:r>
          </a:p>
          <a:p>
            <a:pPr lvl="1" eaLnBrk="1" hangingPunct="1">
              <a:defRPr/>
            </a:pPr>
            <a:r>
              <a:rPr lang="en-US" altLang="en-US" dirty="0"/>
              <a:t>Alternates:</a:t>
            </a:r>
            <a:r>
              <a:rPr lang="en-US" altLang="en-US" dirty="0">
                <a:solidFill>
                  <a:schemeClr val="accent2"/>
                </a:solidFill>
              </a:rPr>
              <a:t> child class, subclass</a:t>
            </a:r>
          </a:p>
        </p:txBody>
      </p:sp>
      <p:sp>
        <p:nvSpPr>
          <p:cNvPr id="83972" name="Slide Number Placeholder 3">
            <a:extLst>
              <a:ext uri="{FF2B5EF4-FFF2-40B4-BE49-F238E27FC236}">
                <a16:creationId xmlns:a16="http://schemas.microsoft.com/office/drawing/2014/main" id="{EE0725ED-C743-F929-09A2-029E2D792BB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6C125DEE-047F-4C9B-80AF-D9D7140E63F4}" type="slidenum">
              <a:rPr lang="en-US" altLang="en-US" sz="1200"/>
              <a:pPr>
                <a:spcBef>
                  <a:spcPct val="0"/>
                </a:spcBef>
                <a:buFontTx/>
                <a:buNone/>
              </a:pPr>
              <a:t>36</a:t>
            </a:fld>
            <a:endParaRPr lang="en-US" altLang="en-US" sz="1200"/>
          </a:p>
        </p:txBody>
      </p:sp>
      <p:grpSp>
        <p:nvGrpSpPr>
          <p:cNvPr id="83973" name="Group 5" descr="Graphic linking 2 rectangles 1. Base class and 2. derived class">
            <a:extLst>
              <a:ext uri="{FF2B5EF4-FFF2-40B4-BE49-F238E27FC236}">
                <a16:creationId xmlns:a16="http://schemas.microsoft.com/office/drawing/2014/main" id="{B915EA25-DD97-261B-981E-149647F213C9}"/>
              </a:ext>
            </a:extLst>
          </p:cNvPr>
          <p:cNvGrpSpPr>
            <a:grpSpLocks/>
          </p:cNvGrpSpPr>
          <p:nvPr/>
        </p:nvGrpSpPr>
        <p:grpSpPr bwMode="auto">
          <a:xfrm>
            <a:off x="3429000" y="842963"/>
            <a:ext cx="2514600" cy="3135312"/>
            <a:chOff x="3408" y="1517"/>
            <a:chExt cx="1584" cy="1975"/>
          </a:xfrm>
        </p:grpSpPr>
        <p:sp>
          <p:nvSpPr>
            <p:cNvPr id="83974" name="Text Box 6">
              <a:extLst>
                <a:ext uri="{FF2B5EF4-FFF2-40B4-BE49-F238E27FC236}">
                  <a16:creationId xmlns:a16="http://schemas.microsoft.com/office/drawing/2014/main" id="{2D47CF70-6F70-4565-02CB-D7B43C496F78}"/>
                </a:ext>
              </a:extLst>
            </p:cNvPr>
            <p:cNvSpPr txBox="1">
              <a:spLocks noChangeArrowheads="1"/>
            </p:cNvSpPr>
            <p:nvPr/>
          </p:nvSpPr>
          <p:spPr bwMode="auto">
            <a:xfrm>
              <a:off x="3432" y="1517"/>
              <a:ext cx="1392" cy="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b="1" baseline="0">
                  <a:latin typeface="Times New Roman" panose="02020603050405020304" pitchFamily="18" charset="0"/>
                </a:rPr>
                <a:t>Base Class – Insect Class</a:t>
              </a:r>
            </a:p>
          </p:txBody>
        </p:sp>
        <p:sp>
          <p:nvSpPr>
            <p:cNvPr id="83975" name="Text Box 7">
              <a:extLst>
                <a:ext uri="{FF2B5EF4-FFF2-40B4-BE49-F238E27FC236}">
                  <a16:creationId xmlns:a16="http://schemas.microsoft.com/office/drawing/2014/main" id="{D4B5A9B5-1219-DB55-AF2A-8B4312C2A4E9}"/>
                </a:ext>
              </a:extLst>
            </p:cNvPr>
            <p:cNvSpPr txBox="1">
              <a:spLocks noChangeArrowheads="1"/>
            </p:cNvSpPr>
            <p:nvPr/>
          </p:nvSpPr>
          <p:spPr bwMode="auto">
            <a:xfrm>
              <a:off x="3408" y="2736"/>
              <a:ext cx="1584" cy="7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b="1" baseline="0">
                  <a:latin typeface="Times New Roman" panose="02020603050405020304" pitchFamily="18" charset="0"/>
                </a:rPr>
                <a:t>Derived Class-Grasshopper Class</a:t>
              </a:r>
            </a:p>
          </p:txBody>
        </p:sp>
        <p:sp>
          <p:nvSpPr>
            <p:cNvPr id="83976" name="Line 8">
              <a:extLst>
                <a:ext uri="{FF2B5EF4-FFF2-40B4-BE49-F238E27FC236}">
                  <a16:creationId xmlns:a16="http://schemas.microsoft.com/office/drawing/2014/main" id="{9831D7F9-69FE-915F-BBCE-B37B9B65CAD2}"/>
                </a:ext>
              </a:extLst>
            </p:cNvPr>
            <p:cNvSpPr>
              <a:spLocks noChangeShapeType="1"/>
            </p:cNvSpPr>
            <p:nvPr/>
          </p:nvSpPr>
          <p:spPr bwMode="auto">
            <a:xfrm flipV="1">
              <a:off x="4128" y="2016"/>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8DCF006-24CB-A7BC-6D0B-2DBFE256673C}"/>
              </a:ext>
            </a:extLst>
          </p:cNvPr>
          <p:cNvSpPr>
            <a:spLocks noGrp="1" noChangeArrowheads="1"/>
          </p:cNvSpPr>
          <p:nvPr>
            <p:ph type="title"/>
          </p:nvPr>
        </p:nvSpPr>
        <p:spPr/>
        <p:txBody>
          <a:bodyPr/>
          <a:lstStyle/>
          <a:p>
            <a:pPr eaLnBrk="1" hangingPunct="1"/>
            <a:r>
              <a:rPr lang="en-US" altLang="en-US" sz="3200"/>
              <a:t>Inheritance Syntax and Notation</a:t>
            </a:r>
          </a:p>
        </p:txBody>
      </p:sp>
      <p:sp>
        <p:nvSpPr>
          <p:cNvPr id="86019" name="Rectangle 3">
            <a:extLst>
              <a:ext uri="{FF2B5EF4-FFF2-40B4-BE49-F238E27FC236}">
                <a16:creationId xmlns:a16="http://schemas.microsoft.com/office/drawing/2014/main" id="{3F017E52-7AA5-9BE4-3BB8-070F4B20C27B}"/>
              </a:ext>
            </a:extLst>
          </p:cNvPr>
          <p:cNvSpPr>
            <a:spLocks noGrp="1" noChangeArrowheads="1"/>
          </p:cNvSpPr>
          <p:nvPr>
            <p:ph sz="half" idx="1"/>
          </p:nvPr>
        </p:nvSpPr>
        <p:spPr>
          <a:xfrm>
            <a:off x="-152400" y="1981200"/>
            <a:ext cx="6400800" cy="4114800"/>
          </a:xfrm>
        </p:spPr>
        <p:txBody>
          <a:bodyPr/>
          <a:lstStyle/>
          <a:p>
            <a:pPr marL="0" indent="0" eaLnBrk="1" hangingPunct="1">
              <a:spcBef>
                <a:spcPct val="0"/>
              </a:spcBef>
              <a:buFontTx/>
              <a:buNone/>
            </a:pPr>
            <a:r>
              <a:rPr lang="en-US" altLang="en-US"/>
              <a:t>    </a:t>
            </a:r>
            <a:r>
              <a:rPr lang="en-US" altLang="en-US" b="1">
                <a:solidFill>
                  <a:srgbClr val="3D8963"/>
                </a:solidFill>
                <a:latin typeface="Courier New" panose="02070309020205020404" pitchFamily="49" charset="0"/>
              </a:rPr>
              <a:t>// Existing class</a:t>
            </a:r>
          </a:p>
          <a:p>
            <a:pPr marL="0" indent="0" eaLnBrk="1" hangingPunct="1">
              <a:spcBef>
                <a:spcPct val="0"/>
              </a:spcBef>
              <a:buFontTx/>
              <a:buNone/>
            </a:pPr>
            <a:r>
              <a:rPr lang="en-US" altLang="en-US" b="1">
                <a:latin typeface="Courier New" panose="02070309020205020404" pitchFamily="49" charset="0"/>
              </a:rPr>
              <a:t>  </a:t>
            </a:r>
            <a:r>
              <a:rPr lang="en-US" altLang="en-US" b="1">
                <a:solidFill>
                  <a:srgbClr val="3D8963"/>
                </a:solidFill>
                <a:latin typeface="Courier New" panose="02070309020205020404" pitchFamily="49" charset="0"/>
              </a:rPr>
              <a:t>class Base</a:t>
            </a:r>
          </a:p>
          <a:p>
            <a:pPr marL="0" indent="0" eaLnBrk="1" hangingPunct="1">
              <a:spcBef>
                <a:spcPct val="0"/>
              </a:spcBef>
              <a:buFontTx/>
              <a:buNone/>
            </a:pPr>
            <a:r>
              <a:rPr lang="en-US" altLang="en-US" b="1">
                <a:latin typeface="Courier New" panose="02070309020205020404" pitchFamily="49" charset="0"/>
              </a:rPr>
              <a:t>  </a:t>
            </a:r>
            <a:r>
              <a:rPr lang="en-US" altLang="en-US" b="1">
                <a:solidFill>
                  <a:srgbClr val="3D8963"/>
                </a:solidFill>
                <a:latin typeface="Courier New" panose="02070309020205020404" pitchFamily="49" charset="0"/>
              </a:rPr>
              <a:t>{</a:t>
            </a:r>
          </a:p>
          <a:p>
            <a:pPr marL="0" indent="0" eaLnBrk="1" hangingPunct="1">
              <a:spcBef>
                <a:spcPct val="0"/>
              </a:spcBef>
              <a:buFontTx/>
              <a:buNone/>
            </a:pPr>
            <a:r>
              <a:rPr lang="en-US" altLang="en-US" b="1">
                <a:latin typeface="Courier New" panose="02070309020205020404" pitchFamily="49" charset="0"/>
              </a:rPr>
              <a:t>  </a:t>
            </a:r>
            <a:r>
              <a:rPr lang="en-US" altLang="en-US" b="1">
                <a:solidFill>
                  <a:srgbClr val="3D8963"/>
                </a:solidFill>
                <a:latin typeface="Courier New" panose="02070309020205020404" pitchFamily="49" charset="0"/>
              </a:rPr>
              <a:t>};</a:t>
            </a:r>
          </a:p>
          <a:p>
            <a:pPr marL="0" indent="0" eaLnBrk="1" hangingPunct="1">
              <a:spcBef>
                <a:spcPct val="0"/>
              </a:spcBef>
              <a:buFontTx/>
              <a:buNone/>
            </a:pPr>
            <a:r>
              <a:rPr lang="en-US" altLang="en-US" b="1">
                <a:latin typeface="Courier New" panose="02070309020205020404" pitchFamily="49" charset="0"/>
              </a:rPr>
              <a:t>  </a:t>
            </a:r>
            <a:r>
              <a:rPr lang="en-US" altLang="en-US" b="1">
                <a:solidFill>
                  <a:srgbClr val="3D8963"/>
                </a:solidFill>
                <a:latin typeface="Courier New" panose="02070309020205020404" pitchFamily="49" charset="0"/>
              </a:rPr>
              <a:t>// Derived class</a:t>
            </a:r>
          </a:p>
          <a:p>
            <a:pPr marL="0" indent="0" eaLnBrk="1" hangingPunct="1">
              <a:spcBef>
                <a:spcPct val="0"/>
              </a:spcBef>
              <a:buFontTx/>
              <a:buNone/>
            </a:pPr>
            <a:r>
              <a:rPr lang="en-US" altLang="en-US" b="1">
                <a:solidFill>
                  <a:srgbClr val="3D8963"/>
                </a:solidFill>
                <a:latin typeface="Courier New" panose="02070309020205020404" pitchFamily="49" charset="0"/>
              </a:rPr>
              <a:t>  class Derived : public Base</a:t>
            </a:r>
          </a:p>
          <a:p>
            <a:pPr marL="0" indent="0" eaLnBrk="1" hangingPunct="1">
              <a:spcBef>
                <a:spcPct val="0"/>
              </a:spcBef>
              <a:buFontTx/>
              <a:buNone/>
            </a:pPr>
            <a:r>
              <a:rPr lang="en-US" altLang="en-US" b="1">
                <a:solidFill>
                  <a:srgbClr val="3D8963"/>
                </a:solidFill>
                <a:latin typeface="Courier New" panose="02070309020205020404" pitchFamily="49" charset="0"/>
              </a:rPr>
              <a:t>  {</a:t>
            </a:r>
          </a:p>
          <a:p>
            <a:pPr marL="0" indent="0" eaLnBrk="1" hangingPunct="1">
              <a:spcBef>
                <a:spcPct val="0"/>
              </a:spcBef>
              <a:buFontTx/>
              <a:buNone/>
            </a:pPr>
            <a:r>
              <a:rPr lang="en-US" altLang="en-US" b="1">
                <a:solidFill>
                  <a:srgbClr val="3D8963"/>
                </a:solidFill>
                <a:latin typeface="Courier New" panose="02070309020205020404" pitchFamily="49" charset="0"/>
              </a:rPr>
              <a:t>  };</a:t>
            </a:r>
          </a:p>
        </p:txBody>
      </p:sp>
      <p:sp>
        <p:nvSpPr>
          <p:cNvPr id="86020" name="Rectangle 4">
            <a:extLst>
              <a:ext uri="{FF2B5EF4-FFF2-40B4-BE49-F238E27FC236}">
                <a16:creationId xmlns:a16="http://schemas.microsoft.com/office/drawing/2014/main" id="{299381CA-7792-FE4E-BF48-9CC49D62C186}"/>
              </a:ext>
            </a:extLst>
          </p:cNvPr>
          <p:cNvSpPr>
            <a:spLocks noGrp="1" noChangeArrowheads="1"/>
          </p:cNvSpPr>
          <p:nvPr>
            <p:ph sz="half" idx="2"/>
          </p:nvPr>
        </p:nvSpPr>
        <p:spPr>
          <a:xfrm>
            <a:off x="4533900" y="1600200"/>
            <a:ext cx="4065588" cy="4572000"/>
          </a:xfrm>
        </p:spPr>
        <p:txBody>
          <a:bodyPr/>
          <a:lstStyle/>
          <a:p>
            <a:pPr marL="0" indent="0" eaLnBrk="1" hangingPunct="1">
              <a:buFontTx/>
              <a:buNone/>
            </a:pPr>
            <a:r>
              <a:rPr lang="en-US" altLang="en-US" sz="2400"/>
              <a:t>       </a:t>
            </a:r>
            <a:r>
              <a:rPr lang="en-US" altLang="en-US" sz="2400" b="1"/>
              <a:t>Inheritance Class      </a:t>
            </a:r>
          </a:p>
          <a:p>
            <a:pPr marL="0" indent="0" eaLnBrk="1" hangingPunct="1">
              <a:spcBef>
                <a:spcPct val="0"/>
              </a:spcBef>
              <a:buFontTx/>
              <a:buNone/>
            </a:pPr>
            <a:r>
              <a:rPr lang="en-US" altLang="en-US" sz="2400" b="1"/>
              <a:t>             Diagram</a:t>
            </a:r>
          </a:p>
        </p:txBody>
      </p:sp>
      <p:sp>
        <p:nvSpPr>
          <p:cNvPr id="86021" name="Slide Number Placeholder 4">
            <a:extLst>
              <a:ext uri="{FF2B5EF4-FFF2-40B4-BE49-F238E27FC236}">
                <a16:creationId xmlns:a16="http://schemas.microsoft.com/office/drawing/2014/main" id="{CD8A5C02-0B93-2DDE-2E0B-2D4F336CC1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7FCF8887-4C53-4B56-8E02-64CCFDC845EF}" type="slidenum">
              <a:rPr lang="en-US" altLang="en-US" sz="1200"/>
              <a:pPr>
                <a:spcBef>
                  <a:spcPct val="0"/>
                </a:spcBef>
                <a:buFontTx/>
                <a:buNone/>
              </a:pPr>
              <a:t>37</a:t>
            </a:fld>
            <a:endParaRPr lang="en-US" altLang="en-US" sz="1200"/>
          </a:p>
        </p:txBody>
      </p:sp>
      <p:grpSp>
        <p:nvGrpSpPr>
          <p:cNvPr id="86022" name="Group 5" descr="Graphic linking 2 rectangles 1. Base class and 2. derived class">
            <a:extLst>
              <a:ext uri="{FF2B5EF4-FFF2-40B4-BE49-F238E27FC236}">
                <a16:creationId xmlns:a16="http://schemas.microsoft.com/office/drawing/2014/main" id="{367970AA-0910-653D-948A-105B7D10FC87}"/>
              </a:ext>
            </a:extLst>
          </p:cNvPr>
          <p:cNvGrpSpPr>
            <a:grpSpLocks/>
          </p:cNvGrpSpPr>
          <p:nvPr/>
        </p:nvGrpSpPr>
        <p:grpSpPr bwMode="auto">
          <a:xfrm>
            <a:off x="5410200" y="3429000"/>
            <a:ext cx="2286000" cy="2219325"/>
            <a:chOff x="3408" y="1632"/>
            <a:chExt cx="1440" cy="1398"/>
          </a:xfrm>
        </p:grpSpPr>
        <p:sp>
          <p:nvSpPr>
            <p:cNvPr id="86023" name="Text Box 6">
              <a:extLst>
                <a:ext uri="{FF2B5EF4-FFF2-40B4-BE49-F238E27FC236}">
                  <a16:creationId xmlns:a16="http://schemas.microsoft.com/office/drawing/2014/main" id="{060CACDE-761A-DD76-4E73-D71689ADD1E6}"/>
                </a:ext>
              </a:extLst>
            </p:cNvPr>
            <p:cNvSpPr txBox="1">
              <a:spLocks noChangeArrowheads="1"/>
            </p:cNvSpPr>
            <p:nvPr/>
          </p:nvSpPr>
          <p:spPr bwMode="auto">
            <a:xfrm>
              <a:off x="3408" y="1632"/>
              <a:ext cx="1392"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b="1" baseline="0">
                  <a:latin typeface="Times New Roman" panose="02020603050405020304" pitchFamily="18" charset="0"/>
                </a:rPr>
                <a:t>Base Class</a:t>
              </a:r>
            </a:p>
          </p:txBody>
        </p:sp>
        <p:sp>
          <p:nvSpPr>
            <p:cNvPr id="86024" name="Text Box 7">
              <a:extLst>
                <a:ext uri="{FF2B5EF4-FFF2-40B4-BE49-F238E27FC236}">
                  <a16:creationId xmlns:a16="http://schemas.microsoft.com/office/drawing/2014/main" id="{64C2C14B-82DD-0FB5-67DE-6E2F9C25DC9D}"/>
                </a:ext>
              </a:extLst>
            </p:cNvPr>
            <p:cNvSpPr txBox="1">
              <a:spLocks noChangeArrowheads="1"/>
            </p:cNvSpPr>
            <p:nvPr/>
          </p:nvSpPr>
          <p:spPr bwMode="auto">
            <a:xfrm>
              <a:off x="3408" y="2736"/>
              <a:ext cx="144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b="1" baseline="0">
                  <a:latin typeface="Times New Roman" panose="02020603050405020304" pitchFamily="18" charset="0"/>
                </a:rPr>
                <a:t>Derived Class</a:t>
              </a:r>
            </a:p>
          </p:txBody>
        </p:sp>
        <p:sp>
          <p:nvSpPr>
            <p:cNvPr id="86025" name="Line 8">
              <a:extLst>
                <a:ext uri="{FF2B5EF4-FFF2-40B4-BE49-F238E27FC236}">
                  <a16:creationId xmlns:a16="http://schemas.microsoft.com/office/drawing/2014/main" id="{21AB37EB-2F43-896B-5FAB-C6206EDDFE94}"/>
                </a:ext>
              </a:extLst>
            </p:cNvPr>
            <p:cNvSpPr>
              <a:spLocks noChangeShapeType="1"/>
            </p:cNvSpPr>
            <p:nvPr/>
          </p:nvSpPr>
          <p:spPr bwMode="auto">
            <a:xfrm flipV="1">
              <a:off x="4128" y="1968"/>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0D8666F-F399-9E36-0624-7CF478B7A110}"/>
              </a:ext>
            </a:extLst>
          </p:cNvPr>
          <p:cNvSpPr>
            <a:spLocks noGrp="1" noChangeArrowheads="1"/>
          </p:cNvSpPr>
          <p:nvPr>
            <p:ph type="title"/>
          </p:nvPr>
        </p:nvSpPr>
        <p:spPr/>
        <p:txBody>
          <a:bodyPr/>
          <a:lstStyle/>
          <a:p>
            <a:pPr eaLnBrk="1" hangingPunct="1"/>
            <a:r>
              <a:rPr lang="en-US" altLang="en-US"/>
              <a:t>Inheritance of Members</a:t>
            </a:r>
          </a:p>
        </p:txBody>
      </p:sp>
      <p:sp>
        <p:nvSpPr>
          <p:cNvPr id="88067" name="Rectangle 3">
            <a:extLst>
              <a:ext uri="{FF2B5EF4-FFF2-40B4-BE49-F238E27FC236}">
                <a16:creationId xmlns:a16="http://schemas.microsoft.com/office/drawing/2014/main" id="{93DE9CCC-3CA9-DFAD-4986-F80031F73C61}"/>
              </a:ext>
            </a:extLst>
          </p:cNvPr>
          <p:cNvSpPr>
            <a:spLocks noGrp="1" noChangeArrowheads="1"/>
          </p:cNvSpPr>
          <p:nvPr>
            <p:ph sz="half" idx="1"/>
          </p:nvPr>
        </p:nvSpPr>
        <p:spPr>
          <a:xfrm>
            <a:off x="304800" y="1752600"/>
            <a:ext cx="4572000" cy="4343400"/>
          </a:xfrm>
        </p:spPr>
        <p:txBody>
          <a:bodyPr/>
          <a:lstStyle/>
          <a:p>
            <a:pPr marL="0" indent="0" eaLnBrk="1" hangingPunct="1">
              <a:lnSpc>
                <a:spcPct val="90000"/>
              </a:lnSpc>
              <a:buFontTx/>
              <a:buNone/>
            </a:pPr>
            <a:r>
              <a:rPr lang="en-US" altLang="en-US" b="1">
                <a:solidFill>
                  <a:srgbClr val="3D8963"/>
                </a:solidFill>
                <a:latin typeface="Courier New" panose="02070309020205020404" pitchFamily="49" charset="0"/>
              </a:rPr>
              <a:t>class Parent</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int a;</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void bf();</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a:t>
            </a:r>
          </a:p>
          <a:p>
            <a:pPr marL="0" indent="0" eaLnBrk="1" hangingPunct="1">
              <a:lnSpc>
                <a:spcPct val="90000"/>
              </a:lnSpc>
              <a:spcBef>
                <a:spcPct val="30000"/>
              </a:spcBef>
              <a:buFontTx/>
              <a:buNone/>
            </a:pPr>
            <a:r>
              <a:rPr lang="en-US" altLang="en-US" b="1">
                <a:solidFill>
                  <a:srgbClr val="3D8963"/>
                </a:solidFill>
                <a:latin typeface="Courier New" panose="02070309020205020404" pitchFamily="49" charset="0"/>
              </a:rPr>
              <a:t>class Child : public 		Parent </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int c;</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void df();</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a:t>
            </a:r>
          </a:p>
        </p:txBody>
      </p:sp>
      <p:sp>
        <p:nvSpPr>
          <p:cNvPr id="88068" name="Rectangle 4">
            <a:extLst>
              <a:ext uri="{FF2B5EF4-FFF2-40B4-BE49-F238E27FC236}">
                <a16:creationId xmlns:a16="http://schemas.microsoft.com/office/drawing/2014/main" id="{FD774BC8-BEB0-1EBC-A78E-3A8E6A703F9D}"/>
              </a:ext>
            </a:extLst>
          </p:cNvPr>
          <p:cNvSpPr>
            <a:spLocks noGrp="1" noChangeArrowheads="1"/>
          </p:cNvSpPr>
          <p:nvPr>
            <p:ph sz="half" idx="2"/>
          </p:nvPr>
        </p:nvSpPr>
        <p:spPr>
          <a:xfrm>
            <a:off x="4800600" y="1981200"/>
            <a:ext cx="4038600" cy="4038600"/>
          </a:xfrm>
        </p:spPr>
        <p:txBody>
          <a:bodyPr/>
          <a:lstStyle/>
          <a:p>
            <a:pPr marL="0" indent="0" eaLnBrk="1" hangingPunct="1">
              <a:lnSpc>
                <a:spcPct val="90000"/>
              </a:lnSpc>
              <a:buFontTx/>
              <a:buNone/>
            </a:pPr>
            <a:r>
              <a:rPr lang="en-US" altLang="en-US" sz="2400" b="1"/>
              <a:t>Objects of Parent have members  </a:t>
            </a:r>
          </a:p>
          <a:p>
            <a:pPr marL="0" indent="0" eaLnBrk="1" hangingPunct="1">
              <a:lnSpc>
                <a:spcPct val="90000"/>
              </a:lnSpc>
              <a:buFontTx/>
              <a:buNone/>
            </a:pPr>
            <a:r>
              <a:rPr lang="en-US" altLang="en-US">
                <a:latin typeface="Courier New" panose="02070309020205020404" pitchFamily="49" charset="0"/>
              </a:rPr>
              <a:t> </a:t>
            </a:r>
            <a:r>
              <a:rPr lang="en-US" altLang="en-US" b="1">
                <a:solidFill>
                  <a:srgbClr val="3D8963"/>
                </a:solidFill>
                <a:latin typeface="Courier New" panose="02070309020205020404" pitchFamily="49" charset="0"/>
              </a:rPr>
              <a:t>int a; void bf();</a:t>
            </a:r>
          </a:p>
          <a:p>
            <a:pPr marL="0" indent="0" eaLnBrk="1" hangingPunct="1">
              <a:lnSpc>
                <a:spcPct val="90000"/>
              </a:lnSpc>
              <a:buFontTx/>
              <a:buNone/>
            </a:pPr>
            <a:endParaRPr lang="en-US" altLang="en-US" b="1">
              <a:solidFill>
                <a:srgbClr val="3D8963"/>
              </a:solidFill>
              <a:latin typeface="Courier New" panose="02070309020205020404" pitchFamily="49" charset="0"/>
            </a:endParaRPr>
          </a:p>
          <a:p>
            <a:pPr marL="0" indent="0" eaLnBrk="1" hangingPunct="1">
              <a:lnSpc>
                <a:spcPct val="90000"/>
              </a:lnSpc>
              <a:buFontTx/>
              <a:buNone/>
            </a:pPr>
            <a:endParaRPr lang="en-US" altLang="en-US" sz="2000" b="1">
              <a:solidFill>
                <a:srgbClr val="3D8963"/>
              </a:solidFill>
              <a:latin typeface="Courier New" panose="02070309020205020404" pitchFamily="49" charset="0"/>
            </a:endParaRPr>
          </a:p>
          <a:p>
            <a:pPr marL="0" indent="0" eaLnBrk="1" hangingPunct="1">
              <a:lnSpc>
                <a:spcPct val="90000"/>
              </a:lnSpc>
              <a:buFontTx/>
              <a:buNone/>
            </a:pPr>
            <a:r>
              <a:rPr lang="en-US" altLang="en-US" sz="2400" b="1"/>
              <a:t>Objects of Child have  members</a:t>
            </a:r>
          </a:p>
          <a:p>
            <a:pPr marL="0" indent="0" eaLnBrk="1" hangingPunct="1">
              <a:lnSpc>
                <a:spcPct val="90000"/>
              </a:lnSpc>
              <a:buFontTx/>
              <a:buNone/>
            </a:pPr>
            <a:r>
              <a:rPr lang="en-US" altLang="en-US" b="1">
                <a:solidFill>
                  <a:srgbClr val="3D8963"/>
                </a:solidFill>
                <a:latin typeface="Courier New" panose="02070309020205020404" pitchFamily="49" charset="0"/>
              </a:rPr>
              <a:t> int a; void bf();</a:t>
            </a:r>
          </a:p>
          <a:p>
            <a:pPr marL="0" indent="0" eaLnBrk="1" hangingPunct="1">
              <a:lnSpc>
                <a:spcPct val="90000"/>
              </a:lnSpc>
              <a:spcBef>
                <a:spcPct val="0"/>
              </a:spcBef>
              <a:buFontTx/>
              <a:buNone/>
            </a:pPr>
            <a:r>
              <a:rPr lang="en-US" altLang="en-US" b="1">
                <a:solidFill>
                  <a:srgbClr val="3D8963"/>
                </a:solidFill>
                <a:latin typeface="Courier New" panose="02070309020205020404" pitchFamily="49" charset="0"/>
              </a:rPr>
              <a:t> int c; void df();</a:t>
            </a:r>
            <a:endParaRPr lang="en-US" altLang="en-US"/>
          </a:p>
        </p:txBody>
      </p:sp>
      <p:sp>
        <p:nvSpPr>
          <p:cNvPr id="88069" name="Slide Number Placeholder 4">
            <a:extLst>
              <a:ext uri="{FF2B5EF4-FFF2-40B4-BE49-F238E27FC236}">
                <a16:creationId xmlns:a16="http://schemas.microsoft.com/office/drawing/2014/main" id="{1C082927-A8B4-DADA-1598-42C1F94B55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AEE4C6E4-0A91-4C40-9FCF-A3AC6BAC434D}" type="slidenum">
              <a:rPr lang="en-US" altLang="en-US" sz="1200"/>
              <a:pPr>
                <a:spcBef>
                  <a:spcPct val="0"/>
                </a:spcBef>
                <a:buFontTx/>
                <a:buNone/>
              </a:pPr>
              <a:t>38</a:t>
            </a:fld>
            <a:endParaRPr lang="en-US" altLang="en-US" sz="120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603C3B89-7468-E9C2-E973-C3351A0659BF}"/>
              </a:ext>
            </a:extLst>
          </p:cNvPr>
          <p:cNvSpPr>
            <a:spLocks noGrp="1" noChangeArrowheads="1"/>
          </p:cNvSpPr>
          <p:nvPr>
            <p:ph type="title"/>
          </p:nvPr>
        </p:nvSpPr>
        <p:spPr/>
        <p:txBody>
          <a:bodyPr/>
          <a:lstStyle/>
          <a:p>
            <a:pPr eaLnBrk="1" hangingPunct="1"/>
            <a:r>
              <a:rPr lang="en-US" altLang="en-US"/>
              <a:t>Dynamic Allocation of Objects</a:t>
            </a:r>
          </a:p>
        </p:txBody>
      </p:sp>
      <p:sp>
        <p:nvSpPr>
          <p:cNvPr id="90115" name="Content Placeholder 2">
            <a:extLst>
              <a:ext uri="{FF2B5EF4-FFF2-40B4-BE49-F238E27FC236}">
                <a16:creationId xmlns:a16="http://schemas.microsoft.com/office/drawing/2014/main" id="{90BDD3BA-6127-9D1F-1AC8-EF1ABC7B8939}"/>
              </a:ext>
            </a:extLst>
          </p:cNvPr>
          <p:cNvSpPr>
            <a:spLocks noGrp="1" noChangeArrowheads="1"/>
          </p:cNvSpPr>
          <p:nvPr>
            <p:ph sz="half" idx="1"/>
          </p:nvPr>
        </p:nvSpPr>
        <p:spPr>
          <a:xfrm>
            <a:off x="304800" y="1600200"/>
            <a:ext cx="8077200" cy="4572000"/>
          </a:xfrm>
        </p:spPr>
        <p:txBody>
          <a:bodyPr/>
          <a:lstStyle/>
          <a:p>
            <a:pPr eaLnBrk="1" hangingPunct="1"/>
            <a:r>
              <a:rPr lang="en-US" altLang="en-US"/>
              <a:t>When dealing with inheritance, objects should be created using dynamic memory and accessed via pointers to the allocated memory.</a:t>
            </a:r>
          </a:p>
          <a:p>
            <a:pPr eaLnBrk="1" hangingPunct="1"/>
            <a:r>
              <a:rPr lang="en-US" altLang="en-US"/>
              <a:t>A method that expects an argument of a base class may not have the space needed to accept an argument of a derived class, even though an object of a derived class “is-a” object of the base class.</a:t>
            </a:r>
          </a:p>
          <a:p>
            <a:pPr eaLnBrk="1" hangingPunct="1"/>
            <a:r>
              <a:rPr lang="en-US" altLang="en-US"/>
              <a:t>Use pointers to objects instead of objects for parameter list and arguments.</a:t>
            </a:r>
          </a:p>
        </p:txBody>
      </p:sp>
      <p:sp>
        <p:nvSpPr>
          <p:cNvPr id="90116" name="Slide Number Placeholder 4">
            <a:extLst>
              <a:ext uri="{FF2B5EF4-FFF2-40B4-BE49-F238E27FC236}">
                <a16:creationId xmlns:a16="http://schemas.microsoft.com/office/drawing/2014/main" id="{15350AF6-3DDB-D497-ECA2-A08B31C4A1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a:t>
            </a:r>
            <a:fld id="{95CCBD24-AA24-4A0B-A4AE-50D83687E7ED}" type="slidenum">
              <a:rPr lang="en-US" altLang="en-US" sz="1200"/>
              <a:pPr>
                <a:spcBef>
                  <a:spcPct val="0"/>
                </a:spcBef>
                <a:buFontTx/>
                <a:buNone/>
              </a:pPr>
              <a:t>39</a:t>
            </a:fld>
            <a:endParaRPr lang="en-US" altLang="en-US" sz="120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8161820-8363-0ABC-08F3-3F2A8A9A8E59}"/>
              </a:ext>
            </a:extLst>
          </p:cNvPr>
          <p:cNvSpPr>
            <a:spLocks noGrp="1" noChangeArrowheads="1"/>
          </p:cNvSpPr>
          <p:nvPr>
            <p:ph type="title"/>
          </p:nvPr>
        </p:nvSpPr>
        <p:spPr>
          <a:xfrm>
            <a:off x="685800" y="38100"/>
            <a:ext cx="7772400" cy="1143000"/>
          </a:xfrm>
        </p:spPr>
        <p:txBody>
          <a:bodyPr/>
          <a:lstStyle/>
          <a:p>
            <a:pPr eaLnBrk="1" hangingPunct="1"/>
            <a:r>
              <a:rPr lang="en-US" altLang="en-US"/>
              <a:t>The </a:t>
            </a:r>
            <a:r>
              <a:rPr lang="en-US" altLang="en-US" b="1">
                <a:latin typeface="Courier New" panose="02070309020205020404" pitchFamily="49" charset="0"/>
              </a:rPr>
              <a:t>this</a:t>
            </a:r>
            <a:r>
              <a:rPr lang="en-US" altLang="en-US"/>
              <a:t> Pointer</a:t>
            </a:r>
          </a:p>
        </p:txBody>
      </p:sp>
      <p:sp>
        <p:nvSpPr>
          <p:cNvPr id="22531" name="Rectangle 3">
            <a:extLst>
              <a:ext uri="{FF2B5EF4-FFF2-40B4-BE49-F238E27FC236}">
                <a16:creationId xmlns:a16="http://schemas.microsoft.com/office/drawing/2014/main" id="{F1DEB47D-1C3A-0B7F-6155-DF3870350200}"/>
              </a:ext>
            </a:extLst>
          </p:cNvPr>
          <p:cNvSpPr>
            <a:spLocks noGrp="1" noChangeArrowheads="1"/>
          </p:cNvSpPr>
          <p:nvPr>
            <p:ph idx="1"/>
          </p:nvPr>
        </p:nvSpPr>
        <p:spPr>
          <a:xfrm>
            <a:off x="533400" y="1447800"/>
            <a:ext cx="7772400" cy="4572000"/>
          </a:xfrm>
        </p:spPr>
        <p:txBody>
          <a:bodyPr/>
          <a:lstStyle/>
          <a:p>
            <a:pPr eaLnBrk="1" hangingPunct="1">
              <a:lnSpc>
                <a:spcPct val="85000"/>
              </a:lnSpc>
              <a:buFontTx/>
              <a:buNone/>
            </a:pPr>
            <a:r>
              <a:rPr lang="en-US" altLang="en-US" sz="2400"/>
              <a:t>	</a:t>
            </a:r>
            <a:r>
              <a:rPr lang="en-US" altLang="en-US" b="1">
                <a:solidFill>
                  <a:srgbClr val="3D8963"/>
                </a:solidFill>
                <a:latin typeface="Courier New" panose="02070309020205020404" pitchFamily="49" charset="0"/>
              </a:rPr>
              <a:t>class Example</a:t>
            </a:r>
          </a:p>
          <a:p>
            <a:pPr eaLnBrk="1" hangingPunct="1">
              <a:lnSpc>
                <a:spcPct val="85000"/>
              </a:lnSpc>
              <a:spcBef>
                <a:spcPct val="0"/>
              </a:spcBef>
              <a:buFontTx/>
              <a:buNone/>
            </a:pPr>
            <a:r>
              <a:rPr lang="en-US" altLang="en-US" sz="2800" b="1">
                <a:solidFill>
                  <a:srgbClr val="3D8963"/>
                </a:solidFill>
                <a:latin typeface="Courier New" panose="02070309020205020404" pitchFamily="49" charset="0"/>
              </a:rPr>
              <a:t>  {</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int x;</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public:</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Example (int a) {x = a;}</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void setValue(int)</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int getValue();</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int Example::getValue()</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	return x;</a:t>
            </a:r>
          </a:p>
          <a:p>
            <a:pPr lvl="1" eaLnBrk="1" hangingPunct="1">
              <a:lnSpc>
                <a:spcPct val="85000"/>
              </a:lnSpc>
              <a:spcBef>
                <a:spcPct val="0"/>
              </a:spcBef>
              <a:buFontTx/>
              <a:buNone/>
            </a:pPr>
            <a:r>
              <a:rPr lang="en-US" altLang="en-US" b="1">
                <a:solidFill>
                  <a:srgbClr val="3D8963"/>
                </a:solidFill>
                <a:latin typeface="Courier New" panose="02070309020205020404" pitchFamily="49" charset="0"/>
              </a:rPr>
              <a:t>}</a:t>
            </a:r>
            <a:endParaRPr lang="en-US" altLang="en-US" b="1">
              <a:latin typeface="Courier New" panose="02070309020205020404" pitchFamily="49" charset="0"/>
            </a:endParaRPr>
          </a:p>
        </p:txBody>
      </p:sp>
      <p:sp>
        <p:nvSpPr>
          <p:cNvPr id="22532" name="Slide Number Placeholder 3">
            <a:extLst>
              <a:ext uri="{FF2B5EF4-FFF2-40B4-BE49-F238E27FC236}">
                <a16:creationId xmlns:a16="http://schemas.microsoft.com/office/drawing/2014/main" id="{03D0A753-AB04-6FF2-CB99-8F8850E05F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E053F4BC-A828-4CCE-9284-27CE0F32C282}" type="slidenum">
              <a:rPr lang="en-US" altLang="en-US" sz="1200"/>
              <a:pPr>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F3DC81E-BE53-86A4-5648-5779D8044F66}"/>
              </a:ext>
            </a:extLst>
          </p:cNvPr>
          <p:cNvSpPr>
            <a:spLocks noGrp="1" noChangeArrowheads="1"/>
          </p:cNvSpPr>
          <p:nvPr>
            <p:ph type="title"/>
          </p:nvPr>
        </p:nvSpPr>
        <p:spPr>
          <a:xfrm>
            <a:off x="304800" y="381000"/>
            <a:ext cx="8610600" cy="992188"/>
          </a:xfrm>
        </p:spPr>
        <p:txBody>
          <a:bodyPr/>
          <a:lstStyle/>
          <a:p>
            <a:pPr eaLnBrk="1" hangingPunct="1"/>
            <a:r>
              <a:rPr lang="en-US" altLang="en-US"/>
              <a:t>11.12  Protected Members and Class Access</a:t>
            </a:r>
          </a:p>
        </p:txBody>
      </p:sp>
      <p:sp>
        <p:nvSpPr>
          <p:cNvPr id="91139" name="Rectangle 3">
            <a:extLst>
              <a:ext uri="{FF2B5EF4-FFF2-40B4-BE49-F238E27FC236}">
                <a16:creationId xmlns:a16="http://schemas.microsoft.com/office/drawing/2014/main" id="{D7EFD4D9-D2CC-4821-5DD9-C70E1AD9FB0F}"/>
              </a:ext>
            </a:extLst>
          </p:cNvPr>
          <p:cNvSpPr>
            <a:spLocks noGrp="1" noChangeArrowheads="1"/>
          </p:cNvSpPr>
          <p:nvPr>
            <p:ph idx="1"/>
          </p:nvPr>
        </p:nvSpPr>
        <p:spPr>
          <a:xfrm>
            <a:off x="304800" y="1938338"/>
            <a:ext cx="8294688" cy="3895725"/>
          </a:xfrm>
        </p:spPr>
        <p:txBody>
          <a:bodyPr/>
          <a:lstStyle/>
          <a:p>
            <a:pPr eaLnBrk="1" hangingPunct="1">
              <a:lnSpc>
                <a:spcPct val="85000"/>
              </a:lnSpc>
              <a:spcBef>
                <a:spcPct val="50000"/>
              </a:spcBef>
              <a:buClr>
                <a:schemeClr val="tx1"/>
              </a:buClr>
            </a:pPr>
            <a:r>
              <a:rPr lang="en-US" altLang="en-US">
                <a:solidFill>
                  <a:schemeClr val="accent2"/>
                </a:solidFill>
              </a:rPr>
              <a:t>protected</a:t>
            </a:r>
            <a:r>
              <a:rPr lang="en-US" altLang="en-US"/>
              <a:t> </a:t>
            </a:r>
            <a:r>
              <a:rPr lang="en-US" altLang="en-US">
                <a:solidFill>
                  <a:schemeClr val="accent2"/>
                </a:solidFill>
              </a:rPr>
              <a:t>member access specification</a:t>
            </a:r>
            <a:r>
              <a:rPr lang="en-US" altLang="en-US"/>
              <a:t>: A class member labeled </a:t>
            </a:r>
            <a:r>
              <a:rPr lang="en-US" altLang="en-US" b="1">
                <a:solidFill>
                  <a:srgbClr val="3D8963"/>
                </a:solidFill>
                <a:latin typeface="Courier New" panose="02070309020205020404" pitchFamily="49" charset="0"/>
              </a:rPr>
              <a:t>protected</a:t>
            </a:r>
            <a:r>
              <a:rPr lang="en-US" altLang="en-US"/>
              <a:t> is accessible to member functions of derived classes as well as to member functions of the same class</a:t>
            </a:r>
          </a:p>
          <a:p>
            <a:pPr eaLnBrk="1" hangingPunct="1">
              <a:lnSpc>
                <a:spcPct val="85000"/>
              </a:lnSpc>
              <a:spcBef>
                <a:spcPct val="50000"/>
              </a:spcBef>
            </a:pPr>
            <a:r>
              <a:rPr lang="en-US" altLang="en-US"/>
              <a:t>Similar to </a:t>
            </a:r>
            <a:r>
              <a:rPr lang="en-US" altLang="en-US" b="1">
                <a:latin typeface="Courier New" panose="02070309020205020404" pitchFamily="49" charset="0"/>
              </a:rPr>
              <a:t>private</a:t>
            </a:r>
            <a:r>
              <a:rPr lang="en-US" altLang="en-US"/>
              <a:t>, except accessible to members functions of derived classes</a:t>
            </a:r>
          </a:p>
        </p:txBody>
      </p:sp>
      <p:sp>
        <p:nvSpPr>
          <p:cNvPr id="91140" name="Slide Number Placeholder 3">
            <a:extLst>
              <a:ext uri="{FF2B5EF4-FFF2-40B4-BE49-F238E27FC236}">
                <a16:creationId xmlns:a16="http://schemas.microsoft.com/office/drawing/2014/main" id="{0E5551BF-8CBA-C79F-BD14-C7ED20B04E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7A4CE284-A927-435D-9A27-12544603CCCB}" type="slidenum">
              <a:rPr lang="en-US" altLang="en-US" sz="1200"/>
              <a:pPr>
                <a:spcBef>
                  <a:spcPct val="0"/>
                </a:spcBef>
                <a:buFontTx/>
                <a:buNone/>
              </a:pPr>
              <a:t>40</a:t>
            </a:fld>
            <a:endParaRPr lang="en-US" altLang="en-US" sz="120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722221A-F0FF-CACF-31F8-019ACF968444}"/>
              </a:ext>
            </a:extLst>
          </p:cNvPr>
          <p:cNvSpPr>
            <a:spLocks noGrp="1" noChangeArrowheads="1"/>
          </p:cNvSpPr>
          <p:nvPr>
            <p:ph type="title"/>
          </p:nvPr>
        </p:nvSpPr>
        <p:spPr/>
        <p:txBody>
          <a:bodyPr/>
          <a:lstStyle/>
          <a:p>
            <a:pPr eaLnBrk="1" hangingPunct="1"/>
            <a:r>
              <a:rPr lang="en-US" altLang="en-US"/>
              <a:t>Base Class Access Specification</a:t>
            </a:r>
          </a:p>
        </p:txBody>
      </p:sp>
      <p:sp>
        <p:nvSpPr>
          <p:cNvPr id="93187" name="Rectangle 3">
            <a:extLst>
              <a:ext uri="{FF2B5EF4-FFF2-40B4-BE49-F238E27FC236}">
                <a16:creationId xmlns:a16="http://schemas.microsoft.com/office/drawing/2014/main" id="{B699480B-2CD4-1A1C-03F0-CBB5AEFD328A}"/>
              </a:ext>
            </a:extLst>
          </p:cNvPr>
          <p:cNvSpPr>
            <a:spLocks noGrp="1" noChangeArrowheads="1"/>
          </p:cNvSpPr>
          <p:nvPr>
            <p:ph idx="1"/>
          </p:nvPr>
        </p:nvSpPr>
        <p:spPr/>
        <p:txBody>
          <a:bodyPr/>
          <a:lstStyle/>
          <a:p>
            <a:pPr eaLnBrk="1" hangingPunct="1"/>
            <a:endParaRPr lang="en-US" altLang="en-US"/>
          </a:p>
          <a:p>
            <a:pPr eaLnBrk="1" hangingPunct="1">
              <a:buClr>
                <a:schemeClr val="tx1"/>
              </a:buClr>
              <a:buFontTx/>
              <a:buNone/>
            </a:pPr>
            <a:r>
              <a:rPr lang="en-US" altLang="en-US">
                <a:solidFill>
                  <a:schemeClr val="accent2"/>
                </a:solidFill>
              </a:rPr>
              <a:t>	Base class access specification</a:t>
            </a:r>
            <a:r>
              <a:rPr lang="en-US" altLang="en-US"/>
              <a:t> determines how </a:t>
            </a:r>
            <a:r>
              <a:rPr lang="en-US" altLang="en-US" b="1">
                <a:solidFill>
                  <a:srgbClr val="3D8963"/>
                </a:solidFill>
                <a:latin typeface="Courier New" panose="02070309020205020404" pitchFamily="49" charset="0"/>
              </a:rPr>
              <a:t>private</a:t>
            </a:r>
            <a:r>
              <a:rPr lang="en-US" altLang="en-US"/>
              <a:t>, </a:t>
            </a:r>
            <a:r>
              <a:rPr lang="en-US" altLang="en-US" b="1">
                <a:solidFill>
                  <a:srgbClr val="3D8963"/>
                </a:solidFill>
                <a:latin typeface="Courier New" panose="02070309020205020404" pitchFamily="49" charset="0"/>
              </a:rPr>
              <a:t>protected</a:t>
            </a:r>
            <a:r>
              <a:rPr lang="en-US" altLang="en-US"/>
              <a:t>, and </a:t>
            </a:r>
            <a:r>
              <a:rPr lang="en-US" altLang="en-US" b="1">
                <a:solidFill>
                  <a:srgbClr val="3D8963"/>
                </a:solidFill>
                <a:latin typeface="Courier New" panose="02070309020205020404" pitchFamily="49" charset="0"/>
              </a:rPr>
              <a:t>public</a:t>
            </a:r>
            <a:r>
              <a:rPr lang="en-US" altLang="en-US"/>
              <a:t> members of base class can be accessed by derived classes</a:t>
            </a:r>
            <a:endParaRPr lang="en-US" altLang="en-US" u="sng"/>
          </a:p>
        </p:txBody>
      </p:sp>
      <p:sp>
        <p:nvSpPr>
          <p:cNvPr id="93188" name="Slide Number Placeholder 3">
            <a:extLst>
              <a:ext uri="{FF2B5EF4-FFF2-40B4-BE49-F238E27FC236}">
                <a16:creationId xmlns:a16="http://schemas.microsoft.com/office/drawing/2014/main" id="{846A3EA2-1971-21AD-E0D9-B59DF8D9B7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D505F030-66A2-4F2E-8F5A-DBD63D20F0D7}" type="slidenum">
              <a:rPr lang="en-US" altLang="en-US" sz="1200"/>
              <a:pPr>
                <a:spcBef>
                  <a:spcPct val="0"/>
                </a:spcBef>
                <a:buFontTx/>
                <a:buNone/>
              </a:pPr>
              <a:t>41</a:t>
            </a:fld>
            <a:endParaRPr lang="en-US" altLang="en-US" sz="120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4F7C82F-3543-0CEF-A8F0-ADB2DC40BCDE}"/>
              </a:ext>
            </a:extLst>
          </p:cNvPr>
          <p:cNvSpPr>
            <a:spLocks noGrp="1" noChangeArrowheads="1"/>
          </p:cNvSpPr>
          <p:nvPr>
            <p:ph type="title"/>
          </p:nvPr>
        </p:nvSpPr>
        <p:spPr/>
        <p:txBody>
          <a:bodyPr/>
          <a:lstStyle/>
          <a:p>
            <a:pPr eaLnBrk="1" hangingPunct="1"/>
            <a:r>
              <a:rPr lang="en-US" altLang="en-US"/>
              <a:t>Base Class Access </a:t>
            </a:r>
          </a:p>
        </p:txBody>
      </p:sp>
      <p:sp>
        <p:nvSpPr>
          <p:cNvPr id="95235" name="Rectangle 3">
            <a:extLst>
              <a:ext uri="{FF2B5EF4-FFF2-40B4-BE49-F238E27FC236}">
                <a16:creationId xmlns:a16="http://schemas.microsoft.com/office/drawing/2014/main" id="{930B319A-6456-2DB5-A127-6D0496AE9787}"/>
              </a:ext>
            </a:extLst>
          </p:cNvPr>
          <p:cNvSpPr>
            <a:spLocks noGrp="1" noChangeArrowheads="1"/>
          </p:cNvSpPr>
          <p:nvPr>
            <p:ph idx="1"/>
          </p:nvPr>
        </p:nvSpPr>
        <p:spPr>
          <a:xfrm>
            <a:off x="381000" y="1981200"/>
            <a:ext cx="8458200" cy="4191000"/>
          </a:xfrm>
        </p:spPr>
        <p:txBody>
          <a:bodyPr/>
          <a:lstStyle/>
          <a:p>
            <a:pPr eaLnBrk="1" hangingPunct="1">
              <a:spcBef>
                <a:spcPct val="30000"/>
              </a:spcBef>
              <a:buFontTx/>
              <a:buNone/>
            </a:pPr>
            <a:r>
              <a:rPr lang="en-US" altLang="en-US"/>
              <a:t>	C++ supports three inheritance modes, also called base class access modes:</a:t>
            </a:r>
          </a:p>
          <a:p>
            <a:pPr eaLnBrk="1" hangingPunct="1">
              <a:buFontTx/>
              <a:buNone/>
            </a:pPr>
            <a:r>
              <a:rPr lang="en-US" altLang="en-US" sz="2800"/>
              <a:t>   - </a:t>
            </a:r>
            <a:r>
              <a:rPr lang="en-US" altLang="en-US" sz="2800">
                <a:solidFill>
                  <a:schemeClr val="accent2"/>
                </a:solidFill>
              </a:rPr>
              <a:t>public inheritance</a:t>
            </a:r>
          </a:p>
          <a:p>
            <a:pPr eaLnBrk="1" hangingPunct="1">
              <a:spcBef>
                <a:spcPct val="10000"/>
              </a:spcBef>
              <a:buFontTx/>
              <a:buNone/>
            </a:pPr>
            <a:r>
              <a:rPr lang="en-US" altLang="en-US" sz="2800">
                <a:latin typeface="Courier New" panose="02070309020205020404" pitchFamily="49" charset="0"/>
              </a:rPr>
              <a:t>    </a:t>
            </a:r>
            <a:r>
              <a:rPr lang="en-US" altLang="en-US" sz="2800" b="1">
                <a:solidFill>
                  <a:srgbClr val="3D8963"/>
                </a:solidFill>
                <a:latin typeface="Courier New" panose="02070309020205020404" pitchFamily="49" charset="0"/>
              </a:rPr>
              <a:t>class Child : public Parent { };</a:t>
            </a:r>
          </a:p>
          <a:p>
            <a:pPr eaLnBrk="1" hangingPunct="1">
              <a:buFontTx/>
              <a:buNone/>
            </a:pPr>
            <a:r>
              <a:rPr lang="en-US" altLang="en-US" sz="2800"/>
              <a:t>   - </a:t>
            </a:r>
            <a:r>
              <a:rPr lang="en-US" altLang="en-US" sz="2800">
                <a:solidFill>
                  <a:schemeClr val="accent2"/>
                </a:solidFill>
              </a:rPr>
              <a:t>protected inheritance</a:t>
            </a:r>
          </a:p>
          <a:p>
            <a:pPr eaLnBrk="1" hangingPunct="1">
              <a:spcBef>
                <a:spcPct val="10000"/>
              </a:spcBef>
              <a:buFontTx/>
              <a:buNone/>
            </a:pPr>
            <a:r>
              <a:rPr lang="en-US" altLang="en-US" sz="2800">
                <a:latin typeface="Courier New" panose="02070309020205020404" pitchFamily="49" charset="0"/>
              </a:rPr>
              <a:t>    </a:t>
            </a:r>
            <a:r>
              <a:rPr lang="en-US" altLang="en-US" sz="2800" b="1">
                <a:solidFill>
                  <a:srgbClr val="3D8963"/>
                </a:solidFill>
                <a:latin typeface="Courier New" panose="02070309020205020404" pitchFamily="49" charset="0"/>
              </a:rPr>
              <a:t>class Child : protected Parent{ };</a:t>
            </a:r>
          </a:p>
          <a:p>
            <a:pPr eaLnBrk="1" hangingPunct="1">
              <a:buFontTx/>
              <a:buNone/>
            </a:pPr>
            <a:r>
              <a:rPr lang="en-US" altLang="en-US" sz="2800"/>
              <a:t>   - </a:t>
            </a:r>
            <a:r>
              <a:rPr lang="en-US" altLang="en-US" sz="2800">
                <a:solidFill>
                  <a:schemeClr val="accent2"/>
                </a:solidFill>
              </a:rPr>
              <a:t>private inheritance</a:t>
            </a:r>
          </a:p>
          <a:p>
            <a:pPr eaLnBrk="1" hangingPunct="1">
              <a:spcBef>
                <a:spcPct val="10000"/>
              </a:spcBef>
              <a:buFontTx/>
              <a:buNone/>
            </a:pPr>
            <a:r>
              <a:rPr lang="en-US" altLang="en-US" sz="2800">
                <a:latin typeface="Courier New" panose="02070309020205020404" pitchFamily="49" charset="0"/>
              </a:rPr>
              <a:t>    </a:t>
            </a:r>
            <a:r>
              <a:rPr lang="en-US" altLang="en-US" sz="2800" b="1">
                <a:solidFill>
                  <a:srgbClr val="3D8963"/>
                </a:solidFill>
                <a:latin typeface="Courier New" panose="02070309020205020404" pitchFamily="49" charset="0"/>
              </a:rPr>
              <a:t>class Child : private Parent{ };</a:t>
            </a:r>
          </a:p>
        </p:txBody>
      </p:sp>
      <p:sp>
        <p:nvSpPr>
          <p:cNvPr id="95236" name="Slide Number Placeholder 3">
            <a:extLst>
              <a:ext uri="{FF2B5EF4-FFF2-40B4-BE49-F238E27FC236}">
                <a16:creationId xmlns:a16="http://schemas.microsoft.com/office/drawing/2014/main" id="{81840417-29F0-63E0-03C5-4B5CF219FB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6B36C6B7-48BF-4472-B79F-80216B9196B4}" type="slidenum">
              <a:rPr lang="en-US" altLang="en-US" sz="1200"/>
              <a:pPr>
                <a:spcBef>
                  <a:spcPct val="0"/>
                </a:spcBef>
                <a:buFontTx/>
                <a:buNone/>
              </a:pPr>
              <a:t>42</a:t>
            </a:fld>
            <a:endParaRPr lang="en-US" altLang="en-US" sz="120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A841690-C728-E0AD-1CBA-B792C16108B6}"/>
              </a:ext>
            </a:extLst>
          </p:cNvPr>
          <p:cNvSpPr>
            <a:spLocks noGrp="1" noChangeArrowheads="1"/>
          </p:cNvSpPr>
          <p:nvPr>
            <p:ph type="title"/>
          </p:nvPr>
        </p:nvSpPr>
        <p:spPr>
          <a:xfrm>
            <a:off x="685800" y="457200"/>
            <a:ext cx="7772400" cy="1143000"/>
          </a:xfrm>
        </p:spPr>
        <p:txBody>
          <a:bodyPr/>
          <a:lstStyle/>
          <a:p>
            <a:pPr eaLnBrk="1" hangingPunct="1"/>
            <a:r>
              <a:rPr lang="en-US" altLang="en-US"/>
              <a:t>Base Class Access vs. Member Access Specification</a:t>
            </a:r>
          </a:p>
        </p:txBody>
      </p:sp>
      <p:sp>
        <p:nvSpPr>
          <p:cNvPr id="97283" name="Rectangle 3">
            <a:extLst>
              <a:ext uri="{FF2B5EF4-FFF2-40B4-BE49-F238E27FC236}">
                <a16:creationId xmlns:a16="http://schemas.microsoft.com/office/drawing/2014/main" id="{3D31BBD3-6588-29CA-5BA7-9875402B7450}"/>
              </a:ext>
            </a:extLst>
          </p:cNvPr>
          <p:cNvSpPr>
            <a:spLocks noGrp="1" noChangeArrowheads="1"/>
          </p:cNvSpPr>
          <p:nvPr>
            <p:ph idx="1"/>
          </p:nvPr>
        </p:nvSpPr>
        <p:spPr>
          <a:xfrm>
            <a:off x="609600" y="1981200"/>
            <a:ext cx="7772400" cy="3733800"/>
          </a:xfrm>
        </p:spPr>
        <p:txBody>
          <a:bodyPr/>
          <a:lstStyle/>
          <a:p>
            <a:pPr marL="609600" indent="-609600" eaLnBrk="1" hangingPunct="1">
              <a:buFontTx/>
              <a:buNone/>
            </a:pPr>
            <a:r>
              <a:rPr lang="en-US" altLang="en-US"/>
              <a:t>	Base class access is not the same as member access specification:</a:t>
            </a:r>
          </a:p>
          <a:p>
            <a:pPr marL="990600" lvl="1" indent="-533400" eaLnBrk="1" hangingPunct="1"/>
            <a:r>
              <a:rPr lang="en-US" altLang="en-US"/>
              <a:t>Base class access: determine access for inherited members</a:t>
            </a:r>
          </a:p>
          <a:p>
            <a:pPr marL="990600" lvl="1" indent="-533400" eaLnBrk="1" hangingPunct="1"/>
            <a:r>
              <a:rPr lang="en-US" altLang="en-US"/>
              <a:t>Member access specification: determine access for members defined in the class</a:t>
            </a:r>
          </a:p>
        </p:txBody>
      </p:sp>
      <p:sp>
        <p:nvSpPr>
          <p:cNvPr id="97284" name="Slide Number Placeholder 3">
            <a:extLst>
              <a:ext uri="{FF2B5EF4-FFF2-40B4-BE49-F238E27FC236}">
                <a16:creationId xmlns:a16="http://schemas.microsoft.com/office/drawing/2014/main" id="{2FABCEB5-91A7-3542-0451-78C652467A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478F440E-C9E3-4DA7-A065-E97722EAB669}" type="slidenum">
              <a:rPr lang="en-US" altLang="en-US" sz="1200"/>
              <a:pPr>
                <a:spcBef>
                  <a:spcPct val="0"/>
                </a:spcBef>
                <a:buFontTx/>
                <a:buNone/>
              </a:pPr>
              <a:t>43</a:t>
            </a:fld>
            <a:endParaRPr lang="en-US" altLang="en-US" sz="120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ED11D3CC-CEF7-9454-4D4A-832E85954664}"/>
              </a:ext>
            </a:extLst>
          </p:cNvPr>
          <p:cNvSpPr>
            <a:spLocks noGrp="1" noChangeArrowheads="1"/>
          </p:cNvSpPr>
          <p:nvPr>
            <p:ph type="title"/>
          </p:nvPr>
        </p:nvSpPr>
        <p:spPr/>
        <p:txBody>
          <a:bodyPr/>
          <a:lstStyle/>
          <a:p>
            <a:pPr eaLnBrk="1" hangingPunct="1"/>
            <a:r>
              <a:rPr lang="en-US" altLang="en-US"/>
              <a:t>Member Access Specification</a:t>
            </a:r>
          </a:p>
        </p:txBody>
      </p:sp>
      <p:sp>
        <p:nvSpPr>
          <p:cNvPr id="99331" name="Rectangle 3">
            <a:extLst>
              <a:ext uri="{FF2B5EF4-FFF2-40B4-BE49-F238E27FC236}">
                <a16:creationId xmlns:a16="http://schemas.microsoft.com/office/drawing/2014/main" id="{8687F9A3-3678-7280-FFAB-5BFBE11C1CF2}"/>
              </a:ext>
            </a:extLst>
          </p:cNvPr>
          <p:cNvSpPr>
            <a:spLocks noGrp="1" noChangeArrowheads="1"/>
          </p:cNvSpPr>
          <p:nvPr>
            <p:ph idx="1"/>
          </p:nvPr>
        </p:nvSpPr>
        <p:spPr>
          <a:xfrm>
            <a:off x="609600" y="1752600"/>
            <a:ext cx="7772400" cy="4419600"/>
          </a:xfrm>
        </p:spPr>
        <p:txBody>
          <a:bodyPr/>
          <a:lstStyle/>
          <a:p>
            <a:pPr marL="609600" indent="-609600" eaLnBrk="1" hangingPunct="1">
              <a:buFontTx/>
              <a:buNone/>
            </a:pPr>
            <a:r>
              <a:rPr lang="en-US" altLang="en-US"/>
              <a:t>	Specified using the keywords </a:t>
            </a:r>
          </a:p>
          <a:p>
            <a:pPr marL="609600" indent="-609600" eaLnBrk="1" hangingPunct="1">
              <a:spcBef>
                <a:spcPct val="0"/>
              </a:spcBef>
              <a:buFontTx/>
              <a:buNone/>
            </a:pPr>
            <a:r>
              <a:rPr lang="en-US" altLang="en-US" sz="3600"/>
              <a:t>     </a:t>
            </a:r>
            <a:r>
              <a:rPr lang="en-US" altLang="en-US" b="1">
                <a:latin typeface="Courier New" panose="02070309020205020404" pitchFamily="49" charset="0"/>
              </a:rPr>
              <a:t>private</a:t>
            </a:r>
            <a:r>
              <a:rPr lang="en-US" altLang="en-US"/>
              <a:t>, </a:t>
            </a:r>
            <a:r>
              <a:rPr lang="en-US" altLang="en-US" b="1">
                <a:latin typeface="Courier New" panose="02070309020205020404" pitchFamily="49" charset="0"/>
              </a:rPr>
              <a:t>protected</a:t>
            </a:r>
            <a:r>
              <a:rPr lang="en-US" altLang="en-US"/>
              <a:t>, </a:t>
            </a:r>
            <a:r>
              <a:rPr lang="en-US" altLang="en-US" b="1">
                <a:latin typeface="Courier New" panose="02070309020205020404" pitchFamily="49" charset="0"/>
              </a:rPr>
              <a:t>public</a:t>
            </a:r>
          </a:p>
          <a:p>
            <a:pPr marL="609600" indent="-609600" eaLnBrk="1" hangingPunct="1">
              <a:spcBef>
                <a:spcPct val="50000"/>
              </a:spcBef>
              <a:buFontTx/>
              <a:buNone/>
            </a:pPr>
            <a:r>
              <a:rPr lang="en-US" altLang="en-US" sz="2800" b="1">
                <a:solidFill>
                  <a:srgbClr val="3D8963"/>
                </a:solidFill>
                <a:latin typeface="Courier New" panose="02070309020205020404" pitchFamily="49" charset="0"/>
              </a:rPr>
              <a:t>   class MyClass</a:t>
            </a:r>
          </a:p>
          <a:p>
            <a:pPr marL="609600" indent="-609600" eaLnBrk="1" hangingPunct="1">
              <a:lnSpc>
                <a:spcPct val="90000"/>
              </a:lnSpc>
              <a:spcBef>
                <a:spcPct val="0"/>
              </a:spcBef>
              <a:buFontTx/>
              <a:buNone/>
            </a:pPr>
            <a:r>
              <a:rPr lang="en-US" altLang="en-US" sz="2800" b="1">
                <a:solidFill>
                  <a:srgbClr val="3D8963"/>
                </a:solidFill>
                <a:latin typeface="Courier New" panose="02070309020205020404" pitchFamily="49" charset="0"/>
              </a:rPr>
              <a:t>   { </a:t>
            </a:r>
          </a:p>
          <a:p>
            <a:pPr marL="609600" indent="-609600" eaLnBrk="1" hangingPunct="1">
              <a:lnSpc>
                <a:spcPct val="90000"/>
              </a:lnSpc>
              <a:spcBef>
                <a:spcPct val="0"/>
              </a:spcBef>
              <a:buFontTx/>
              <a:buNone/>
            </a:pPr>
            <a:r>
              <a:rPr lang="en-US" altLang="en-US" sz="2800" b="1">
                <a:solidFill>
                  <a:srgbClr val="3D8963"/>
                </a:solidFill>
                <a:latin typeface="Courier New" panose="02070309020205020404" pitchFamily="49" charset="0"/>
              </a:rPr>
              <a:t>     </a:t>
            </a:r>
            <a:r>
              <a:rPr lang="en-US" altLang="en-US" sz="2800" b="1">
                <a:solidFill>
                  <a:schemeClr val="accent2"/>
                </a:solidFill>
                <a:latin typeface="Courier New" panose="02070309020205020404" pitchFamily="49" charset="0"/>
              </a:rPr>
              <a:t>private</a:t>
            </a:r>
            <a:r>
              <a:rPr lang="en-US" altLang="en-US" sz="2800" b="1">
                <a:solidFill>
                  <a:srgbClr val="3D8963"/>
                </a:solidFill>
                <a:latin typeface="Courier New" panose="02070309020205020404" pitchFamily="49" charset="0"/>
              </a:rPr>
              <a:t>: int a;</a:t>
            </a:r>
          </a:p>
          <a:p>
            <a:pPr marL="609600" indent="-609600" eaLnBrk="1" hangingPunct="1">
              <a:lnSpc>
                <a:spcPct val="90000"/>
              </a:lnSpc>
              <a:spcBef>
                <a:spcPct val="0"/>
              </a:spcBef>
              <a:buFontTx/>
              <a:buNone/>
            </a:pPr>
            <a:r>
              <a:rPr lang="en-US" altLang="en-US" sz="2800" b="1">
                <a:solidFill>
                  <a:srgbClr val="3D8963"/>
                </a:solidFill>
                <a:latin typeface="Courier New" panose="02070309020205020404" pitchFamily="49" charset="0"/>
              </a:rPr>
              <a:t>     </a:t>
            </a:r>
            <a:r>
              <a:rPr lang="en-US" altLang="en-US" sz="2800" b="1">
                <a:solidFill>
                  <a:schemeClr val="accent2"/>
                </a:solidFill>
                <a:latin typeface="Courier New" panose="02070309020205020404" pitchFamily="49" charset="0"/>
              </a:rPr>
              <a:t>protected</a:t>
            </a:r>
            <a:r>
              <a:rPr lang="en-US" altLang="en-US" sz="2800" b="1">
                <a:solidFill>
                  <a:srgbClr val="3D8963"/>
                </a:solidFill>
                <a:latin typeface="Courier New" panose="02070309020205020404" pitchFamily="49" charset="0"/>
              </a:rPr>
              <a:t>: int b; void fun();</a:t>
            </a:r>
          </a:p>
          <a:p>
            <a:pPr marL="609600" indent="-609600" eaLnBrk="1" hangingPunct="1">
              <a:lnSpc>
                <a:spcPct val="90000"/>
              </a:lnSpc>
              <a:spcBef>
                <a:spcPct val="0"/>
              </a:spcBef>
              <a:buFontTx/>
              <a:buNone/>
            </a:pPr>
            <a:r>
              <a:rPr lang="en-US" altLang="en-US" sz="2800" b="1">
                <a:solidFill>
                  <a:srgbClr val="3D8963"/>
                </a:solidFill>
                <a:latin typeface="Courier New" panose="02070309020205020404" pitchFamily="49" charset="0"/>
              </a:rPr>
              <a:t>     </a:t>
            </a:r>
            <a:r>
              <a:rPr lang="en-US" altLang="en-US" sz="2800" b="1">
                <a:solidFill>
                  <a:schemeClr val="accent2"/>
                </a:solidFill>
                <a:latin typeface="Courier New" panose="02070309020205020404" pitchFamily="49" charset="0"/>
              </a:rPr>
              <a:t>public</a:t>
            </a:r>
            <a:r>
              <a:rPr lang="en-US" altLang="en-US" sz="2800" b="1">
                <a:solidFill>
                  <a:srgbClr val="3D8963"/>
                </a:solidFill>
                <a:latin typeface="Courier New" panose="02070309020205020404" pitchFamily="49" charset="0"/>
              </a:rPr>
              <a:t>: void fun2();</a:t>
            </a:r>
          </a:p>
          <a:p>
            <a:pPr marL="609600" indent="-609600" eaLnBrk="1" hangingPunct="1">
              <a:lnSpc>
                <a:spcPct val="90000"/>
              </a:lnSpc>
              <a:spcBef>
                <a:spcPct val="0"/>
              </a:spcBef>
              <a:buFontTx/>
              <a:buNone/>
            </a:pPr>
            <a:r>
              <a:rPr lang="en-US" altLang="en-US" sz="2800" b="1">
                <a:solidFill>
                  <a:srgbClr val="3D8963"/>
                </a:solidFill>
                <a:latin typeface="Courier New" panose="02070309020205020404" pitchFamily="49" charset="0"/>
              </a:rPr>
              <a:t>   };</a:t>
            </a:r>
          </a:p>
        </p:txBody>
      </p:sp>
      <p:sp>
        <p:nvSpPr>
          <p:cNvPr id="99332" name="Slide Number Placeholder 3">
            <a:extLst>
              <a:ext uri="{FF2B5EF4-FFF2-40B4-BE49-F238E27FC236}">
                <a16:creationId xmlns:a16="http://schemas.microsoft.com/office/drawing/2014/main" id="{61D6458D-7D2D-25D6-8951-C984E8318D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BFF1187B-B6C7-4210-B42B-45C34F5F0F75}" type="slidenum">
              <a:rPr lang="en-US" altLang="en-US" sz="1200"/>
              <a:pPr>
                <a:spcBef>
                  <a:spcPct val="0"/>
                </a:spcBef>
                <a:buFontTx/>
                <a:buNone/>
              </a:pPr>
              <a:t>44</a:t>
            </a:fld>
            <a:endParaRPr lang="en-US" altLang="en-US" sz="120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a:extLst>
              <a:ext uri="{FF2B5EF4-FFF2-40B4-BE49-F238E27FC236}">
                <a16:creationId xmlns:a16="http://schemas.microsoft.com/office/drawing/2014/main" id="{8A142CCA-887C-E316-7602-3E0285877D2F}"/>
              </a:ext>
            </a:extLst>
          </p:cNvPr>
          <p:cNvSpPr>
            <a:spLocks noGrp="1" noChangeArrowheads="1"/>
          </p:cNvSpPr>
          <p:nvPr>
            <p:ph type="title"/>
          </p:nvPr>
        </p:nvSpPr>
        <p:spPr>
          <a:xfrm>
            <a:off x="381000" y="609600"/>
            <a:ext cx="8458200" cy="1143000"/>
          </a:xfrm>
        </p:spPr>
        <p:txBody>
          <a:bodyPr/>
          <a:lstStyle/>
          <a:p>
            <a:pPr eaLnBrk="1" hangingPunct="1"/>
            <a:r>
              <a:rPr lang="en-US" altLang="en-US"/>
              <a:t>Base Class Access Specification</a:t>
            </a:r>
          </a:p>
        </p:txBody>
      </p:sp>
      <p:sp>
        <p:nvSpPr>
          <p:cNvPr id="101379" name="Rectangle 1027">
            <a:extLst>
              <a:ext uri="{FF2B5EF4-FFF2-40B4-BE49-F238E27FC236}">
                <a16:creationId xmlns:a16="http://schemas.microsoft.com/office/drawing/2014/main" id="{DD0B1B28-11C8-4A47-48B7-6EB7EE5A4148}"/>
              </a:ext>
            </a:extLst>
          </p:cNvPr>
          <p:cNvSpPr>
            <a:spLocks noGrp="1" noChangeArrowheads="1"/>
          </p:cNvSpPr>
          <p:nvPr>
            <p:ph idx="1"/>
          </p:nvPr>
        </p:nvSpPr>
        <p:spPr/>
        <p:txBody>
          <a:bodyPr/>
          <a:lstStyle/>
          <a:p>
            <a:pPr eaLnBrk="1" hangingPunct="1">
              <a:lnSpc>
                <a:spcPct val="90000"/>
              </a:lnSpc>
            </a:pPr>
            <a:endParaRPr lang="en-US" altLang="en-US" sz="3600"/>
          </a:p>
          <a:p>
            <a:pPr eaLnBrk="1" hangingPunct="1">
              <a:lnSpc>
                <a:spcPct val="90000"/>
              </a:lnSpc>
            </a:pPr>
            <a:endParaRPr lang="en-US" altLang="en-US"/>
          </a:p>
          <a:p>
            <a:pPr eaLnBrk="1" hangingPunct="1">
              <a:lnSpc>
                <a:spcPct val="90000"/>
              </a:lnSpc>
              <a:buFontTx/>
              <a:buNone/>
            </a:pPr>
            <a:r>
              <a:rPr lang="en-US" altLang="en-US"/>
              <a:t>        </a:t>
            </a:r>
            <a:r>
              <a:rPr lang="en-US" altLang="en-US" b="1">
                <a:solidFill>
                  <a:srgbClr val="3D8963"/>
                </a:solidFill>
                <a:latin typeface="Courier New" panose="02070309020205020404" pitchFamily="49" charset="0"/>
              </a:rPr>
              <a:t>class Child : public Parent</a:t>
            </a:r>
          </a:p>
          <a:p>
            <a:pPr eaLnBrk="1" hangingPunct="1">
              <a:lnSpc>
                <a:spcPct val="90000"/>
              </a:lnSpc>
              <a:spcBef>
                <a:spcPct val="0"/>
              </a:spcBef>
              <a:buFontTx/>
              <a:buNone/>
            </a:pPr>
            <a:r>
              <a:rPr lang="en-US" altLang="en-US" sz="2800" b="1">
                <a:solidFill>
                  <a:srgbClr val="3D8963"/>
                </a:solidFill>
                <a:latin typeface="Courier New" panose="02070309020205020404" pitchFamily="49" charset="0"/>
              </a:rPr>
              <a:t>    </a:t>
            </a:r>
            <a:r>
              <a:rPr lang="en-US" altLang="en-US" b="1">
                <a:solidFill>
                  <a:srgbClr val="3D8963"/>
                </a:solidFill>
                <a:latin typeface="Courier New" panose="02070309020205020404" pitchFamily="49" charset="0"/>
              </a:rPr>
              <a:t>{               </a:t>
            </a:r>
          </a:p>
          <a:p>
            <a:pPr eaLnBrk="1" hangingPunct="1">
              <a:lnSpc>
                <a:spcPct val="90000"/>
              </a:lnSpc>
              <a:spcBef>
                <a:spcPct val="0"/>
              </a:spcBef>
              <a:buFontTx/>
              <a:buNone/>
            </a:pPr>
            <a:r>
              <a:rPr lang="en-US" altLang="en-US" b="1">
                <a:solidFill>
                  <a:srgbClr val="3D8963"/>
                </a:solidFill>
                <a:latin typeface="Courier New" panose="02070309020205020404" pitchFamily="49" charset="0"/>
              </a:rPr>
              <a:t>      protected:        </a:t>
            </a:r>
          </a:p>
          <a:p>
            <a:pPr eaLnBrk="1" hangingPunct="1">
              <a:lnSpc>
                <a:spcPct val="90000"/>
              </a:lnSpc>
              <a:spcBef>
                <a:spcPct val="0"/>
              </a:spcBef>
              <a:buFontTx/>
              <a:buNone/>
            </a:pPr>
            <a:r>
              <a:rPr lang="en-US" altLang="en-US" b="1">
                <a:solidFill>
                  <a:srgbClr val="3D8963"/>
                </a:solidFill>
                <a:latin typeface="Courier New" panose="02070309020205020404" pitchFamily="49" charset="0"/>
              </a:rPr>
              <a:t>         int a;</a:t>
            </a:r>
          </a:p>
          <a:p>
            <a:pPr eaLnBrk="1" hangingPunct="1">
              <a:lnSpc>
                <a:spcPct val="90000"/>
              </a:lnSpc>
              <a:spcBef>
                <a:spcPct val="0"/>
              </a:spcBef>
              <a:buFontTx/>
              <a:buNone/>
            </a:pPr>
            <a:r>
              <a:rPr lang="en-US" altLang="en-US" b="1">
                <a:solidFill>
                  <a:srgbClr val="3D8963"/>
                </a:solidFill>
                <a:latin typeface="Courier New" panose="02070309020205020404" pitchFamily="49" charset="0"/>
              </a:rPr>
              <a:t>      public:</a:t>
            </a:r>
          </a:p>
          <a:p>
            <a:pPr eaLnBrk="1" hangingPunct="1">
              <a:lnSpc>
                <a:spcPct val="90000"/>
              </a:lnSpc>
              <a:spcBef>
                <a:spcPct val="0"/>
              </a:spcBef>
              <a:buFontTx/>
              <a:buNone/>
            </a:pPr>
            <a:r>
              <a:rPr lang="en-US" altLang="en-US" b="1">
                <a:solidFill>
                  <a:srgbClr val="3D8963"/>
                </a:solidFill>
                <a:latin typeface="Courier New" panose="02070309020205020404" pitchFamily="49" charset="0"/>
              </a:rPr>
              <a:t>         Child();</a:t>
            </a:r>
          </a:p>
          <a:p>
            <a:pPr eaLnBrk="1" hangingPunct="1">
              <a:lnSpc>
                <a:spcPct val="90000"/>
              </a:lnSpc>
              <a:spcBef>
                <a:spcPct val="0"/>
              </a:spcBef>
              <a:buFontTx/>
              <a:buNone/>
            </a:pPr>
            <a:r>
              <a:rPr lang="en-US" altLang="en-US"/>
              <a:t>       </a:t>
            </a:r>
            <a:r>
              <a:rPr lang="en-US" altLang="en-US" b="1">
                <a:solidFill>
                  <a:srgbClr val="3D8963"/>
                </a:solidFill>
                <a:latin typeface="Courier New" panose="02070309020205020404" pitchFamily="49" charset="0"/>
              </a:rPr>
              <a:t>};</a:t>
            </a:r>
          </a:p>
        </p:txBody>
      </p:sp>
      <p:sp>
        <p:nvSpPr>
          <p:cNvPr id="101380" name="Slide Number Placeholder 3">
            <a:extLst>
              <a:ext uri="{FF2B5EF4-FFF2-40B4-BE49-F238E27FC236}">
                <a16:creationId xmlns:a16="http://schemas.microsoft.com/office/drawing/2014/main" id="{E78F573A-E096-CD23-D7CD-7E2E6ED0EC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C235951A-BD29-40AB-B58F-6B82E1C6B57D}" type="slidenum">
              <a:rPr lang="en-US" altLang="en-US" sz="1200"/>
              <a:pPr>
                <a:spcBef>
                  <a:spcPct val="0"/>
                </a:spcBef>
                <a:buFontTx/>
                <a:buNone/>
              </a:pPr>
              <a:t>45</a:t>
            </a:fld>
            <a:endParaRPr lang="en-US" altLang="en-US" sz="1200"/>
          </a:p>
        </p:txBody>
      </p:sp>
      <p:sp>
        <p:nvSpPr>
          <p:cNvPr id="101381" name="Text Box 1029">
            <a:extLst>
              <a:ext uri="{FF2B5EF4-FFF2-40B4-BE49-F238E27FC236}">
                <a16:creationId xmlns:a16="http://schemas.microsoft.com/office/drawing/2014/main" id="{FB490807-EC77-608A-2260-6124F91E075F}"/>
              </a:ext>
            </a:extLst>
          </p:cNvPr>
          <p:cNvSpPr txBox="1">
            <a:spLocks noChangeArrowheads="1"/>
          </p:cNvSpPr>
          <p:nvPr/>
        </p:nvSpPr>
        <p:spPr bwMode="auto">
          <a:xfrm>
            <a:off x="5241925" y="4867275"/>
            <a:ext cx="3444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baseline="0">
                <a:solidFill>
                  <a:schemeClr val="accent2"/>
                </a:solidFill>
                <a:latin typeface="Courier New" panose="02070309020205020404" pitchFamily="49" charset="0"/>
              </a:rPr>
              <a:t>member access</a:t>
            </a:r>
          </a:p>
        </p:txBody>
      </p:sp>
      <p:sp>
        <p:nvSpPr>
          <p:cNvPr id="101382" name="Text Box 1030">
            <a:extLst>
              <a:ext uri="{FF2B5EF4-FFF2-40B4-BE49-F238E27FC236}">
                <a16:creationId xmlns:a16="http://schemas.microsoft.com/office/drawing/2014/main" id="{AAD0AB80-2BE8-D18C-1B30-4D2CA4C1BD6D}"/>
              </a:ext>
            </a:extLst>
          </p:cNvPr>
          <p:cNvSpPr txBox="1">
            <a:spLocks noChangeArrowheads="1"/>
          </p:cNvSpPr>
          <p:nvPr/>
        </p:nvSpPr>
        <p:spPr bwMode="auto">
          <a:xfrm>
            <a:off x="5257800" y="36576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baseline="0">
                <a:solidFill>
                  <a:schemeClr val="accent2"/>
                </a:solidFill>
                <a:latin typeface="Courier New" panose="02070309020205020404" pitchFamily="49" charset="0"/>
              </a:rPr>
              <a:t>base access</a:t>
            </a:r>
          </a:p>
        </p:txBody>
      </p:sp>
      <p:sp>
        <p:nvSpPr>
          <p:cNvPr id="101383" name="Line 1031" descr="line pointing from words base access to public Parent">
            <a:extLst>
              <a:ext uri="{FF2B5EF4-FFF2-40B4-BE49-F238E27FC236}">
                <a16:creationId xmlns:a16="http://schemas.microsoft.com/office/drawing/2014/main" id="{FB0933B2-CBC9-0D39-81F9-471BD65C61E2}"/>
              </a:ext>
            </a:extLst>
          </p:cNvPr>
          <p:cNvSpPr>
            <a:spLocks noChangeShapeType="1"/>
          </p:cNvSpPr>
          <p:nvPr/>
        </p:nvSpPr>
        <p:spPr bwMode="auto">
          <a:xfrm flipH="1" flipV="1">
            <a:off x="4800600" y="3276600"/>
            <a:ext cx="4572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1384" name="Line 1032" descr="line pointing from words member access to protected member variable">
            <a:extLst>
              <a:ext uri="{FF2B5EF4-FFF2-40B4-BE49-F238E27FC236}">
                <a16:creationId xmlns:a16="http://schemas.microsoft.com/office/drawing/2014/main" id="{189FBE5A-450A-39D0-277B-4A4F19465EB2}"/>
              </a:ext>
            </a:extLst>
          </p:cNvPr>
          <p:cNvSpPr>
            <a:spLocks noChangeShapeType="1"/>
          </p:cNvSpPr>
          <p:nvPr/>
        </p:nvSpPr>
        <p:spPr bwMode="auto">
          <a:xfrm flipH="1" flipV="1">
            <a:off x="3429000" y="4724400"/>
            <a:ext cx="1676400" cy="304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1385" name="Line 1033" descr="line pointing from words member access to protected member constructor">
            <a:extLst>
              <a:ext uri="{FF2B5EF4-FFF2-40B4-BE49-F238E27FC236}">
                <a16:creationId xmlns:a16="http://schemas.microsoft.com/office/drawing/2014/main" id="{C5BCEAA4-0843-BF2E-DB00-2DA81166326B}"/>
              </a:ext>
            </a:extLst>
          </p:cNvPr>
          <p:cNvSpPr>
            <a:spLocks noChangeShapeType="1"/>
          </p:cNvSpPr>
          <p:nvPr/>
        </p:nvSpPr>
        <p:spPr bwMode="auto">
          <a:xfrm flipH="1" flipV="1">
            <a:off x="3886200" y="4114800"/>
            <a:ext cx="12192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3F9C5AE-C937-1F0D-C45C-E656E5124C70}"/>
              </a:ext>
            </a:extLst>
          </p:cNvPr>
          <p:cNvSpPr>
            <a:spLocks noGrp="1" noChangeArrowheads="1"/>
          </p:cNvSpPr>
          <p:nvPr>
            <p:ph type="title"/>
          </p:nvPr>
        </p:nvSpPr>
        <p:spPr/>
        <p:txBody>
          <a:bodyPr/>
          <a:lstStyle/>
          <a:p>
            <a:pPr eaLnBrk="1" hangingPunct="1"/>
            <a:r>
              <a:rPr lang="en-US" altLang="en-US"/>
              <a:t>Base Class Access Specifiers</a:t>
            </a:r>
          </a:p>
        </p:txBody>
      </p:sp>
      <p:sp>
        <p:nvSpPr>
          <p:cNvPr id="103427" name="Rectangle 3">
            <a:extLst>
              <a:ext uri="{FF2B5EF4-FFF2-40B4-BE49-F238E27FC236}">
                <a16:creationId xmlns:a16="http://schemas.microsoft.com/office/drawing/2014/main" id="{64193158-DF8F-0286-B2CC-2E44107F84BD}"/>
              </a:ext>
            </a:extLst>
          </p:cNvPr>
          <p:cNvSpPr>
            <a:spLocks noGrp="1" noChangeArrowheads="1"/>
          </p:cNvSpPr>
          <p:nvPr>
            <p:ph idx="1"/>
          </p:nvPr>
        </p:nvSpPr>
        <p:spPr>
          <a:xfrm>
            <a:off x="533400" y="1981200"/>
            <a:ext cx="8001000" cy="4114800"/>
          </a:xfrm>
        </p:spPr>
        <p:txBody>
          <a:bodyPr/>
          <a:lstStyle/>
          <a:p>
            <a:pPr marL="609600" indent="-609600" eaLnBrk="1" hangingPunct="1">
              <a:buClr>
                <a:schemeClr val="tx1"/>
              </a:buClr>
              <a:buFontTx/>
              <a:buAutoNum type="arabicParenR"/>
            </a:pPr>
            <a:r>
              <a:rPr lang="en-US" altLang="en-US" sz="2800" b="1">
                <a:solidFill>
                  <a:srgbClr val="3D8963"/>
                </a:solidFill>
                <a:latin typeface="Courier New" panose="02070309020205020404" pitchFamily="49" charset="0"/>
              </a:rPr>
              <a:t>public</a:t>
            </a:r>
            <a:r>
              <a:rPr lang="en-US" altLang="en-US" sz="2800"/>
              <a:t> – object of derived class can be treated as object of base class (not vice-versa)</a:t>
            </a:r>
          </a:p>
          <a:p>
            <a:pPr marL="609600" indent="-609600" eaLnBrk="1" hangingPunct="1">
              <a:buClr>
                <a:schemeClr val="tx1"/>
              </a:buClr>
              <a:buFontTx/>
              <a:buAutoNum type="arabicParenR"/>
            </a:pPr>
            <a:r>
              <a:rPr lang="en-US" altLang="en-US" sz="2800" b="1">
                <a:solidFill>
                  <a:srgbClr val="3D8963"/>
                </a:solidFill>
                <a:latin typeface="Courier New" panose="02070309020205020404" pitchFamily="49" charset="0"/>
              </a:rPr>
              <a:t>protected</a:t>
            </a:r>
            <a:r>
              <a:rPr lang="en-US" altLang="en-US" sz="2800"/>
              <a:t> – more restrictive than </a:t>
            </a:r>
            <a:r>
              <a:rPr lang="en-US" altLang="en-US" sz="2800" b="1">
                <a:solidFill>
                  <a:srgbClr val="3D8963"/>
                </a:solidFill>
                <a:latin typeface="Courier New" panose="02070309020205020404" pitchFamily="49" charset="0"/>
              </a:rPr>
              <a:t>public</a:t>
            </a:r>
            <a:r>
              <a:rPr lang="en-US" altLang="en-US" sz="2800"/>
              <a:t>, but allows derived classes to know some of the details of parents</a:t>
            </a:r>
          </a:p>
          <a:p>
            <a:pPr marL="609600" indent="-609600" eaLnBrk="1" hangingPunct="1">
              <a:buClr>
                <a:schemeClr val="tx1"/>
              </a:buClr>
              <a:buFontTx/>
              <a:buAutoNum type="arabicParenR"/>
            </a:pPr>
            <a:r>
              <a:rPr lang="en-US" altLang="en-US" sz="2800" b="1">
                <a:solidFill>
                  <a:srgbClr val="3D8963"/>
                </a:solidFill>
                <a:latin typeface="Courier New" panose="02070309020205020404" pitchFamily="49" charset="0"/>
              </a:rPr>
              <a:t>private</a:t>
            </a:r>
            <a:r>
              <a:rPr lang="en-US" altLang="en-US" sz="2800">
                <a:solidFill>
                  <a:schemeClr val="accent2"/>
                </a:solidFill>
              </a:rPr>
              <a:t> </a:t>
            </a:r>
            <a:r>
              <a:rPr lang="en-US" altLang="en-US" sz="2800"/>
              <a:t>– prevents objects of derived class from being treated as objects of base class.</a:t>
            </a:r>
          </a:p>
        </p:txBody>
      </p:sp>
      <p:sp>
        <p:nvSpPr>
          <p:cNvPr id="103428" name="Slide Number Placeholder 3">
            <a:extLst>
              <a:ext uri="{FF2B5EF4-FFF2-40B4-BE49-F238E27FC236}">
                <a16:creationId xmlns:a16="http://schemas.microsoft.com/office/drawing/2014/main" id="{250F0F0E-82BA-5516-A43E-F3FC3B19B5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882B40A8-9A9C-4CE9-8D86-97444C277BA4}" type="slidenum">
              <a:rPr lang="en-US" altLang="en-US" sz="1200"/>
              <a:pPr>
                <a:spcBef>
                  <a:spcPct val="0"/>
                </a:spcBef>
                <a:buFontTx/>
                <a:buNone/>
              </a:pPr>
              <a:t>46</a:t>
            </a:fld>
            <a:endParaRPr lang="en-US" altLang="en-US" sz="120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DCF4AC6-F27B-66F0-4871-84C10BC56674}"/>
              </a:ext>
            </a:extLst>
          </p:cNvPr>
          <p:cNvSpPr>
            <a:spLocks noGrp="1" noChangeArrowheads="1"/>
          </p:cNvSpPr>
          <p:nvPr>
            <p:ph type="title"/>
          </p:nvPr>
        </p:nvSpPr>
        <p:spPr>
          <a:xfrm>
            <a:off x="685800" y="381000"/>
            <a:ext cx="7772400" cy="914400"/>
          </a:xfrm>
        </p:spPr>
        <p:txBody>
          <a:bodyPr/>
          <a:lstStyle/>
          <a:p>
            <a:pPr eaLnBrk="1" hangingPunct="1"/>
            <a:r>
              <a:rPr lang="en-US" altLang="en-US"/>
              <a:t>Effect of Base Access </a:t>
            </a:r>
          </a:p>
        </p:txBody>
      </p:sp>
      <p:sp>
        <p:nvSpPr>
          <p:cNvPr id="105475" name="Slide Number Placeholder 2">
            <a:extLst>
              <a:ext uri="{FF2B5EF4-FFF2-40B4-BE49-F238E27FC236}">
                <a16:creationId xmlns:a16="http://schemas.microsoft.com/office/drawing/2014/main" id="{FD2B0F66-29BE-9FB8-B023-D582316EAB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4F65CA04-1334-4A15-85EF-AA1F95A5AEDF}" type="slidenum">
              <a:rPr lang="en-US" altLang="en-US" sz="1200"/>
              <a:pPr>
                <a:spcBef>
                  <a:spcPct val="0"/>
                </a:spcBef>
                <a:buFontTx/>
                <a:buNone/>
              </a:pPr>
              <a:t>47</a:t>
            </a:fld>
            <a:endParaRPr lang="en-US" altLang="en-US" sz="1200"/>
          </a:p>
        </p:txBody>
      </p:sp>
      <p:sp>
        <p:nvSpPr>
          <p:cNvPr id="105476" name="Text Box 3">
            <a:extLst>
              <a:ext uri="{FF2B5EF4-FFF2-40B4-BE49-F238E27FC236}">
                <a16:creationId xmlns:a16="http://schemas.microsoft.com/office/drawing/2014/main" id="{AB22243D-AD04-1692-0134-B5D272A3D8C8}"/>
              </a:ext>
            </a:extLst>
          </p:cNvPr>
          <p:cNvSpPr txBox="1">
            <a:spLocks noChangeArrowheads="1"/>
          </p:cNvSpPr>
          <p:nvPr/>
        </p:nvSpPr>
        <p:spPr bwMode="auto">
          <a:xfrm>
            <a:off x="457200" y="1600200"/>
            <a:ext cx="1905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latin typeface="Courier New" panose="02070309020205020404" pitchFamily="49" charset="0"/>
              </a:rPr>
              <a:t>private: x</a:t>
            </a:r>
          </a:p>
          <a:p>
            <a:pPr eaLnBrk="1" hangingPunct="1">
              <a:spcBef>
                <a:spcPct val="0"/>
              </a:spcBef>
              <a:buFontTx/>
              <a:buNone/>
            </a:pPr>
            <a:r>
              <a:rPr lang="en-US" altLang="en-US" sz="1800" b="1" baseline="0" dirty="0">
                <a:latin typeface="Courier New" panose="02070309020205020404" pitchFamily="49" charset="0"/>
              </a:rPr>
              <a:t>protected: y</a:t>
            </a:r>
          </a:p>
          <a:p>
            <a:pPr eaLnBrk="1" hangingPunct="1">
              <a:spcBef>
                <a:spcPct val="0"/>
              </a:spcBef>
              <a:buFontTx/>
              <a:buNone/>
            </a:pPr>
            <a:r>
              <a:rPr lang="en-US" altLang="en-US" sz="1800" b="1" baseline="0" dirty="0">
                <a:latin typeface="Courier New" panose="02070309020205020404" pitchFamily="49" charset="0"/>
              </a:rPr>
              <a:t>public: z</a:t>
            </a:r>
          </a:p>
        </p:txBody>
      </p:sp>
      <p:sp>
        <p:nvSpPr>
          <p:cNvPr id="105477" name="Text Box 4" descr="Rectangle containing:&#10;private: x&#10;protected: y&#10;public: z&#10;">
            <a:extLst>
              <a:ext uri="{FF2B5EF4-FFF2-40B4-BE49-F238E27FC236}">
                <a16:creationId xmlns:a16="http://schemas.microsoft.com/office/drawing/2014/main" id="{CCA02D67-1126-A4C6-23BB-0DE5698EA001}"/>
              </a:ext>
            </a:extLst>
          </p:cNvPr>
          <p:cNvSpPr txBox="1">
            <a:spLocks noChangeArrowheads="1"/>
          </p:cNvSpPr>
          <p:nvPr/>
        </p:nvSpPr>
        <p:spPr bwMode="auto">
          <a:xfrm>
            <a:off x="457200" y="3276600"/>
            <a:ext cx="2057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latin typeface="Courier New" panose="02070309020205020404" pitchFamily="49" charset="0"/>
              </a:rPr>
              <a:t>private: x</a:t>
            </a:r>
          </a:p>
          <a:p>
            <a:pPr eaLnBrk="1" hangingPunct="1">
              <a:spcBef>
                <a:spcPct val="0"/>
              </a:spcBef>
              <a:buFontTx/>
              <a:buNone/>
            </a:pPr>
            <a:r>
              <a:rPr lang="en-US" altLang="en-US" sz="1800" b="1" baseline="0" dirty="0">
                <a:latin typeface="Courier New" panose="02070309020205020404" pitchFamily="49" charset="0"/>
              </a:rPr>
              <a:t>protected: y</a:t>
            </a:r>
          </a:p>
          <a:p>
            <a:pPr eaLnBrk="1" hangingPunct="1">
              <a:spcBef>
                <a:spcPct val="0"/>
              </a:spcBef>
              <a:buFontTx/>
              <a:buNone/>
            </a:pPr>
            <a:r>
              <a:rPr lang="en-US" altLang="en-US" sz="1800" b="1" baseline="0" dirty="0">
                <a:latin typeface="Courier New" panose="02070309020205020404" pitchFamily="49" charset="0"/>
              </a:rPr>
              <a:t>public: z</a:t>
            </a:r>
          </a:p>
        </p:txBody>
      </p:sp>
      <p:sp>
        <p:nvSpPr>
          <p:cNvPr id="105478" name="Text Box 5" descr="rectangle containing:&#10;private: x&#10;protected: y&#10;public: z&#10;">
            <a:extLst>
              <a:ext uri="{FF2B5EF4-FFF2-40B4-BE49-F238E27FC236}">
                <a16:creationId xmlns:a16="http://schemas.microsoft.com/office/drawing/2014/main" id="{228F8D9E-8486-8633-8021-76D39071EAB4}"/>
              </a:ext>
            </a:extLst>
          </p:cNvPr>
          <p:cNvSpPr txBox="1">
            <a:spLocks noChangeArrowheads="1"/>
          </p:cNvSpPr>
          <p:nvPr/>
        </p:nvSpPr>
        <p:spPr bwMode="auto">
          <a:xfrm>
            <a:off x="533400" y="4953000"/>
            <a:ext cx="1981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latin typeface="Courier New" panose="02070309020205020404" pitchFamily="49" charset="0"/>
              </a:rPr>
              <a:t>private: x</a:t>
            </a:r>
          </a:p>
          <a:p>
            <a:pPr eaLnBrk="1" hangingPunct="1">
              <a:spcBef>
                <a:spcPct val="0"/>
              </a:spcBef>
              <a:buFontTx/>
              <a:buNone/>
            </a:pPr>
            <a:r>
              <a:rPr lang="en-US" altLang="en-US" sz="1800" b="1" baseline="0" dirty="0">
                <a:latin typeface="Courier New" panose="02070309020205020404" pitchFamily="49" charset="0"/>
              </a:rPr>
              <a:t>protected: y</a:t>
            </a:r>
          </a:p>
          <a:p>
            <a:pPr eaLnBrk="1" hangingPunct="1">
              <a:spcBef>
                <a:spcPct val="0"/>
              </a:spcBef>
              <a:buFontTx/>
              <a:buNone/>
            </a:pPr>
            <a:r>
              <a:rPr lang="en-US" altLang="en-US" sz="1800" b="1" baseline="0" dirty="0">
                <a:latin typeface="Courier New" panose="02070309020205020404" pitchFamily="49" charset="0"/>
              </a:rPr>
              <a:t>public: z</a:t>
            </a:r>
          </a:p>
        </p:txBody>
      </p:sp>
      <p:sp>
        <p:nvSpPr>
          <p:cNvPr id="105479" name="Text Box 6">
            <a:extLst>
              <a:ext uri="{FF2B5EF4-FFF2-40B4-BE49-F238E27FC236}">
                <a16:creationId xmlns:a16="http://schemas.microsoft.com/office/drawing/2014/main" id="{FEA98B51-9783-805D-F4B4-A4CBCCE300F9}"/>
              </a:ext>
            </a:extLst>
          </p:cNvPr>
          <p:cNvSpPr txBox="1">
            <a:spLocks noChangeArrowheads="1"/>
          </p:cNvSpPr>
          <p:nvPr/>
        </p:nvSpPr>
        <p:spPr bwMode="auto">
          <a:xfrm>
            <a:off x="74613" y="1219200"/>
            <a:ext cx="2744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baseline="0"/>
              <a:t>Base class members</a:t>
            </a:r>
          </a:p>
        </p:txBody>
      </p:sp>
      <p:sp>
        <p:nvSpPr>
          <p:cNvPr id="105480" name="Rectangle 7" descr="rectangle containing:&#10;private: x&#10;protected: y&#10;public: z&#10;">
            <a:extLst>
              <a:ext uri="{FF2B5EF4-FFF2-40B4-BE49-F238E27FC236}">
                <a16:creationId xmlns:a16="http://schemas.microsoft.com/office/drawing/2014/main" id="{B4B5B53E-B82A-0EFA-C727-C0B2B2DBA7C5}"/>
              </a:ext>
            </a:extLst>
          </p:cNvPr>
          <p:cNvSpPr>
            <a:spLocks noChangeArrowheads="1"/>
          </p:cNvSpPr>
          <p:nvPr/>
        </p:nvSpPr>
        <p:spPr bwMode="auto">
          <a:xfrm>
            <a:off x="457200" y="1676400"/>
            <a:ext cx="1828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05481" name="Rectangle 8" descr="private: x&#10;protected: y&#10;public: z&#10;">
            <a:extLst>
              <a:ext uri="{FF2B5EF4-FFF2-40B4-BE49-F238E27FC236}">
                <a16:creationId xmlns:a16="http://schemas.microsoft.com/office/drawing/2014/main" id="{88519CC7-E136-9A90-B644-7799E5C54871}"/>
              </a:ext>
            </a:extLst>
          </p:cNvPr>
          <p:cNvSpPr>
            <a:spLocks noChangeArrowheads="1"/>
          </p:cNvSpPr>
          <p:nvPr/>
        </p:nvSpPr>
        <p:spPr bwMode="auto">
          <a:xfrm>
            <a:off x="457200" y="3352800"/>
            <a:ext cx="1905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05482" name="Rectangle 9" descr="private: x&#10;protected: y&#10;public: z&#10;">
            <a:extLst>
              <a:ext uri="{FF2B5EF4-FFF2-40B4-BE49-F238E27FC236}">
                <a16:creationId xmlns:a16="http://schemas.microsoft.com/office/drawing/2014/main" id="{434ECD86-F339-517C-F73E-ADFC103F4B5A}"/>
              </a:ext>
            </a:extLst>
          </p:cNvPr>
          <p:cNvSpPr>
            <a:spLocks noChangeArrowheads="1"/>
          </p:cNvSpPr>
          <p:nvPr/>
        </p:nvSpPr>
        <p:spPr bwMode="auto">
          <a:xfrm>
            <a:off x="533400" y="5029200"/>
            <a:ext cx="1828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05483" name="Text Box 10" descr="rectangle containing:&#10;x  inaccessible&#10;private: y&#10;private: z&#10;">
            <a:extLst>
              <a:ext uri="{FF2B5EF4-FFF2-40B4-BE49-F238E27FC236}">
                <a16:creationId xmlns:a16="http://schemas.microsoft.com/office/drawing/2014/main" id="{33DD0824-EB22-87B4-54D1-F0EB2C822549}"/>
              </a:ext>
            </a:extLst>
          </p:cNvPr>
          <p:cNvSpPr txBox="1">
            <a:spLocks noChangeArrowheads="1"/>
          </p:cNvSpPr>
          <p:nvPr/>
        </p:nvSpPr>
        <p:spPr bwMode="auto">
          <a:xfrm>
            <a:off x="5715000" y="1652588"/>
            <a:ext cx="1919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latin typeface="Courier New" panose="02070309020205020404" pitchFamily="49" charset="0"/>
              </a:rPr>
              <a:t>x</a:t>
            </a:r>
            <a:r>
              <a:rPr lang="en-US" altLang="en-US" sz="1800" baseline="0" dirty="0"/>
              <a:t>  </a:t>
            </a:r>
            <a:r>
              <a:rPr lang="en-US" altLang="en-US" sz="1800" b="1" baseline="0" dirty="0"/>
              <a:t>inaccessible</a:t>
            </a:r>
          </a:p>
          <a:p>
            <a:pPr eaLnBrk="1" hangingPunct="1">
              <a:spcBef>
                <a:spcPct val="0"/>
              </a:spcBef>
              <a:buFontTx/>
              <a:buNone/>
            </a:pPr>
            <a:r>
              <a:rPr lang="en-US" altLang="en-US" sz="1800" b="1" baseline="0" dirty="0">
                <a:latin typeface="Courier New" panose="02070309020205020404" pitchFamily="49" charset="0"/>
              </a:rPr>
              <a:t>private: y</a:t>
            </a:r>
          </a:p>
          <a:p>
            <a:pPr eaLnBrk="1" hangingPunct="1">
              <a:spcBef>
                <a:spcPct val="0"/>
              </a:spcBef>
              <a:buFontTx/>
              <a:buNone/>
            </a:pPr>
            <a:r>
              <a:rPr lang="en-US" altLang="en-US" sz="1800" b="1" baseline="0" dirty="0">
                <a:latin typeface="Courier New" panose="02070309020205020404" pitchFamily="49" charset="0"/>
              </a:rPr>
              <a:t>private: z</a:t>
            </a:r>
          </a:p>
        </p:txBody>
      </p:sp>
      <p:sp>
        <p:nvSpPr>
          <p:cNvPr id="105484" name="Text Box 11" descr="rectangle containing:&#10;x  inaccessible&#10;protected: y&#10;protected: z&#10;">
            <a:extLst>
              <a:ext uri="{FF2B5EF4-FFF2-40B4-BE49-F238E27FC236}">
                <a16:creationId xmlns:a16="http://schemas.microsoft.com/office/drawing/2014/main" id="{C274E292-4863-192F-554C-C3AB1CC4CF2E}"/>
              </a:ext>
            </a:extLst>
          </p:cNvPr>
          <p:cNvSpPr txBox="1">
            <a:spLocks noChangeArrowheads="1"/>
          </p:cNvSpPr>
          <p:nvPr/>
        </p:nvSpPr>
        <p:spPr bwMode="auto">
          <a:xfrm>
            <a:off x="5776913" y="3276600"/>
            <a:ext cx="214788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latin typeface="Courier New" panose="02070309020205020404" pitchFamily="49" charset="0"/>
              </a:rPr>
              <a:t>x</a:t>
            </a:r>
            <a:r>
              <a:rPr lang="en-US" altLang="en-US" sz="1800" baseline="0" dirty="0"/>
              <a:t> </a:t>
            </a:r>
            <a:r>
              <a:rPr lang="en-US" altLang="en-US" sz="1800" b="1" baseline="0" dirty="0"/>
              <a:t> inaccessible</a:t>
            </a:r>
          </a:p>
          <a:p>
            <a:pPr eaLnBrk="1" hangingPunct="1">
              <a:spcBef>
                <a:spcPct val="0"/>
              </a:spcBef>
              <a:buFontTx/>
              <a:buNone/>
            </a:pPr>
            <a:r>
              <a:rPr lang="en-US" altLang="en-US" sz="1800" b="1" baseline="0" dirty="0">
                <a:latin typeface="Courier New" panose="02070309020205020404" pitchFamily="49" charset="0"/>
              </a:rPr>
              <a:t>protected: y</a:t>
            </a:r>
          </a:p>
          <a:p>
            <a:pPr eaLnBrk="1" hangingPunct="1">
              <a:spcBef>
                <a:spcPct val="0"/>
              </a:spcBef>
              <a:buFontTx/>
              <a:buNone/>
            </a:pPr>
            <a:r>
              <a:rPr lang="en-US" altLang="en-US" sz="1800" b="1" baseline="0" dirty="0">
                <a:latin typeface="Courier New" panose="02070309020205020404" pitchFamily="49" charset="0"/>
              </a:rPr>
              <a:t>protected: z</a:t>
            </a:r>
            <a:endParaRPr lang="en-US" altLang="en-US" sz="2000" b="1" baseline="0" dirty="0"/>
          </a:p>
        </p:txBody>
      </p:sp>
      <p:sp>
        <p:nvSpPr>
          <p:cNvPr id="105485" name="Text Box 12" descr="rectangle containing:&#10;x  inaccessible&#10;protected: y&#10;public: z&#10;">
            <a:extLst>
              <a:ext uri="{FF2B5EF4-FFF2-40B4-BE49-F238E27FC236}">
                <a16:creationId xmlns:a16="http://schemas.microsoft.com/office/drawing/2014/main" id="{A26CE1A0-39F9-710E-6DCA-9DD7B54B9867}"/>
              </a:ext>
            </a:extLst>
          </p:cNvPr>
          <p:cNvSpPr txBox="1">
            <a:spLocks noChangeArrowheads="1"/>
          </p:cNvSpPr>
          <p:nvPr/>
        </p:nvSpPr>
        <p:spPr bwMode="auto">
          <a:xfrm>
            <a:off x="5791200" y="4953000"/>
            <a:ext cx="1905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latin typeface="Courier New" panose="02070309020205020404" pitchFamily="49" charset="0"/>
              </a:rPr>
              <a:t>x</a:t>
            </a:r>
            <a:r>
              <a:rPr lang="en-US" altLang="en-US" sz="1800" baseline="0" dirty="0"/>
              <a:t>  </a:t>
            </a:r>
            <a:r>
              <a:rPr lang="en-US" altLang="en-US" sz="1800" b="1" baseline="0" dirty="0"/>
              <a:t>inaccessible</a:t>
            </a:r>
          </a:p>
          <a:p>
            <a:pPr eaLnBrk="1" hangingPunct="1">
              <a:spcBef>
                <a:spcPct val="0"/>
              </a:spcBef>
              <a:buFontTx/>
              <a:buNone/>
            </a:pPr>
            <a:r>
              <a:rPr lang="en-US" altLang="en-US" sz="1800" b="1" baseline="0" dirty="0">
                <a:latin typeface="Courier New" panose="02070309020205020404" pitchFamily="49" charset="0"/>
              </a:rPr>
              <a:t>protected: y</a:t>
            </a:r>
          </a:p>
          <a:p>
            <a:pPr eaLnBrk="1" hangingPunct="1">
              <a:spcBef>
                <a:spcPct val="0"/>
              </a:spcBef>
              <a:buFontTx/>
              <a:buNone/>
            </a:pPr>
            <a:r>
              <a:rPr lang="en-US" altLang="en-US" sz="1800" b="1" baseline="0" dirty="0">
                <a:latin typeface="Courier New" panose="02070309020205020404" pitchFamily="49" charset="0"/>
              </a:rPr>
              <a:t>public: z</a:t>
            </a:r>
            <a:endParaRPr lang="en-US" altLang="en-US" sz="2000" b="1" baseline="0" dirty="0"/>
          </a:p>
        </p:txBody>
      </p:sp>
      <p:sp>
        <p:nvSpPr>
          <p:cNvPr id="105486" name="Rectangle 13" descr="x  inaccessible&#10;private: y&#10;private: z&#10;">
            <a:extLst>
              <a:ext uri="{FF2B5EF4-FFF2-40B4-BE49-F238E27FC236}">
                <a16:creationId xmlns:a16="http://schemas.microsoft.com/office/drawing/2014/main" id="{55FC17E7-25BF-42E7-7910-DD5897ABC398}"/>
              </a:ext>
            </a:extLst>
          </p:cNvPr>
          <p:cNvSpPr>
            <a:spLocks noChangeArrowheads="1"/>
          </p:cNvSpPr>
          <p:nvPr/>
        </p:nvSpPr>
        <p:spPr bwMode="auto">
          <a:xfrm>
            <a:off x="5715000" y="1676400"/>
            <a:ext cx="1828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05487" name="Rectangle 14" descr="x  inaccessible&#10;protected: y&#10;protected: z&#10;">
            <a:extLst>
              <a:ext uri="{FF2B5EF4-FFF2-40B4-BE49-F238E27FC236}">
                <a16:creationId xmlns:a16="http://schemas.microsoft.com/office/drawing/2014/main" id="{FA548DB7-0DDB-FDF2-8DFD-42F3236B21A6}"/>
              </a:ext>
            </a:extLst>
          </p:cNvPr>
          <p:cNvSpPr>
            <a:spLocks noChangeArrowheads="1"/>
          </p:cNvSpPr>
          <p:nvPr/>
        </p:nvSpPr>
        <p:spPr bwMode="auto">
          <a:xfrm>
            <a:off x="5791200" y="3276600"/>
            <a:ext cx="1828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05488" name="Rectangle 15" descr="x  inaccessible&#10;protected: y&#10;public: z&#10;">
            <a:extLst>
              <a:ext uri="{FF2B5EF4-FFF2-40B4-BE49-F238E27FC236}">
                <a16:creationId xmlns:a16="http://schemas.microsoft.com/office/drawing/2014/main" id="{BFF5ED58-B42D-6616-EC1B-30A9652F2426}"/>
              </a:ext>
            </a:extLst>
          </p:cNvPr>
          <p:cNvSpPr>
            <a:spLocks noChangeArrowheads="1"/>
          </p:cNvSpPr>
          <p:nvPr/>
        </p:nvSpPr>
        <p:spPr bwMode="auto">
          <a:xfrm>
            <a:off x="5791200" y="4953000"/>
            <a:ext cx="19050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05489" name="Text Box 16">
            <a:extLst>
              <a:ext uri="{FF2B5EF4-FFF2-40B4-BE49-F238E27FC236}">
                <a16:creationId xmlns:a16="http://schemas.microsoft.com/office/drawing/2014/main" id="{C2702988-308D-0983-4404-5B77F5741734}"/>
              </a:ext>
            </a:extLst>
          </p:cNvPr>
          <p:cNvSpPr txBox="1">
            <a:spLocks noChangeArrowheads="1"/>
          </p:cNvSpPr>
          <p:nvPr/>
        </p:nvSpPr>
        <p:spPr bwMode="auto">
          <a:xfrm>
            <a:off x="4876800" y="11430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ct val="0"/>
              </a:spcBef>
              <a:buFontTx/>
              <a:buNone/>
            </a:pPr>
            <a:r>
              <a:rPr lang="en-US" altLang="en-US" sz="1800" b="1" baseline="0"/>
              <a:t>How base class members</a:t>
            </a:r>
          </a:p>
          <a:p>
            <a:pPr algn="ctr" eaLnBrk="1" hangingPunct="1">
              <a:lnSpc>
                <a:spcPct val="80000"/>
              </a:lnSpc>
              <a:spcBef>
                <a:spcPct val="0"/>
              </a:spcBef>
              <a:buFontTx/>
              <a:buNone/>
            </a:pPr>
            <a:r>
              <a:rPr lang="en-US" altLang="en-US" sz="1800" b="1" baseline="0"/>
              <a:t>appear in derived class</a:t>
            </a:r>
          </a:p>
        </p:txBody>
      </p:sp>
      <p:sp>
        <p:nvSpPr>
          <p:cNvPr id="105490" name="Line 17" descr="line pointer">
            <a:extLst>
              <a:ext uri="{FF2B5EF4-FFF2-40B4-BE49-F238E27FC236}">
                <a16:creationId xmlns:a16="http://schemas.microsoft.com/office/drawing/2014/main" id="{4485AD78-3FF2-C607-B6CF-E263C1F880F0}"/>
              </a:ext>
            </a:extLst>
          </p:cNvPr>
          <p:cNvSpPr>
            <a:spLocks noChangeShapeType="1"/>
          </p:cNvSpPr>
          <p:nvPr/>
        </p:nvSpPr>
        <p:spPr bwMode="auto">
          <a:xfrm>
            <a:off x="2286000" y="20574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91" name="Line 18" descr="line pointer">
            <a:extLst>
              <a:ext uri="{FF2B5EF4-FFF2-40B4-BE49-F238E27FC236}">
                <a16:creationId xmlns:a16="http://schemas.microsoft.com/office/drawing/2014/main" id="{20949A08-95AD-973F-81D4-AC64A0D4EE04}"/>
              </a:ext>
            </a:extLst>
          </p:cNvPr>
          <p:cNvSpPr>
            <a:spLocks noChangeShapeType="1"/>
          </p:cNvSpPr>
          <p:nvPr/>
        </p:nvSpPr>
        <p:spPr bwMode="auto">
          <a:xfrm>
            <a:off x="2362200" y="37338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92" name="Line 19" descr="line pointer">
            <a:extLst>
              <a:ext uri="{FF2B5EF4-FFF2-40B4-BE49-F238E27FC236}">
                <a16:creationId xmlns:a16="http://schemas.microsoft.com/office/drawing/2014/main" id="{22239618-77C9-0855-41F5-A27137E30DDD}"/>
              </a:ext>
            </a:extLst>
          </p:cNvPr>
          <p:cNvSpPr>
            <a:spLocks noChangeShapeType="1"/>
          </p:cNvSpPr>
          <p:nvPr/>
        </p:nvSpPr>
        <p:spPr bwMode="auto">
          <a:xfrm>
            <a:off x="2362200" y="54102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93" name="Text Box 20">
            <a:extLst>
              <a:ext uri="{FF2B5EF4-FFF2-40B4-BE49-F238E27FC236}">
                <a16:creationId xmlns:a16="http://schemas.microsoft.com/office/drawing/2014/main" id="{B4F45BCB-223C-0940-61EA-65AD14A5ACAF}"/>
              </a:ext>
            </a:extLst>
          </p:cNvPr>
          <p:cNvSpPr txBox="1">
            <a:spLocks noChangeArrowheads="1"/>
          </p:cNvSpPr>
          <p:nvPr/>
        </p:nvSpPr>
        <p:spPr bwMode="auto">
          <a:xfrm>
            <a:off x="3048000" y="1600200"/>
            <a:ext cx="1600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ct val="0"/>
              </a:spcBef>
              <a:buFontTx/>
              <a:buNone/>
            </a:pPr>
            <a:r>
              <a:rPr lang="en-US" altLang="en-US" sz="1800" b="1" baseline="0">
                <a:latin typeface="Courier New" panose="02070309020205020404" pitchFamily="49" charset="0"/>
              </a:rPr>
              <a:t>private</a:t>
            </a:r>
          </a:p>
          <a:p>
            <a:pPr algn="ctr" eaLnBrk="1" hangingPunct="1">
              <a:lnSpc>
                <a:spcPct val="80000"/>
              </a:lnSpc>
              <a:spcBef>
                <a:spcPct val="0"/>
              </a:spcBef>
              <a:buFontTx/>
              <a:buNone/>
            </a:pPr>
            <a:r>
              <a:rPr lang="en-US" altLang="en-US" sz="1800" b="1" baseline="0"/>
              <a:t>base class</a:t>
            </a:r>
          </a:p>
        </p:txBody>
      </p:sp>
      <p:sp>
        <p:nvSpPr>
          <p:cNvPr id="105494" name="Text Box 21">
            <a:extLst>
              <a:ext uri="{FF2B5EF4-FFF2-40B4-BE49-F238E27FC236}">
                <a16:creationId xmlns:a16="http://schemas.microsoft.com/office/drawing/2014/main" id="{BAECDF79-63C7-D4C7-A488-8A52A266219D}"/>
              </a:ext>
            </a:extLst>
          </p:cNvPr>
          <p:cNvSpPr txBox="1">
            <a:spLocks noChangeArrowheads="1"/>
          </p:cNvSpPr>
          <p:nvPr/>
        </p:nvSpPr>
        <p:spPr bwMode="auto">
          <a:xfrm>
            <a:off x="2971800" y="3200400"/>
            <a:ext cx="1828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ct val="0"/>
              </a:spcBef>
              <a:buFontTx/>
              <a:buNone/>
            </a:pPr>
            <a:r>
              <a:rPr lang="en-US" altLang="en-US" sz="1800" b="1" baseline="0">
                <a:latin typeface="Courier New" panose="02070309020205020404" pitchFamily="49" charset="0"/>
              </a:rPr>
              <a:t>protected</a:t>
            </a:r>
          </a:p>
          <a:p>
            <a:pPr algn="ctr" eaLnBrk="1" hangingPunct="1">
              <a:lnSpc>
                <a:spcPct val="80000"/>
              </a:lnSpc>
              <a:spcBef>
                <a:spcPct val="0"/>
              </a:spcBef>
              <a:buFontTx/>
              <a:buNone/>
            </a:pPr>
            <a:r>
              <a:rPr lang="en-US" altLang="en-US" sz="1800" b="1" baseline="0"/>
              <a:t>base class</a:t>
            </a:r>
          </a:p>
        </p:txBody>
      </p:sp>
      <p:sp>
        <p:nvSpPr>
          <p:cNvPr id="105495" name="Text Box 22">
            <a:extLst>
              <a:ext uri="{FF2B5EF4-FFF2-40B4-BE49-F238E27FC236}">
                <a16:creationId xmlns:a16="http://schemas.microsoft.com/office/drawing/2014/main" id="{24E8C073-C815-E5D3-BBDC-F2DFE09EFB19}"/>
              </a:ext>
            </a:extLst>
          </p:cNvPr>
          <p:cNvSpPr txBox="1">
            <a:spLocks noChangeArrowheads="1"/>
          </p:cNvSpPr>
          <p:nvPr/>
        </p:nvSpPr>
        <p:spPr bwMode="auto">
          <a:xfrm>
            <a:off x="3124200" y="4876800"/>
            <a:ext cx="1600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ct val="0"/>
              </a:spcBef>
              <a:buFontTx/>
              <a:buNone/>
            </a:pPr>
            <a:r>
              <a:rPr lang="en-US" altLang="en-US" sz="1800" b="1" baseline="0">
                <a:latin typeface="Courier New" panose="02070309020205020404" pitchFamily="49" charset="0"/>
              </a:rPr>
              <a:t>public</a:t>
            </a:r>
          </a:p>
          <a:p>
            <a:pPr algn="ctr" eaLnBrk="1" hangingPunct="1">
              <a:lnSpc>
                <a:spcPct val="80000"/>
              </a:lnSpc>
              <a:spcBef>
                <a:spcPct val="0"/>
              </a:spcBef>
              <a:buFontTx/>
              <a:buNone/>
            </a:pPr>
            <a:r>
              <a:rPr lang="en-US" altLang="en-US" sz="1800" b="1" baseline="0"/>
              <a:t>base class</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B312703-63D9-FAC9-FE48-FF884D3DF692}"/>
              </a:ext>
            </a:extLst>
          </p:cNvPr>
          <p:cNvSpPr>
            <a:spLocks noGrp="1" noChangeArrowheads="1"/>
          </p:cNvSpPr>
          <p:nvPr>
            <p:ph type="title"/>
          </p:nvPr>
        </p:nvSpPr>
        <p:spPr>
          <a:xfrm>
            <a:off x="304800" y="609600"/>
            <a:ext cx="8534400" cy="1143000"/>
          </a:xfrm>
        </p:spPr>
        <p:txBody>
          <a:bodyPr/>
          <a:lstStyle/>
          <a:p>
            <a:pPr eaLnBrk="1" hangingPunct="1"/>
            <a:r>
              <a:rPr lang="en-US" altLang="en-US"/>
              <a:t>11.13  Constructors, Destructors and Inheritance</a:t>
            </a:r>
          </a:p>
        </p:txBody>
      </p:sp>
      <p:sp>
        <p:nvSpPr>
          <p:cNvPr id="107523" name="Rectangle 3">
            <a:extLst>
              <a:ext uri="{FF2B5EF4-FFF2-40B4-BE49-F238E27FC236}">
                <a16:creationId xmlns:a16="http://schemas.microsoft.com/office/drawing/2014/main" id="{7EBF51BB-85FB-62AD-77D7-E2C875DD96BC}"/>
              </a:ext>
            </a:extLst>
          </p:cNvPr>
          <p:cNvSpPr>
            <a:spLocks noGrp="1" noChangeArrowheads="1"/>
          </p:cNvSpPr>
          <p:nvPr>
            <p:ph idx="1"/>
          </p:nvPr>
        </p:nvSpPr>
        <p:spPr>
          <a:xfrm>
            <a:off x="304800" y="1938338"/>
            <a:ext cx="8294688" cy="3979862"/>
          </a:xfrm>
        </p:spPr>
        <p:txBody>
          <a:bodyPr/>
          <a:lstStyle/>
          <a:p>
            <a:pPr eaLnBrk="1" hangingPunct="1"/>
            <a:r>
              <a:rPr lang="en-US" altLang="en-US"/>
              <a:t>By inheriting every member of the base class, a derived class object contains a base class object</a:t>
            </a:r>
          </a:p>
          <a:p>
            <a:pPr eaLnBrk="1" hangingPunct="1">
              <a:lnSpc>
                <a:spcPct val="85000"/>
              </a:lnSpc>
              <a:spcBef>
                <a:spcPct val="40000"/>
              </a:spcBef>
            </a:pPr>
            <a:r>
              <a:rPr lang="en-US" altLang="en-US"/>
              <a:t>The derived class constructor can specify which base class constructor should be used to initialize the base class object</a:t>
            </a:r>
          </a:p>
        </p:txBody>
      </p:sp>
      <p:sp>
        <p:nvSpPr>
          <p:cNvPr id="107524" name="Slide Number Placeholder 3">
            <a:extLst>
              <a:ext uri="{FF2B5EF4-FFF2-40B4-BE49-F238E27FC236}">
                <a16:creationId xmlns:a16="http://schemas.microsoft.com/office/drawing/2014/main" id="{435E6690-C782-28E9-066A-3F3AC25B0B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0B2EE8DA-8C46-4852-B34E-429CF2C5FA5D}" type="slidenum">
              <a:rPr lang="en-US" altLang="en-US" sz="1200"/>
              <a:pPr>
                <a:spcBef>
                  <a:spcPct val="0"/>
                </a:spcBef>
                <a:buFontTx/>
                <a:buNone/>
              </a:pPr>
              <a:t>48</a:t>
            </a:fld>
            <a:endParaRPr lang="en-US" altLang="en-US" sz="120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5445A820-A79B-D8A0-058A-09333029E2D4}"/>
              </a:ext>
            </a:extLst>
          </p:cNvPr>
          <p:cNvSpPr>
            <a:spLocks noGrp="1" noChangeArrowheads="1"/>
          </p:cNvSpPr>
          <p:nvPr>
            <p:ph type="title"/>
          </p:nvPr>
        </p:nvSpPr>
        <p:spPr/>
        <p:txBody>
          <a:bodyPr/>
          <a:lstStyle/>
          <a:p>
            <a:pPr eaLnBrk="1" hangingPunct="1"/>
            <a:r>
              <a:rPr lang="en-US" altLang="en-US"/>
              <a:t> Order of Execution</a:t>
            </a:r>
          </a:p>
        </p:txBody>
      </p:sp>
      <p:sp>
        <p:nvSpPr>
          <p:cNvPr id="109571" name="Rectangle 3">
            <a:extLst>
              <a:ext uri="{FF2B5EF4-FFF2-40B4-BE49-F238E27FC236}">
                <a16:creationId xmlns:a16="http://schemas.microsoft.com/office/drawing/2014/main" id="{441B8485-E1DE-7265-9B64-2D7A31ECC4BE}"/>
              </a:ext>
            </a:extLst>
          </p:cNvPr>
          <p:cNvSpPr>
            <a:spLocks noGrp="1" noChangeArrowheads="1"/>
          </p:cNvSpPr>
          <p:nvPr>
            <p:ph idx="1"/>
          </p:nvPr>
        </p:nvSpPr>
        <p:spPr>
          <a:xfrm>
            <a:off x="304800" y="1600200"/>
            <a:ext cx="8294688" cy="3894138"/>
          </a:xfrm>
        </p:spPr>
        <p:txBody>
          <a:bodyPr/>
          <a:lstStyle/>
          <a:p>
            <a:pPr eaLnBrk="1" hangingPunct="1">
              <a:lnSpc>
                <a:spcPct val="85000"/>
              </a:lnSpc>
              <a:spcBef>
                <a:spcPct val="40000"/>
              </a:spcBef>
            </a:pPr>
            <a:r>
              <a:rPr lang="en-US" altLang="en-US"/>
              <a:t>When an object of a derived class is created, the base class’s constructor is executed first, followed by the derived class’s constructor</a:t>
            </a:r>
          </a:p>
          <a:p>
            <a:pPr eaLnBrk="1" hangingPunct="1">
              <a:lnSpc>
                <a:spcPct val="85000"/>
              </a:lnSpc>
              <a:spcBef>
                <a:spcPct val="40000"/>
              </a:spcBef>
            </a:pPr>
            <a:r>
              <a:rPr lang="en-US" altLang="en-US"/>
              <a:t>When an object of a derived class is destroyed, its destructor is called first, then that of the base class </a:t>
            </a:r>
          </a:p>
        </p:txBody>
      </p:sp>
      <p:sp>
        <p:nvSpPr>
          <p:cNvPr id="109572" name="Slide Number Placeholder 3">
            <a:extLst>
              <a:ext uri="{FF2B5EF4-FFF2-40B4-BE49-F238E27FC236}">
                <a16:creationId xmlns:a16="http://schemas.microsoft.com/office/drawing/2014/main" id="{69BF4F3E-BA05-C112-730E-07E4DFF547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3A350DE3-5866-4780-A99D-9C3B44236C4F}" type="slidenum">
              <a:rPr lang="en-US" altLang="en-US" sz="1200"/>
              <a:pPr>
                <a:spcBef>
                  <a:spcPct val="0"/>
                </a:spcBef>
                <a:buFontTx/>
                <a:buNone/>
              </a:pPr>
              <a:t>49</a:t>
            </a:fld>
            <a:endParaRPr lang="en-US" altLang="en-US" sz="120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0F657FD-7068-0362-9936-17E81D205681}"/>
              </a:ext>
            </a:extLst>
          </p:cNvPr>
          <p:cNvSpPr>
            <a:spLocks noGrp="1" noChangeArrowheads="1"/>
          </p:cNvSpPr>
          <p:nvPr>
            <p:ph type="title"/>
          </p:nvPr>
        </p:nvSpPr>
        <p:spPr>
          <a:xfrm>
            <a:off x="685800" y="38100"/>
            <a:ext cx="7772400" cy="1143000"/>
          </a:xfrm>
        </p:spPr>
        <p:txBody>
          <a:bodyPr/>
          <a:lstStyle/>
          <a:p>
            <a:pPr eaLnBrk="1" hangingPunct="1"/>
            <a:r>
              <a:rPr lang="en-US" altLang="en-US"/>
              <a:t>The </a:t>
            </a:r>
            <a:r>
              <a:rPr lang="en-US" altLang="en-US" b="1">
                <a:latin typeface="Courier New" panose="02070309020205020404" pitchFamily="49" charset="0"/>
              </a:rPr>
              <a:t>this</a:t>
            </a:r>
            <a:r>
              <a:rPr lang="en-US" altLang="en-US"/>
              <a:t> Pointer</a:t>
            </a:r>
          </a:p>
        </p:txBody>
      </p:sp>
      <p:sp>
        <p:nvSpPr>
          <p:cNvPr id="7171" name="Rectangle 3">
            <a:extLst>
              <a:ext uri="{FF2B5EF4-FFF2-40B4-BE49-F238E27FC236}">
                <a16:creationId xmlns:a16="http://schemas.microsoft.com/office/drawing/2014/main" id="{8E5D8623-6DA7-44F2-A6FA-96E0A6ECD4F7}"/>
              </a:ext>
            </a:extLst>
          </p:cNvPr>
          <p:cNvSpPr>
            <a:spLocks noGrp="1" noChangeArrowheads="1"/>
          </p:cNvSpPr>
          <p:nvPr>
            <p:ph idx="1"/>
          </p:nvPr>
        </p:nvSpPr>
        <p:spPr>
          <a:xfrm>
            <a:off x="533400" y="1447800"/>
            <a:ext cx="7772400" cy="4572000"/>
          </a:xfrm>
        </p:spPr>
        <p:txBody>
          <a:bodyPr/>
          <a:lstStyle/>
          <a:p>
            <a:pPr eaLnBrk="1" hangingPunct="1">
              <a:lnSpc>
                <a:spcPct val="85000"/>
              </a:lnSpc>
              <a:buFontTx/>
              <a:buNone/>
              <a:defRPr/>
            </a:pPr>
            <a:r>
              <a:rPr lang="en-US" altLang="en-US" sz="2400" dirty="0"/>
              <a:t>	</a:t>
            </a:r>
            <a:r>
              <a:rPr lang="en-US" altLang="en-US" b="1" dirty="0" err="1">
                <a:solidFill>
                  <a:srgbClr val="3D8963"/>
                </a:solidFill>
                <a:latin typeface="Courier New" pitchFamily="49" charset="0"/>
              </a:rPr>
              <a:t>int</a:t>
            </a:r>
            <a:r>
              <a:rPr lang="en-US" altLang="en-US" b="1" dirty="0">
                <a:solidFill>
                  <a:srgbClr val="3D8963"/>
                </a:solidFill>
                <a:latin typeface="Courier New" pitchFamily="49" charset="0"/>
              </a:rPr>
              <a:t> main()</a:t>
            </a:r>
          </a:p>
          <a:p>
            <a:pPr eaLnBrk="1" hangingPunct="1">
              <a:lnSpc>
                <a:spcPct val="85000"/>
              </a:lnSpc>
              <a:spcBef>
                <a:spcPct val="0"/>
              </a:spcBef>
              <a:buFontTx/>
              <a:buNone/>
              <a:defRPr/>
            </a:pPr>
            <a:r>
              <a:rPr lang="en-US" altLang="en-US" sz="2800" b="1" dirty="0">
                <a:solidFill>
                  <a:srgbClr val="3D8963"/>
                </a:solidFill>
                <a:latin typeface="Courier New" pitchFamily="49" charset="0"/>
              </a:rPr>
              <a:t>  {</a:t>
            </a:r>
          </a:p>
          <a:p>
            <a:pPr lvl="1" eaLnBrk="1" hangingPunct="1">
              <a:lnSpc>
                <a:spcPct val="85000"/>
              </a:lnSpc>
              <a:spcBef>
                <a:spcPct val="0"/>
              </a:spcBef>
              <a:buFontTx/>
              <a:buNone/>
              <a:defRPr/>
            </a:pPr>
            <a:r>
              <a:rPr lang="en-US" altLang="en-US" b="1" dirty="0">
                <a:solidFill>
                  <a:srgbClr val="3D8963"/>
                </a:solidFill>
                <a:latin typeface="Courier New" pitchFamily="49" charset="0"/>
              </a:rPr>
              <a:t>	Example obj1(10), obj2(20);</a:t>
            </a:r>
          </a:p>
          <a:p>
            <a:pPr lvl="1" eaLnBrk="1" hangingPunct="1">
              <a:lnSpc>
                <a:spcPct val="85000"/>
              </a:lnSpc>
              <a:spcBef>
                <a:spcPct val="0"/>
              </a:spcBef>
              <a:buFontTx/>
              <a:buNone/>
              <a:defRPr/>
            </a:pPr>
            <a:r>
              <a:rPr lang="en-US" altLang="en-US" b="1" dirty="0">
                <a:solidFill>
                  <a:srgbClr val="3D8963"/>
                </a:solidFill>
                <a:latin typeface="Courier New" pitchFamily="49" charset="0"/>
              </a:rPr>
              <a:t> </a:t>
            </a:r>
            <a:r>
              <a:rPr lang="en-US" altLang="en-US" b="1" dirty="0" err="1">
                <a:solidFill>
                  <a:srgbClr val="3D8963"/>
                </a:solidFill>
                <a:latin typeface="Courier New" pitchFamily="49" charset="0"/>
              </a:rPr>
              <a:t>cout</a:t>
            </a:r>
            <a:r>
              <a:rPr lang="en-US" altLang="en-US" b="1" dirty="0">
                <a:solidFill>
                  <a:srgbClr val="3D8963"/>
                </a:solidFill>
                <a:latin typeface="Courier New" pitchFamily="49" charset="0"/>
              </a:rPr>
              <a:t> &lt;&lt; obj1.getValue() &lt;&lt; “ “&lt;&lt;</a:t>
            </a:r>
          </a:p>
          <a:p>
            <a:pPr lvl="1" eaLnBrk="1" hangingPunct="1">
              <a:lnSpc>
                <a:spcPct val="85000"/>
              </a:lnSpc>
              <a:spcBef>
                <a:spcPct val="0"/>
              </a:spcBef>
              <a:buFontTx/>
              <a:buNone/>
              <a:defRPr/>
            </a:pPr>
            <a:r>
              <a:rPr lang="en-US" altLang="en-US" b="1" dirty="0">
                <a:solidFill>
                  <a:srgbClr val="3D8963"/>
                </a:solidFill>
                <a:latin typeface="Courier New" pitchFamily="49" charset="0"/>
              </a:rPr>
              <a:t>			   obj2.getValue();</a:t>
            </a:r>
          </a:p>
          <a:p>
            <a:pPr lvl="1" eaLnBrk="1" hangingPunct="1">
              <a:lnSpc>
                <a:spcPct val="85000"/>
              </a:lnSpc>
              <a:spcBef>
                <a:spcPct val="0"/>
              </a:spcBef>
              <a:buFontTx/>
              <a:buNone/>
              <a:defRPr/>
            </a:pPr>
            <a:r>
              <a:rPr lang="en-US" altLang="en-US" b="1" dirty="0">
                <a:solidFill>
                  <a:srgbClr val="3D8963"/>
                </a:solidFill>
                <a:latin typeface="Courier New" pitchFamily="49" charset="0"/>
              </a:rPr>
              <a:t>	return 0;</a:t>
            </a:r>
          </a:p>
          <a:p>
            <a:pPr lvl="1" eaLnBrk="1" hangingPunct="1">
              <a:lnSpc>
                <a:spcPct val="85000"/>
              </a:lnSpc>
              <a:spcBef>
                <a:spcPct val="0"/>
              </a:spcBef>
              <a:buFontTx/>
              <a:buNone/>
              <a:defRPr/>
            </a:pPr>
            <a:r>
              <a:rPr lang="en-US" altLang="en-US" b="1" dirty="0">
                <a:solidFill>
                  <a:srgbClr val="3D8963"/>
                </a:solidFill>
                <a:latin typeface="Courier New" pitchFamily="49" charset="0"/>
              </a:rPr>
              <a:t>}</a:t>
            </a:r>
          </a:p>
          <a:p>
            <a:pPr lvl="1" eaLnBrk="1" hangingPunct="1">
              <a:lnSpc>
                <a:spcPct val="85000"/>
              </a:lnSpc>
              <a:spcBef>
                <a:spcPct val="0"/>
              </a:spcBef>
              <a:buFontTx/>
              <a:buNone/>
              <a:defRPr/>
            </a:pPr>
            <a:endParaRPr lang="en-US" altLang="en-US" b="1" dirty="0">
              <a:solidFill>
                <a:srgbClr val="3D8963"/>
              </a:solidFill>
              <a:latin typeface="Courier New" pitchFamily="49" charset="0"/>
            </a:endParaRPr>
          </a:p>
          <a:p>
            <a:pPr lvl="1" eaLnBrk="1" hangingPunct="1">
              <a:lnSpc>
                <a:spcPct val="85000"/>
              </a:lnSpc>
              <a:spcBef>
                <a:spcPct val="0"/>
              </a:spcBef>
              <a:buFontTx/>
              <a:buNone/>
              <a:defRPr/>
            </a:pPr>
            <a:r>
              <a:rPr lang="en-US" altLang="en-US" sz="3200" dirty="0">
                <a:ea typeface="+mn-ea"/>
                <a:cs typeface="+mn-cs"/>
              </a:rPr>
              <a:t>Would print out:   </a:t>
            </a:r>
            <a:r>
              <a:rPr lang="en-US" altLang="en-US" b="1" dirty="0">
                <a:solidFill>
                  <a:srgbClr val="3D8963"/>
                </a:solidFill>
                <a:latin typeface="Courier New" pitchFamily="49" charset="0"/>
              </a:rPr>
              <a:t>10 20</a:t>
            </a:r>
            <a:endParaRPr lang="en-US" altLang="en-US" b="1" dirty="0">
              <a:latin typeface="Courier New" pitchFamily="49" charset="0"/>
            </a:endParaRPr>
          </a:p>
        </p:txBody>
      </p:sp>
      <p:sp>
        <p:nvSpPr>
          <p:cNvPr id="24580" name="Slide Number Placeholder 3">
            <a:extLst>
              <a:ext uri="{FF2B5EF4-FFF2-40B4-BE49-F238E27FC236}">
                <a16:creationId xmlns:a16="http://schemas.microsoft.com/office/drawing/2014/main" id="{8E541164-6C86-F908-5E88-AE7158B3A5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C2A5CD18-FB9B-41B4-9E6D-A5E103C357B4}" type="slidenum">
              <a:rPr lang="en-US" altLang="en-US" sz="1200"/>
              <a:pPr>
                <a:spcBef>
                  <a:spcPct val="0"/>
                </a:spcBef>
                <a:buFontTx/>
                <a:buNone/>
              </a:pPr>
              <a:t>5</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 calcmode="lin" valueType="num">
                                      <p:cBhvr additive="base">
                                        <p:cTn id="15"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 calcmode="lin" valueType="num">
                                      <p:cBhvr additive="base">
                                        <p:cTn id="23"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 calcmode="lin" valueType="num">
                                      <p:cBhvr additive="base">
                                        <p:cTn id="27"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 calcmode="lin" valueType="num">
                                      <p:cBhvr additive="base">
                                        <p:cTn id="3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171">
                                            <p:txEl>
                                              <p:pRg st="8" end="8"/>
                                            </p:txEl>
                                          </p:spTgt>
                                        </p:tgtEl>
                                        <p:attrNameLst>
                                          <p:attrName>style.visibility</p:attrName>
                                        </p:attrNameLst>
                                      </p:cBhvr>
                                      <p:to>
                                        <p:strVal val="visible"/>
                                      </p:to>
                                    </p:set>
                                    <p:anim calcmode="lin" valueType="num">
                                      <p:cBhvr additive="base">
                                        <p:cTn id="37"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D536E69A-1287-B435-9393-BBE118750CF8}"/>
              </a:ext>
            </a:extLst>
          </p:cNvPr>
          <p:cNvSpPr>
            <a:spLocks noGrp="1" noChangeArrowheads="1"/>
          </p:cNvSpPr>
          <p:nvPr>
            <p:ph type="title"/>
          </p:nvPr>
        </p:nvSpPr>
        <p:spPr>
          <a:xfrm>
            <a:off x="304800" y="303213"/>
            <a:ext cx="8610600" cy="793750"/>
          </a:xfrm>
        </p:spPr>
        <p:txBody>
          <a:bodyPr/>
          <a:lstStyle/>
          <a:p>
            <a:pPr eaLnBrk="1" hangingPunct="1"/>
            <a:r>
              <a:rPr lang="en-US" altLang="en-US" dirty="0"/>
              <a:t>Order of Execution</a:t>
            </a:r>
          </a:p>
        </p:txBody>
      </p:sp>
      <p:sp>
        <p:nvSpPr>
          <p:cNvPr id="111619" name="Rectangle 3">
            <a:extLst>
              <a:ext uri="{FF2B5EF4-FFF2-40B4-BE49-F238E27FC236}">
                <a16:creationId xmlns:a16="http://schemas.microsoft.com/office/drawing/2014/main" id="{1691DBE6-3B1C-5B00-2FA3-8D057677611E}"/>
              </a:ext>
            </a:extLst>
          </p:cNvPr>
          <p:cNvSpPr>
            <a:spLocks noGrp="1" noChangeArrowheads="1"/>
          </p:cNvSpPr>
          <p:nvPr>
            <p:ph idx="1"/>
          </p:nvPr>
        </p:nvSpPr>
        <p:spPr>
          <a:xfrm>
            <a:off x="457200" y="1676400"/>
            <a:ext cx="8001000" cy="4114800"/>
          </a:xfrm>
        </p:spPr>
        <p:txBody>
          <a:bodyPr/>
          <a:lstStyle/>
          <a:p>
            <a:pPr eaLnBrk="1" hangingPunct="1">
              <a:lnSpc>
                <a:spcPct val="75000"/>
              </a:lnSpc>
              <a:buFontTx/>
              <a:buNone/>
            </a:pPr>
            <a:r>
              <a:rPr lang="en-US" altLang="en-US" sz="2600" b="1">
                <a:solidFill>
                  <a:srgbClr val="3D8963"/>
                </a:solidFill>
                <a:latin typeface="Courier New" panose="02070309020205020404" pitchFamily="49" charset="0"/>
              </a:rPr>
              <a:t>// Student – base class </a:t>
            </a:r>
          </a:p>
          <a:p>
            <a:pPr eaLnBrk="1" hangingPunct="1">
              <a:lnSpc>
                <a:spcPct val="75000"/>
              </a:lnSpc>
              <a:buFontTx/>
              <a:buNone/>
            </a:pPr>
            <a:r>
              <a:rPr lang="en-US" altLang="en-US" sz="2600" b="1">
                <a:solidFill>
                  <a:srgbClr val="3D8963"/>
                </a:solidFill>
                <a:latin typeface="Courier New" panose="02070309020205020404" pitchFamily="49" charset="0"/>
              </a:rPr>
              <a:t>// UnderGrad – derived class</a:t>
            </a:r>
          </a:p>
          <a:p>
            <a:pPr eaLnBrk="1" hangingPunct="1">
              <a:lnSpc>
                <a:spcPct val="75000"/>
              </a:lnSpc>
              <a:buFontTx/>
              <a:buNone/>
            </a:pPr>
            <a:r>
              <a:rPr lang="en-US" altLang="en-US" sz="2600" b="1">
                <a:solidFill>
                  <a:srgbClr val="3D8963"/>
                </a:solidFill>
                <a:latin typeface="Courier New" panose="02070309020205020404" pitchFamily="49" charset="0"/>
              </a:rPr>
              <a:t>// Both have constructors, destructors </a:t>
            </a:r>
          </a:p>
          <a:p>
            <a:pPr eaLnBrk="1" hangingPunct="1">
              <a:lnSpc>
                <a:spcPct val="75000"/>
              </a:lnSpc>
              <a:buFontTx/>
              <a:buNone/>
            </a:pPr>
            <a:r>
              <a:rPr lang="en-US" altLang="en-US" sz="2800" b="1">
                <a:solidFill>
                  <a:srgbClr val="3D8963"/>
                </a:solidFill>
                <a:latin typeface="Courier New" panose="02070309020205020404" pitchFamily="49" charset="0"/>
              </a:rPr>
              <a:t>int main()</a:t>
            </a:r>
          </a:p>
          <a:p>
            <a:pPr eaLnBrk="1" hangingPunct="1">
              <a:lnSpc>
                <a:spcPct val="75000"/>
              </a:lnSpc>
              <a:buFontTx/>
              <a:buNone/>
            </a:pPr>
            <a:r>
              <a:rPr lang="en-US" altLang="en-US" sz="2800" b="1">
                <a:solidFill>
                  <a:srgbClr val="3D8963"/>
                </a:solidFill>
                <a:latin typeface="Courier New" panose="02070309020205020404" pitchFamily="49" charset="0"/>
              </a:rPr>
              <a:t>{	</a:t>
            </a:r>
          </a:p>
          <a:p>
            <a:pPr eaLnBrk="1" hangingPunct="1">
              <a:lnSpc>
                <a:spcPct val="75000"/>
              </a:lnSpc>
              <a:buFontTx/>
              <a:buNone/>
            </a:pPr>
            <a:r>
              <a:rPr lang="en-US" altLang="en-US" sz="2800" b="1">
                <a:solidFill>
                  <a:srgbClr val="3D8963"/>
                </a:solidFill>
                <a:latin typeface="Courier New" panose="02070309020205020404" pitchFamily="49" charset="0"/>
              </a:rPr>
              <a:t>   UnderGrad u1;</a:t>
            </a:r>
          </a:p>
          <a:p>
            <a:pPr eaLnBrk="1" hangingPunct="1">
              <a:lnSpc>
                <a:spcPct val="75000"/>
              </a:lnSpc>
              <a:buFontTx/>
              <a:buNone/>
            </a:pPr>
            <a:r>
              <a:rPr lang="en-US" altLang="en-US" sz="2800" b="1">
                <a:solidFill>
                  <a:srgbClr val="3D8963"/>
                </a:solidFill>
                <a:latin typeface="Courier New" panose="02070309020205020404" pitchFamily="49" charset="0"/>
              </a:rPr>
              <a:t>   ...</a:t>
            </a:r>
          </a:p>
          <a:p>
            <a:pPr eaLnBrk="1" hangingPunct="1">
              <a:lnSpc>
                <a:spcPct val="75000"/>
              </a:lnSpc>
              <a:buFontTx/>
              <a:buNone/>
            </a:pPr>
            <a:r>
              <a:rPr lang="en-US" altLang="en-US" sz="2800" b="1">
                <a:solidFill>
                  <a:srgbClr val="3D8963"/>
                </a:solidFill>
                <a:latin typeface="Courier New" panose="02070309020205020404" pitchFamily="49" charset="0"/>
              </a:rPr>
              <a:t>   return 0;</a:t>
            </a:r>
          </a:p>
          <a:p>
            <a:pPr eaLnBrk="1" hangingPunct="1">
              <a:lnSpc>
                <a:spcPct val="75000"/>
              </a:lnSpc>
              <a:buFontTx/>
              <a:buNone/>
            </a:pPr>
            <a:r>
              <a:rPr lang="en-US" altLang="en-US" sz="2800" b="1">
                <a:solidFill>
                  <a:srgbClr val="3D8963"/>
                </a:solidFill>
                <a:latin typeface="Courier New" panose="02070309020205020404" pitchFamily="49" charset="0"/>
              </a:rPr>
              <a:t>}// end main</a:t>
            </a:r>
          </a:p>
        </p:txBody>
      </p:sp>
      <p:sp>
        <p:nvSpPr>
          <p:cNvPr id="111620" name="Slide Number Placeholder 3">
            <a:extLst>
              <a:ext uri="{FF2B5EF4-FFF2-40B4-BE49-F238E27FC236}">
                <a16:creationId xmlns:a16="http://schemas.microsoft.com/office/drawing/2014/main" id="{04B8D421-B35C-7117-744B-0BEBB6798C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922546D7-816F-44D8-8C5A-14EE37CC6208}" type="slidenum">
              <a:rPr lang="en-US" altLang="en-US" sz="1200"/>
              <a:pPr>
                <a:spcBef>
                  <a:spcPct val="0"/>
                </a:spcBef>
                <a:buFontTx/>
                <a:buNone/>
              </a:pPr>
              <a:t>50</a:t>
            </a:fld>
            <a:endParaRPr lang="en-US" altLang="en-US" sz="1200"/>
          </a:p>
        </p:txBody>
      </p:sp>
      <p:sp>
        <p:nvSpPr>
          <p:cNvPr id="111621" name="Line 5" descr="line pointing to return 0">
            <a:extLst>
              <a:ext uri="{FF2B5EF4-FFF2-40B4-BE49-F238E27FC236}">
                <a16:creationId xmlns:a16="http://schemas.microsoft.com/office/drawing/2014/main" id="{605B9688-DC46-F23C-919D-4F15E04C9779}"/>
              </a:ext>
            </a:extLst>
          </p:cNvPr>
          <p:cNvSpPr>
            <a:spLocks noChangeShapeType="1"/>
          </p:cNvSpPr>
          <p:nvPr/>
        </p:nvSpPr>
        <p:spPr bwMode="auto">
          <a:xfrm flipH="1">
            <a:off x="3962400" y="3810000"/>
            <a:ext cx="3810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22" name="Line 7" descr="line pointing to Undergrad U1;">
            <a:extLst>
              <a:ext uri="{FF2B5EF4-FFF2-40B4-BE49-F238E27FC236}">
                <a16:creationId xmlns:a16="http://schemas.microsoft.com/office/drawing/2014/main" id="{F74BF290-DAE0-C200-95C3-2A7E95CADA9B}"/>
              </a:ext>
            </a:extLst>
          </p:cNvPr>
          <p:cNvSpPr>
            <a:spLocks noChangeShapeType="1"/>
          </p:cNvSpPr>
          <p:nvPr/>
        </p:nvSpPr>
        <p:spPr bwMode="auto">
          <a:xfrm flipH="1" flipV="1">
            <a:off x="3048000" y="4648200"/>
            <a:ext cx="3200400" cy="533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1623" name="Group 15" descr="Contains oval with words">
            <a:extLst>
              <a:ext uri="{FF2B5EF4-FFF2-40B4-BE49-F238E27FC236}">
                <a16:creationId xmlns:a16="http://schemas.microsoft.com/office/drawing/2014/main" id="{0B4C861C-2F91-3082-5EB0-5A6F7AD1051A}"/>
              </a:ext>
            </a:extLst>
          </p:cNvPr>
          <p:cNvGrpSpPr>
            <a:grpSpLocks/>
          </p:cNvGrpSpPr>
          <p:nvPr/>
        </p:nvGrpSpPr>
        <p:grpSpPr bwMode="auto">
          <a:xfrm>
            <a:off x="4343400" y="2971800"/>
            <a:ext cx="2667000" cy="1773238"/>
            <a:chOff x="3024" y="1776"/>
            <a:chExt cx="2400" cy="1117"/>
          </a:xfrm>
        </p:grpSpPr>
        <p:sp>
          <p:nvSpPr>
            <p:cNvPr id="111626" name="Text Box 4" descr="Execute Student constructor, then execute UnderGrad constructor&#10;">
              <a:extLst>
                <a:ext uri="{FF2B5EF4-FFF2-40B4-BE49-F238E27FC236}">
                  <a16:creationId xmlns:a16="http://schemas.microsoft.com/office/drawing/2014/main" id="{5DF99F00-6C03-A4A9-7CFC-6E9EE1D4E5F0}"/>
                </a:ext>
              </a:extLst>
            </p:cNvPr>
            <p:cNvSpPr txBox="1">
              <a:spLocks noChangeArrowheads="1"/>
            </p:cNvSpPr>
            <p:nvPr/>
          </p:nvSpPr>
          <p:spPr bwMode="auto">
            <a:xfrm>
              <a:off x="3168" y="1968"/>
              <a:ext cx="225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ct val="0"/>
                </a:spcBef>
                <a:buFontTx/>
                <a:buNone/>
              </a:pPr>
              <a:r>
                <a:rPr lang="en-US" altLang="en-US" sz="2000" baseline="0" dirty="0">
                  <a:solidFill>
                    <a:schemeClr val="accent2"/>
                  </a:solidFill>
                </a:rPr>
                <a:t>Execute </a:t>
              </a:r>
              <a:r>
                <a:rPr lang="en-US" altLang="en-US" sz="2000" b="1" baseline="0" dirty="0">
                  <a:solidFill>
                    <a:schemeClr val="accent2"/>
                  </a:solidFill>
                  <a:latin typeface="Courier New" panose="02070309020205020404" pitchFamily="49" charset="0"/>
                </a:rPr>
                <a:t>Student</a:t>
              </a:r>
              <a:r>
                <a:rPr lang="en-US" altLang="en-US" sz="2000" baseline="0" dirty="0">
                  <a:solidFill>
                    <a:schemeClr val="accent2"/>
                  </a:solidFill>
                </a:rPr>
                <a:t> constructor, then execute </a:t>
              </a:r>
              <a:r>
                <a:rPr lang="en-US" altLang="en-US" sz="2000" b="1" baseline="0" dirty="0" err="1">
                  <a:solidFill>
                    <a:schemeClr val="accent2"/>
                  </a:solidFill>
                  <a:latin typeface="Courier New" panose="02070309020205020404" pitchFamily="49" charset="0"/>
                </a:rPr>
                <a:t>UnderGrad</a:t>
              </a:r>
              <a:r>
                <a:rPr lang="en-US" altLang="en-US" sz="2000" baseline="0" dirty="0">
                  <a:solidFill>
                    <a:schemeClr val="accent2"/>
                  </a:solidFill>
                </a:rPr>
                <a:t> constructor</a:t>
              </a:r>
            </a:p>
          </p:txBody>
        </p:sp>
        <p:sp>
          <p:nvSpPr>
            <p:cNvPr id="111627" name="Oval 8">
              <a:extLst>
                <a:ext uri="{FF2B5EF4-FFF2-40B4-BE49-F238E27FC236}">
                  <a16:creationId xmlns:a16="http://schemas.microsoft.com/office/drawing/2014/main" id="{37AB0506-4C72-E201-EC72-D4A5CB04EA91}"/>
                </a:ext>
              </a:extLst>
            </p:cNvPr>
            <p:cNvSpPr>
              <a:spLocks noChangeArrowheads="1"/>
            </p:cNvSpPr>
            <p:nvPr/>
          </p:nvSpPr>
          <p:spPr bwMode="auto">
            <a:xfrm>
              <a:off x="3024" y="1776"/>
              <a:ext cx="2397" cy="111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sp>
        <p:nvSpPr>
          <p:cNvPr id="111624" name="Text Box 6" descr="Execute UnderGrad destructor, then execute Student destructor&#10;">
            <a:extLst>
              <a:ext uri="{FF2B5EF4-FFF2-40B4-BE49-F238E27FC236}">
                <a16:creationId xmlns:a16="http://schemas.microsoft.com/office/drawing/2014/main" id="{5E3558A0-0CF6-4887-ECB5-34EC1A6CEF83}"/>
              </a:ext>
            </a:extLst>
          </p:cNvPr>
          <p:cNvSpPr txBox="1">
            <a:spLocks noChangeArrowheads="1"/>
          </p:cNvSpPr>
          <p:nvPr/>
        </p:nvSpPr>
        <p:spPr bwMode="auto">
          <a:xfrm>
            <a:off x="6172200" y="4724400"/>
            <a:ext cx="27622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ct val="0"/>
              </a:spcBef>
              <a:buFontTx/>
              <a:buNone/>
            </a:pPr>
            <a:r>
              <a:rPr lang="en-US" altLang="en-US" sz="2000" baseline="0" dirty="0">
                <a:solidFill>
                  <a:schemeClr val="accent2"/>
                </a:solidFill>
              </a:rPr>
              <a:t>Execute </a:t>
            </a:r>
            <a:r>
              <a:rPr lang="en-US" altLang="en-US" sz="2000" b="1" baseline="0" dirty="0" err="1">
                <a:solidFill>
                  <a:schemeClr val="accent2"/>
                </a:solidFill>
                <a:latin typeface="Courier New" panose="02070309020205020404" pitchFamily="49" charset="0"/>
              </a:rPr>
              <a:t>UnderGrad</a:t>
            </a:r>
            <a:r>
              <a:rPr lang="en-US" altLang="en-US" sz="2000" baseline="0" dirty="0">
                <a:solidFill>
                  <a:schemeClr val="accent2"/>
                </a:solidFill>
              </a:rPr>
              <a:t> destructor, then execute </a:t>
            </a:r>
            <a:r>
              <a:rPr lang="en-US" altLang="en-US" sz="2000" b="1" baseline="0" dirty="0">
                <a:solidFill>
                  <a:schemeClr val="accent2"/>
                </a:solidFill>
                <a:latin typeface="Courier New" panose="02070309020205020404" pitchFamily="49" charset="0"/>
              </a:rPr>
              <a:t>Student</a:t>
            </a:r>
            <a:r>
              <a:rPr lang="en-US" altLang="en-US" sz="2000" baseline="0" dirty="0">
                <a:solidFill>
                  <a:schemeClr val="accent2"/>
                </a:solidFill>
              </a:rPr>
              <a:t> destructor</a:t>
            </a:r>
          </a:p>
        </p:txBody>
      </p:sp>
      <p:sp>
        <p:nvSpPr>
          <p:cNvPr id="111625" name="Oval 9" descr="Execute UnderGrad destructor, then execute Student destructor&#10;">
            <a:extLst>
              <a:ext uri="{FF2B5EF4-FFF2-40B4-BE49-F238E27FC236}">
                <a16:creationId xmlns:a16="http://schemas.microsoft.com/office/drawing/2014/main" id="{CE63B9F2-2F21-981B-F07E-2F39F80E63D3}"/>
              </a:ext>
            </a:extLst>
          </p:cNvPr>
          <p:cNvSpPr>
            <a:spLocks noChangeArrowheads="1"/>
          </p:cNvSpPr>
          <p:nvPr/>
        </p:nvSpPr>
        <p:spPr bwMode="auto">
          <a:xfrm>
            <a:off x="6248400" y="4267200"/>
            <a:ext cx="2724150" cy="16383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31AABAE7-52D9-C539-582B-685DA727A290}"/>
              </a:ext>
            </a:extLst>
          </p:cNvPr>
          <p:cNvSpPr>
            <a:spLocks noGrp="1" noChangeArrowheads="1"/>
          </p:cNvSpPr>
          <p:nvPr>
            <p:ph type="title"/>
          </p:nvPr>
        </p:nvSpPr>
        <p:spPr/>
        <p:txBody>
          <a:bodyPr/>
          <a:lstStyle/>
          <a:p>
            <a:pPr eaLnBrk="1" hangingPunct="1"/>
            <a:r>
              <a:rPr lang="en-US" altLang="en-US"/>
              <a:t>Passing Arguments to Base Class Constructor</a:t>
            </a:r>
          </a:p>
        </p:txBody>
      </p:sp>
      <p:sp>
        <p:nvSpPr>
          <p:cNvPr id="113667" name="Rectangle 3">
            <a:extLst>
              <a:ext uri="{FF2B5EF4-FFF2-40B4-BE49-F238E27FC236}">
                <a16:creationId xmlns:a16="http://schemas.microsoft.com/office/drawing/2014/main" id="{A73D0B10-DD96-99B6-6D26-5FA0085649B0}"/>
              </a:ext>
            </a:extLst>
          </p:cNvPr>
          <p:cNvSpPr>
            <a:spLocks noGrp="1" noChangeArrowheads="1"/>
          </p:cNvSpPr>
          <p:nvPr>
            <p:ph idx="1"/>
          </p:nvPr>
        </p:nvSpPr>
        <p:spPr>
          <a:xfrm>
            <a:off x="381000" y="2438400"/>
            <a:ext cx="8382000" cy="3581400"/>
          </a:xfrm>
        </p:spPr>
        <p:txBody>
          <a:bodyPr/>
          <a:lstStyle/>
          <a:p>
            <a:pPr eaLnBrk="1" hangingPunct="1">
              <a:lnSpc>
                <a:spcPct val="85000"/>
              </a:lnSpc>
              <a:spcBef>
                <a:spcPct val="30000"/>
              </a:spcBef>
            </a:pPr>
            <a:r>
              <a:rPr lang="en-US" altLang="en-US"/>
              <a:t>This allows selection between multiple base class constructors</a:t>
            </a:r>
          </a:p>
          <a:p>
            <a:pPr eaLnBrk="1" hangingPunct="1">
              <a:lnSpc>
                <a:spcPct val="85000"/>
              </a:lnSpc>
              <a:spcBef>
                <a:spcPct val="30000"/>
              </a:spcBef>
            </a:pPr>
            <a:r>
              <a:rPr lang="en-US" altLang="en-US"/>
              <a:t>You can specify arguments to a base constructor on derived constructor heading</a:t>
            </a:r>
          </a:p>
          <a:p>
            <a:pPr eaLnBrk="1" hangingPunct="1">
              <a:lnSpc>
                <a:spcPct val="85000"/>
              </a:lnSpc>
              <a:spcBef>
                <a:spcPct val="30000"/>
              </a:spcBef>
            </a:pPr>
            <a:r>
              <a:rPr lang="en-US" altLang="en-US"/>
              <a:t>Can also be done with inline constructors</a:t>
            </a:r>
          </a:p>
          <a:p>
            <a:pPr eaLnBrk="1" hangingPunct="1">
              <a:lnSpc>
                <a:spcPct val="85000"/>
              </a:lnSpc>
              <a:spcBef>
                <a:spcPct val="30000"/>
              </a:spcBef>
            </a:pPr>
            <a:r>
              <a:rPr lang="en-US" altLang="en-US"/>
              <a:t>This must be done if the base class has no default constructor</a:t>
            </a:r>
          </a:p>
        </p:txBody>
      </p:sp>
      <p:sp>
        <p:nvSpPr>
          <p:cNvPr id="113668" name="Slide Number Placeholder 3">
            <a:extLst>
              <a:ext uri="{FF2B5EF4-FFF2-40B4-BE49-F238E27FC236}">
                <a16:creationId xmlns:a16="http://schemas.microsoft.com/office/drawing/2014/main" id="{92B6A6D7-7FBA-9B3C-1201-4CDE58AB43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A17019DE-8E04-425C-9088-35099F56D39B}" type="slidenum">
              <a:rPr lang="en-US" altLang="en-US" sz="1200"/>
              <a:pPr>
                <a:spcBef>
                  <a:spcPct val="0"/>
                </a:spcBef>
                <a:buFontTx/>
                <a:buNone/>
              </a:pPr>
              <a:t>51</a:t>
            </a:fld>
            <a:endParaRPr lang="en-US" altLang="en-US" sz="120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85EEAA2-3DF7-3FA0-6162-F065CE2C9A3B}"/>
              </a:ext>
            </a:extLst>
          </p:cNvPr>
          <p:cNvSpPr>
            <a:spLocks noGrp="1" noChangeArrowheads="1"/>
          </p:cNvSpPr>
          <p:nvPr>
            <p:ph type="title"/>
          </p:nvPr>
        </p:nvSpPr>
        <p:spPr>
          <a:xfrm>
            <a:off x="1066800" y="304800"/>
            <a:ext cx="7772400" cy="1143000"/>
          </a:xfrm>
        </p:spPr>
        <p:txBody>
          <a:bodyPr/>
          <a:lstStyle/>
          <a:p>
            <a:pPr eaLnBrk="1" hangingPunct="1"/>
            <a:r>
              <a:rPr lang="en-US" altLang="en-US"/>
              <a:t>Passing Arguments to Base Class Constructor</a:t>
            </a:r>
          </a:p>
        </p:txBody>
      </p:sp>
      <p:sp>
        <p:nvSpPr>
          <p:cNvPr id="115715" name="Rectangle 3">
            <a:extLst>
              <a:ext uri="{FF2B5EF4-FFF2-40B4-BE49-F238E27FC236}">
                <a16:creationId xmlns:a16="http://schemas.microsoft.com/office/drawing/2014/main" id="{EADEC003-6F9F-16F4-9D8E-373B7FC747B1}"/>
              </a:ext>
            </a:extLst>
          </p:cNvPr>
          <p:cNvSpPr>
            <a:spLocks noGrp="1" noChangeArrowheads="1"/>
          </p:cNvSpPr>
          <p:nvPr>
            <p:ph idx="1"/>
          </p:nvPr>
        </p:nvSpPr>
        <p:spPr>
          <a:xfrm>
            <a:off x="457200" y="1752600"/>
            <a:ext cx="8305800" cy="4495800"/>
          </a:xfrm>
        </p:spPr>
        <p:txBody>
          <a:bodyPr/>
          <a:lstStyle/>
          <a:p>
            <a:pPr eaLnBrk="1" hangingPunct="1">
              <a:lnSpc>
                <a:spcPct val="85000"/>
              </a:lnSpc>
              <a:buFontTx/>
              <a:buNone/>
            </a:pPr>
            <a:r>
              <a:rPr lang="en-US" altLang="en-US" sz="2800"/>
              <a:t>        </a:t>
            </a:r>
            <a:r>
              <a:rPr lang="en-US" altLang="en-US" sz="2800" b="1">
                <a:solidFill>
                  <a:srgbClr val="3D8963"/>
                </a:solidFill>
                <a:latin typeface="Courier New" panose="02070309020205020404" pitchFamily="49" charset="0"/>
              </a:rPr>
              <a:t>class Parent {</a:t>
            </a:r>
          </a:p>
          <a:p>
            <a:pPr eaLnBrk="1" hangingPunct="1">
              <a:lnSpc>
                <a:spcPct val="85000"/>
              </a:lnSpc>
              <a:buFontTx/>
              <a:buNone/>
            </a:pPr>
            <a:r>
              <a:rPr lang="en-US" altLang="en-US" sz="2800" b="1">
                <a:solidFill>
                  <a:srgbClr val="3D8963"/>
                </a:solidFill>
                <a:latin typeface="Courier New" panose="02070309020205020404" pitchFamily="49" charset="0"/>
              </a:rPr>
              <a:t>       int x, y;</a:t>
            </a:r>
          </a:p>
          <a:p>
            <a:pPr eaLnBrk="1" hangingPunct="1">
              <a:lnSpc>
                <a:spcPct val="85000"/>
              </a:lnSpc>
              <a:buFontTx/>
              <a:buNone/>
            </a:pPr>
            <a:r>
              <a:rPr lang="en-US" altLang="en-US" sz="2800" b="1">
                <a:solidFill>
                  <a:srgbClr val="3D8963"/>
                </a:solidFill>
                <a:latin typeface="Courier New" panose="02070309020205020404" pitchFamily="49" charset="0"/>
              </a:rPr>
              <a:t>       public: Parent(int,int);</a:t>
            </a:r>
          </a:p>
          <a:p>
            <a:pPr eaLnBrk="1" hangingPunct="1">
              <a:lnSpc>
                <a:spcPct val="85000"/>
              </a:lnSpc>
              <a:buFontTx/>
              <a:buNone/>
            </a:pPr>
            <a:r>
              <a:rPr lang="en-US" altLang="en-US" sz="2800" b="1">
                <a:solidFill>
                  <a:srgbClr val="3D8963"/>
                </a:solidFill>
                <a:latin typeface="Courier New" panose="02070309020205020404" pitchFamily="49" charset="0"/>
              </a:rPr>
              <a:t>    };</a:t>
            </a:r>
          </a:p>
          <a:p>
            <a:pPr eaLnBrk="1" hangingPunct="1">
              <a:lnSpc>
                <a:spcPct val="85000"/>
              </a:lnSpc>
              <a:buFontTx/>
              <a:buNone/>
            </a:pPr>
            <a:r>
              <a:rPr lang="en-US" altLang="en-US" sz="2800" b="1">
                <a:solidFill>
                  <a:srgbClr val="3D8963"/>
                </a:solidFill>
                <a:latin typeface="Courier New" panose="02070309020205020404" pitchFamily="49" charset="0"/>
              </a:rPr>
              <a:t>    class Child : public Parent {</a:t>
            </a:r>
          </a:p>
          <a:p>
            <a:pPr eaLnBrk="1" hangingPunct="1">
              <a:lnSpc>
                <a:spcPct val="85000"/>
              </a:lnSpc>
              <a:buFontTx/>
              <a:buNone/>
            </a:pPr>
            <a:r>
              <a:rPr lang="en-US" altLang="en-US" sz="2800" b="1">
                <a:solidFill>
                  <a:srgbClr val="3D8963"/>
                </a:solidFill>
                <a:latin typeface="Courier New" panose="02070309020205020404" pitchFamily="49" charset="0"/>
              </a:rPr>
              <a:t>       int z</a:t>
            </a:r>
          </a:p>
          <a:p>
            <a:pPr eaLnBrk="1" hangingPunct="1">
              <a:lnSpc>
                <a:spcPct val="85000"/>
              </a:lnSpc>
              <a:buFontTx/>
              <a:buNone/>
            </a:pPr>
            <a:r>
              <a:rPr lang="en-US" altLang="en-US" sz="2800" b="1">
                <a:solidFill>
                  <a:srgbClr val="3D8963"/>
                </a:solidFill>
                <a:latin typeface="Courier New" panose="02070309020205020404" pitchFamily="49" charset="0"/>
              </a:rPr>
              <a:t>       public: </a:t>
            </a:r>
          </a:p>
          <a:p>
            <a:pPr eaLnBrk="1" hangingPunct="1">
              <a:lnSpc>
                <a:spcPct val="85000"/>
              </a:lnSpc>
              <a:buFontTx/>
              <a:buNone/>
            </a:pPr>
            <a:r>
              <a:rPr lang="en-US" altLang="en-US" sz="2800" b="1">
                <a:solidFill>
                  <a:srgbClr val="3D8963"/>
                </a:solidFill>
                <a:latin typeface="Courier New" panose="02070309020205020404" pitchFamily="49" charset="0"/>
              </a:rPr>
              <a:t>       Child(int a): </a:t>
            </a:r>
            <a:r>
              <a:rPr lang="en-US" altLang="en-US" sz="2800" b="1">
                <a:solidFill>
                  <a:schemeClr val="accent2"/>
                </a:solidFill>
                <a:latin typeface="Courier New" panose="02070309020205020404" pitchFamily="49" charset="0"/>
              </a:rPr>
              <a:t>Parent(a,a*a)</a:t>
            </a:r>
          </a:p>
          <a:p>
            <a:pPr eaLnBrk="1" hangingPunct="1">
              <a:lnSpc>
                <a:spcPct val="85000"/>
              </a:lnSpc>
              <a:buFontTx/>
              <a:buNone/>
            </a:pPr>
            <a:r>
              <a:rPr lang="en-US" altLang="en-US" sz="2800" b="1">
                <a:solidFill>
                  <a:srgbClr val="3D8963"/>
                </a:solidFill>
                <a:latin typeface="Courier New" panose="02070309020205020404" pitchFamily="49" charset="0"/>
              </a:rPr>
              <a:t>       {z = a;}</a:t>
            </a:r>
          </a:p>
          <a:p>
            <a:pPr eaLnBrk="1" hangingPunct="1">
              <a:lnSpc>
                <a:spcPct val="85000"/>
              </a:lnSpc>
              <a:buFontTx/>
              <a:buNone/>
            </a:pPr>
            <a:r>
              <a:rPr lang="en-US" altLang="en-US" sz="2800" b="1">
                <a:solidFill>
                  <a:srgbClr val="3D8963"/>
                </a:solidFill>
                <a:latin typeface="Courier New" panose="02070309020205020404" pitchFamily="49" charset="0"/>
              </a:rPr>
              <a:t>    };</a:t>
            </a:r>
            <a:r>
              <a:rPr lang="en-US" altLang="en-US" sz="2800"/>
              <a:t>     </a:t>
            </a:r>
          </a:p>
        </p:txBody>
      </p:sp>
      <p:sp>
        <p:nvSpPr>
          <p:cNvPr id="115716" name="Slide Number Placeholder 3">
            <a:extLst>
              <a:ext uri="{FF2B5EF4-FFF2-40B4-BE49-F238E27FC236}">
                <a16:creationId xmlns:a16="http://schemas.microsoft.com/office/drawing/2014/main" id="{F99D6A4A-D644-8E7D-A1BF-5A74D109CA8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CCE63406-FBBA-4537-B329-3E6968899A42}" type="slidenum">
              <a:rPr lang="en-US" altLang="en-US" sz="1200"/>
              <a:pPr>
                <a:spcBef>
                  <a:spcPct val="0"/>
                </a:spcBef>
                <a:buFontTx/>
                <a:buNone/>
              </a:pPr>
              <a:t>52</a:t>
            </a:fld>
            <a:endParaRPr lang="en-US" altLang="en-US" sz="120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9CAEC8CA-728C-9EAE-0DA9-9E1124DC0F88}"/>
              </a:ext>
            </a:extLst>
          </p:cNvPr>
          <p:cNvSpPr>
            <a:spLocks noGrp="1" noChangeArrowheads="1"/>
          </p:cNvSpPr>
          <p:nvPr>
            <p:ph type="title"/>
          </p:nvPr>
        </p:nvSpPr>
        <p:spPr/>
        <p:txBody>
          <a:bodyPr/>
          <a:lstStyle/>
          <a:p>
            <a:pPr eaLnBrk="1" hangingPunct="1"/>
            <a:r>
              <a:rPr lang="en-US" altLang="en-US"/>
              <a:t>11.14  Overriding Base Class Functions</a:t>
            </a:r>
          </a:p>
        </p:txBody>
      </p:sp>
      <p:sp>
        <p:nvSpPr>
          <p:cNvPr id="117763" name="Rectangle 3">
            <a:extLst>
              <a:ext uri="{FF2B5EF4-FFF2-40B4-BE49-F238E27FC236}">
                <a16:creationId xmlns:a16="http://schemas.microsoft.com/office/drawing/2014/main" id="{383AFD16-B452-5DDB-02AD-44207FEE25C4}"/>
              </a:ext>
            </a:extLst>
          </p:cNvPr>
          <p:cNvSpPr>
            <a:spLocks noGrp="1" noChangeArrowheads="1"/>
          </p:cNvSpPr>
          <p:nvPr>
            <p:ph idx="1"/>
          </p:nvPr>
        </p:nvSpPr>
        <p:spPr>
          <a:xfrm>
            <a:off x="304800" y="2133600"/>
            <a:ext cx="8458200" cy="3962400"/>
          </a:xfrm>
        </p:spPr>
        <p:txBody>
          <a:bodyPr/>
          <a:lstStyle/>
          <a:p>
            <a:pPr eaLnBrk="1" hangingPunct="1">
              <a:lnSpc>
                <a:spcPct val="85000"/>
              </a:lnSpc>
              <a:spcBef>
                <a:spcPct val="40000"/>
              </a:spcBef>
              <a:buClr>
                <a:schemeClr val="tx1"/>
              </a:buClr>
            </a:pPr>
            <a:r>
              <a:rPr lang="en-US" altLang="en-US">
                <a:solidFill>
                  <a:schemeClr val="accent2"/>
                </a:solidFill>
              </a:rPr>
              <a:t>Overriding</a:t>
            </a:r>
            <a:r>
              <a:rPr lang="en-US" altLang="en-US"/>
              <a:t>: a function in a derived class that has the </a:t>
            </a:r>
            <a:r>
              <a:rPr lang="en-US" altLang="en-US" i="1"/>
              <a:t>same name and parameter list</a:t>
            </a:r>
            <a:r>
              <a:rPr lang="en-US" altLang="en-US"/>
              <a:t> as a function in the base class</a:t>
            </a:r>
          </a:p>
          <a:p>
            <a:pPr eaLnBrk="1" hangingPunct="1">
              <a:lnSpc>
                <a:spcPct val="85000"/>
              </a:lnSpc>
              <a:spcBef>
                <a:spcPct val="40000"/>
              </a:spcBef>
            </a:pPr>
            <a:r>
              <a:rPr lang="en-US" altLang="en-US"/>
              <a:t>Typically used to replace a function in base class with different actions in derived class</a:t>
            </a:r>
          </a:p>
          <a:p>
            <a:pPr eaLnBrk="1" hangingPunct="1">
              <a:lnSpc>
                <a:spcPct val="85000"/>
              </a:lnSpc>
              <a:spcBef>
                <a:spcPct val="40000"/>
              </a:spcBef>
            </a:pPr>
            <a:r>
              <a:rPr lang="en-US" altLang="en-US"/>
              <a:t>This is not the same as overloading.  With overloading, the parameter lists must be different </a:t>
            </a:r>
          </a:p>
        </p:txBody>
      </p:sp>
      <p:sp>
        <p:nvSpPr>
          <p:cNvPr id="117764" name="Slide Number Placeholder 3">
            <a:extLst>
              <a:ext uri="{FF2B5EF4-FFF2-40B4-BE49-F238E27FC236}">
                <a16:creationId xmlns:a16="http://schemas.microsoft.com/office/drawing/2014/main" id="{02446563-3774-5118-847A-4008A3C951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F35AF287-2C3A-4751-A241-D68D5FCCAD77}" type="slidenum">
              <a:rPr lang="en-US" altLang="en-US" sz="1200"/>
              <a:pPr>
                <a:spcBef>
                  <a:spcPct val="0"/>
                </a:spcBef>
                <a:buFontTx/>
                <a:buNone/>
              </a:pPr>
              <a:t>53</a:t>
            </a:fld>
            <a:endParaRPr lang="en-US" altLang="en-US" sz="120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F95553EA-E2B6-63E9-F4B1-11D093C83C7A}"/>
              </a:ext>
            </a:extLst>
          </p:cNvPr>
          <p:cNvSpPr>
            <a:spLocks noGrp="1" noChangeArrowheads="1"/>
          </p:cNvSpPr>
          <p:nvPr>
            <p:ph type="title"/>
          </p:nvPr>
        </p:nvSpPr>
        <p:spPr/>
        <p:txBody>
          <a:bodyPr/>
          <a:lstStyle/>
          <a:p>
            <a:pPr eaLnBrk="1" hangingPunct="1"/>
            <a:r>
              <a:rPr lang="en-US" altLang="en-US"/>
              <a:t>Access to Overridden Function</a:t>
            </a:r>
          </a:p>
        </p:txBody>
      </p:sp>
      <p:sp>
        <p:nvSpPr>
          <p:cNvPr id="119811" name="Rectangle 3">
            <a:extLst>
              <a:ext uri="{FF2B5EF4-FFF2-40B4-BE49-F238E27FC236}">
                <a16:creationId xmlns:a16="http://schemas.microsoft.com/office/drawing/2014/main" id="{45264C0F-548E-A85F-9C1C-EF8DFA3143DC}"/>
              </a:ext>
            </a:extLst>
          </p:cNvPr>
          <p:cNvSpPr>
            <a:spLocks noGrp="1" noChangeArrowheads="1"/>
          </p:cNvSpPr>
          <p:nvPr>
            <p:ph idx="1"/>
          </p:nvPr>
        </p:nvSpPr>
        <p:spPr>
          <a:xfrm>
            <a:off x="304800" y="2133600"/>
            <a:ext cx="8458200" cy="3962400"/>
          </a:xfrm>
        </p:spPr>
        <p:txBody>
          <a:bodyPr/>
          <a:lstStyle/>
          <a:p>
            <a:pPr eaLnBrk="1" hangingPunct="1">
              <a:lnSpc>
                <a:spcPct val="85000"/>
              </a:lnSpc>
              <a:spcBef>
                <a:spcPct val="40000"/>
              </a:spcBef>
              <a:buClr>
                <a:schemeClr val="tx1"/>
              </a:buClr>
            </a:pPr>
            <a:r>
              <a:rPr lang="en-US" altLang="en-US"/>
              <a:t>When a function is overridden, all objects of a derived class use the overriding function.</a:t>
            </a:r>
          </a:p>
          <a:p>
            <a:pPr eaLnBrk="1" hangingPunct="1">
              <a:lnSpc>
                <a:spcPct val="85000"/>
              </a:lnSpc>
              <a:spcBef>
                <a:spcPct val="40000"/>
              </a:spcBef>
            </a:pPr>
            <a:r>
              <a:rPr lang="en-US" altLang="en-US"/>
              <a:t>If it is necessary to access the overridden version of the function, it can be done using the scope resolution operator with the name of the base class and the name of the function:</a:t>
            </a:r>
          </a:p>
          <a:p>
            <a:pPr lvl="1" eaLnBrk="1" hangingPunct="1">
              <a:lnSpc>
                <a:spcPct val="85000"/>
              </a:lnSpc>
              <a:spcBef>
                <a:spcPct val="40000"/>
              </a:spcBef>
              <a:buFontTx/>
              <a:buNone/>
            </a:pPr>
            <a:r>
              <a:rPr lang="en-US" altLang="en-US" b="1">
                <a:latin typeface="Courier New" panose="02070309020205020404" pitchFamily="49" charset="0"/>
              </a:rPr>
              <a:t> </a:t>
            </a:r>
            <a:r>
              <a:rPr lang="en-US" altLang="en-US" b="1">
                <a:solidFill>
                  <a:srgbClr val="3D8963"/>
                </a:solidFill>
                <a:latin typeface="Courier New" panose="02070309020205020404" pitchFamily="49" charset="0"/>
              </a:rPr>
              <a:t>Student::getName();</a:t>
            </a:r>
          </a:p>
        </p:txBody>
      </p:sp>
      <p:sp>
        <p:nvSpPr>
          <p:cNvPr id="119812" name="Slide Number Placeholder 3">
            <a:extLst>
              <a:ext uri="{FF2B5EF4-FFF2-40B4-BE49-F238E27FC236}">
                <a16:creationId xmlns:a16="http://schemas.microsoft.com/office/drawing/2014/main" id="{E0DBC12D-499D-802E-3347-5555261201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30136446-FD0E-43A7-BED4-6FA3D4A3A1B1}" type="slidenum">
              <a:rPr lang="en-US" altLang="en-US" sz="1200"/>
              <a:pPr>
                <a:spcBef>
                  <a:spcPct val="0"/>
                </a:spcBef>
                <a:buFontTx/>
                <a:buNone/>
              </a:pPr>
              <a:t>54</a:t>
            </a:fld>
            <a:endParaRPr lang="en-US" altLang="en-US" sz="120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BB50A3-BC2F-6EC3-AC9C-D9E79AAA33BF}"/>
              </a:ext>
            </a:extLst>
          </p:cNvPr>
          <p:cNvSpPr>
            <a:spLocks noGrp="1" noChangeArrowheads="1"/>
          </p:cNvSpPr>
          <p:nvPr>
            <p:ph type="title"/>
          </p:nvPr>
        </p:nvSpPr>
        <p:spPr>
          <a:xfrm>
            <a:off x="685800" y="38100"/>
            <a:ext cx="7772400" cy="800100"/>
          </a:xfrm>
        </p:spPr>
        <p:txBody>
          <a:bodyPr/>
          <a:lstStyle/>
          <a:p>
            <a:pPr eaLnBrk="1" hangingPunct="1"/>
            <a:r>
              <a:rPr lang="en-US" altLang="en-US"/>
              <a:t>The </a:t>
            </a:r>
            <a:r>
              <a:rPr lang="en-US" altLang="en-US" b="1">
                <a:latin typeface="Courier New" panose="02070309020205020404" pitchFamily="49" charset="0"/>
              </a:rPr>
              <a:t>this</a:t>
            </a:r>
            <a:r>
              <a:rPr lang="en-US" altLang="en-US"/>
              <a:t> Pointer</a:t>
            </a:r>
          </a:p>
        </p:txBody>
      </p:sp>
      <p:sp>
        <p:nvSpPr>
          <p:cNvPr id="7171" name="Rectangle 3">
            <a:extLst>
              <a:ext uri="{FF2B5EF4-FFF2-40B4-BE49-F238E27FC236}">
                <a16:creationId xmlns:a16="http://schemas.microsoft.com/office/drawing/2014/main" id="{D2E74368-D988-43DE-8B33-F621C11A77EA}"/>
              </a:ext>
            </a:extLst>
          </p:cNvPr>
          <p:cNvSpPr>
            <a:spLocks noGrp="1" noChangeArrowheads="1"/>
          </p:cNvSpPr>
          <p:nvPr>
            <p:ph idx="1"/>
          </p:nvPr>
        </p:nvSpPr>
        <p:spPr>
          <a:xfrm>
            <a:off x="457200" y="1066800"/>
            <a:ext cx="8153400" cy="4572000"/>
          </a:xfrm>
        </p:spPr>
        <p:txBody>
          <a:bodyPr/>
          <a:lstStyle/>
          <a:p>
            <a:pPr marL="0" indent="0" eaLnBrk="1" hangingPunct="1">
              <a:lnSpc>
                <a:spcPct val="85000"/>
              </a:lnSpc>
              <a:spcBef>
                <a:spcPct val="0"/>
              </a:spcBef>
              <a:buFontTx/>
              <a:buNone/>
              <a:defRPr/>
            </a:pPr>
            <a:r>
              <a:rPr lang="en-US" altLang="en-US" dirty="0"/>
              <a:t>How do these functions know which object to use?</a:t>
            </a:r>
          </a:p>
          <a:p>
            <a:pPr lvl="1" eaLnBrk="1" hangingPunct="1">
              <a:lnSpc>
                <a:spcPct val="85000"/>
              </a:lnSpc>
              <a:spcBef>
                <a:spcPct val="0"/>
              </a:spcBef>
              <a:buFontTx/>
              <a:buNone/>
              <a:defRPr/>
            </a:pPr>
            <a:endParaRPr lang="en-US" altLang="en-US" b="1" dirty="0">
              <a:solidFill>
                <a:srgbClr val="3D8963"/>
              </a:solidFill>
              <a:latin typeface="Courier New" pitchFamily="49" charset="0"/>
            </a:endParaRPr>
          </a:p>
          <a:p>
            <a:pPr lvl="1" eaLnBrk="1" hangingPunct="1">
              <a:lnSpc>
                <a:spcPct val="85000"/>
              </a:lnSpc>
              <a:spcBef>
                <a:spcPct val="0"/>
              </a:spcBef>
              <a:buFontTx/>
              <a:buNone/>
              <a:defRPr/>
            </a:pPr>
            <a:r>
              <a:rPr lang="en-US" altLang="en-US" b="1" dirty="0" err="1">
                <a:solidFill>
                  <a:srgbClr val="3D8963"/>
                </a:solidFill>
                <a:latin typeface="Courier New" pitchFamily="49" charset="0"/>
              </a:rPr>
              <a:t>int</a:t>
            </a:r>
            <a:r>
              <a:rPr lang="en-US" altLang="en-US" b="1" dirty="0">
                <a:solidFill>
                  <a:srgbClr val="3D8963"/>
                </a:solidFill>
                <a:latin typeface="Courier New" pitchFamily="49" charset="0"/>
              </a:rPr>
              <a:t> Example::</a:t>
            </a:r>
            <a:r>
              <a:rPr lang="en-US" altLang="en-US" b="1" dirty="0" err="1">
                <a:solidFill>
                  <a:srgbClr val="3D8963"/>
                </a:solidFill>
                <a:latin typeface="Courier New" pitchFamily="49" charset="0"/>
              </a:rPr>
              <a:t>getValue</a:t>
            </a:r>
            <a:r>
              <a:rPr lang="en-US" altLang="en-US" b="1" dirty="0">
                <a:solidFill>
                  <a:srgbClr val="3D8963"/>
                </a:solidFill>
                <a:latin typeface="Courier New" pitchFamily="49" charset="0"/>
              </a:rPr>
              <a:t>()</a:t>
            </a:r>
          </a:p>
          <a:p>
            <a:pPr lvl="1" eaLnBrk="1" hangingPunct="1">
              <a:lnSpc>
                <a:spcPct val="85000"/>
              </a:lnSpc>
              <a:spcBef>
                <a:spcPct val="0"/>
              </a:spcBef>
              <a:buFontTx/>
              <a:buNone/>
              <a:defRPr/>
            </a:pPr>
            <a:r>
              <a:rPr lang="en-US" altLang="en-US" b="1" dirty="0">
                <a:solidFill>
                  <a:srgbClr val="3D8963"/>
                </a:solidFill>
                <a:latin typeface="Courier New" pitchFamily="49" charset="0"/>
              </a:rPr>
              <a:t>{</a:t>
            </a:r>
          </a:p>
          <a:p>
            <a:pPr lvl="1" eaLnBrk="1" hangingPunct="1">
              <a:lnSpc>
                <a:spcPct val="85000"/>
              </a:lnSpc>
              <a:spcBef>
                <a:spcPct val="0"/>
              </a:spcBef>
              <a:buFontTx/>
              <a:buNone/>
              <a:defRPr/>
            </a:pPr>
            <a:r>
              <a:rPr lang="en-US" altLang="en-US" b="1" dirty="0">
                <a:solidFill>
                  <a:srgbClr val="3D8963"/>
                </a:solidFill>
                <a:latin typeface="Courier New" pitchFamily="49" charset="0"/>
              </a:rPr>
              <a:t>	return x;</a:t>
            </a:r>
          </a:p>
          <a:p>
            <a:pPr lvl="1" eaLnBrk="1" hangingPunct="1">
              <a:lnSpc>
                <a:spcPct val="85000"/>
              </a:lnSpc>
              <a:spcBef>
                <a:spcPct val="0"/>
              </a:spcBef>
              <a:buFontTx/>
              <a:buNone/>
              <a:defRPr/>
            </a:pPr>
            <a:r>
              <a:rPr lang="en-US" altLang="en-US" b="1" dirty="0">
                <a:solidFill>
                  <a:srgbClr val="3D8963"/>
                </a:solidFill>
                <a:latin typeface="Courier New" pitchFamily="49" charset="0"/>
              </a:rPr>
              <a:t>}</a:t>
            </a:r>
            <a:endParaRPr lang="en-US" altLang="en-US" b="1" dirty="0">
              <a:latin typeface="Courier New" pitchFamily="49" charset="0"/>
            </a:endParaRPr>
          </a:p>
          <a:p>
            <a:pPr lvl="1" eaLnBrk="1" hangingPunct="1">
              <a:lnSpc>
                <a:spcPct val="85000"/>
              </a:lnSpc>
              <a:spcBef>
                <a:spcPct val="0"/>
              </a:spcBef>
              <a:buFontTx/>
              <a:buNone/>
              <a:defRPr/>
            </a:pPr>
            <a:endParaRPr lang="en-US" altLang="en-US" b="1" dirty="0">
              <a:solidFill>
                <a:srgbClr val="3D8963"/>
              </a:solidFill>
              <a:latin typeface="Courier New" pitchFamily="49" charset="0"/>
            </a:endParaRPr>
          </a:p>
          <a:p>
            <a:pPr lvl="1" eaLnBrk="1" hangingPunct="1">
              <a:lnSpc>
                <a:spcPct val="85000"/>
              </a:lnSpc>
              <a:spcBef>
                <a:spcPct val="0"/>
              </a:spcBef>
              <a:buFontTx/>
              <a:buNone/>
              <a:defRPr/>
            </a:pPr>
            <a:r>
              <a:rPr lang="en-US" altLang="en-US" b="1" dirty="0" err="1">
                <a:solidFill>
                  <a:srgbClr val="3D8963"/>
                </a:solidFill>
                <a:latin typeface="Courier New" pitchFamily="49" charset="0"/>
              </a:rPr>
              <a:t>int</a:t>
            </a:r>
            <a:r>
              <a:rPr lang="en-US" altLang="en-US" b="1" dirty="0">
                <a:solidFill>
                  <a:srgbClr val="3D8963"/>
                </a:solidFill>
                <a:latin typeface="Courier New" pitchFamily="49" charset="0"/>
              </a:rPr>
              <a:t> Example::</a:t>
            </a:r>
            <a:r>
              <a:rPr lang="en-US" altLang="en-US" b="1" dirty="0" err="1">
                <a:solidFill>
                  <a:srgbClr val="3D8963"/>
                </a:solidFill>
                <a:latin typeface="Courier New" pitchFamily="49" charset="0"/>
              </a:rPr>
              <a:t>setValue</a:t>
            </a:r>
            <a:r>
              <a:rPr lang="en-US" altLang="en-US" b="1" dirty="0">
                <a:solidFill>
                  <a:srgbClr val="3D8963"/>
                </a:solidFill>
                <a:latin typeface="Courier New" pitchFamily="49" charset="0"/>
              </a:rPr>
              <a:t>(</a:t>
            </a:r>
            <a:r>
              <a:rPr lang="en-US" altLang="en-US" b="1" dirty="0" err="1">
                <a:solidFill>
                  <a:srgbClr val="3D8963"/>
                </a:solidFill>
                <a:latin typeface="Courier New" pitchFamily="49" charset="0"/>
              </a:rPr>
              <a:t>int</a:t>
            </a:r>
            <a:r>
              <a:rPr lang="en-US" altLang="en-US" b="1" dirty="0">
                <a:solidFill>
                  <a:srgbClr val="3D8963"/>
                </a:solidFill>
                <a:latin typeface="Courier New" pitchFamily="49" charset="0"/>
              </a:rPr>
              <a:t> a)</a:t>
            </a:r>
          </a:p>
          <a:p>
            <a:pPr lvl="1" eaLnBrk="1" hangingPunct="1">
              <a:lnSpc>
                <a:spcPct val="85000"/>
              </a:lnSpc>
              <a:spcBef>
                <a:spcPct val="0"/>
              </a:spcBef>
              <a:buFontTx/>
              <a:buNone/>
              <a:defRPr/>
            </a:pPr>
            <a:r>
              <a:rPr lang="en-US" altLang="en-US" b="1" dirty="0">
                <a:solidFill>
                  <a:srgbClr val="3D8963"/>
                </a:solidFill>
                <a:latin typeface="Courier New" pitchFamily="49" charset="0"/>
              </a:rPr>
              <a:t>{</a:t>
            </a:r>
          </a:p>
          <a:p>
            <a:pPr lvl="1" eaLnBrk="1" hangingPunct="1">
              <a:lnSpc>
                <a:spcPct val="85000"/>
              </a:lnSpc>
              <a:spcBef>
                <a:spcPct val="0"/>
              </a:spcBef>
              <a:buFontTx/>
              <a:buNone/>
              <a:defRPr/>
            </a:pPr>
            <a:r>
              <a:rPr lang="en-US" altLang="en-US" b="1" dirty="0">
                <a:solidFill>
                  <a:srgbClr val="3D8963"/>
                </a:solidFill>
                <a:latin typeface="Courier New" pitchFamily="49" charset="0"/>
              </a:rPr>
              <a:t>	x = a;</a:t>
            </a:r>
          </a:p>
          <a:p>
            <a:pPr lvl="1" eaLnBrk="1" hangingPunct="1">
              <a:lnSpc>
                <a:spcPct val="85000"/>
              </a:lnSpc>
              <a:spcBef>
                <a:spcPct val="0"/>
              </a:spcBef>
              <a:buFontTx/>
              <a:buNone/>
              <a:defRPr/>
            </a:pPr>
            <a:r>
              <a:rPr lang="en-US" altLang="en-US" b="1" dirty="0">
                <a:solidFill>
                  <a:srgbClr val="3D8963"/>
                </a:solidFill>
                <a:latin typeface="Courier New" pitchFamily="49" charset="0"/>
              </a:rPr>
              <a:t>}</a:t>
            </a:r>
          </a:p>
          <a:p>
            <a:pPr marL="0" lvl="1" indent="0" eaLnBrk="1" hangingPunct="1">
              <a:lnSpc>
                <a:spcPct val="85000"/>
              </a:lnSpc>
              <a:spcBef>
                <a:spcPct val="0"/>
              </a:spcBef>
              <a:buFontTx/>
              <a:buNone/>
              <a:defRPr/>
            </a:pPr>
            <a:r>
              <a:rPr lang="en-US" altLang="en-US" dirty="0"/>
              <a:t>They are passed an implied (hidden) parameter that is the address of the object being worked with</a:t>
            </a:r>
          </a:p>
          <a:p>
            <a:pPr lvl="1" eaLnBrk="1" hangingPunct="1">
              <a:lnSpc>
                <a:spcPct val="85000"/>
              </a:lnSpc>
              <a:spcBef>
                <a:spcPct val="0"/>
              </a:spcBef>
              <a:buFontTx/>
              <a:buNone/>
              <a:defRPr/>
            </a:pPr>
            <a:endParaRPr lang="en-US" altLang="en-US" b="1" dirty="0">
              <a:solidFill>
                <a:srgbClr val="3D8963"/>
              </a:solidFill>
              <a:latin typeface="Courier New" pitchFamily="49" charset="0"/>
            </a:endParaRPr>
          </a:p>
        </p:txBody>
      </p:sp>
      <p:sp>
        <p:nvSpPr>
          <p:cNvPr id="26628" name="Slide Number Placeholder 3">
            <a:extLst>
              <a:ext uri="{FF2B5EF4-FFF2-40B4-BE49-F238E27FC236}">
                <a16:creationId xmlns:a16="http://schemas.microsoft.com/office/drawing/2014/main" id="{ED26E80F-8519-E91B-E2D0-A96028580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9602CE35-2F10-4E58-9BFA-DEA8749FEC02}" type="slidenum">
              <a:rPr lang="en-US" altLang="en-US" sz="1200"/>
              <a:pPr>
                <a:spcBef>
                  <a:spcPct val="0"/>
                </a:spcBef>
                <a:buFontTx/>
                <a:buNone/>
              </a:pPr>
              <a:t>6</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 calcmode="lin" valueType="num">
                                      <p:cBhvr additive="base">
                                        <p:cTn id="17"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 calcmode="lin" valueType="num">
                                      <p:cBhvr additive="base">
                                        <p:cTn id="2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 calcmode="lin" valueType="num">
                                      <p:cBhvr additive="base">
                                        <p:cTn id="25"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anim calcmode="lin" valueType="num">
                                      <p:cBhvr additive="base">
                                        <p:cTn id="31"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 calcmode="lin" valueType="num">
                                      <p:cBhvr additive="base">
                                        <p:cTn id="35"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171">
                                            <p:txEl>
                                              <p:pRg st="9" end="9"/>
                                            </p:txEl>
                                          </p:spTgt>
                                        </p:tgtEl>
                                        <p:attrNameLst>
                                          <p:attrName>style.visibility</p:attrName>
                                        </p:attrNameLst>
                                      </p:cBhvr>
                                      <p:to>
                                        <p:strVal val="visible"/>
                                      </p:to>
                                    </p:set>
                                    <p:anim calcmode="lin" valueType="num">
                                      <p:cBhvr additive="base">
                                        <p:cTn id="39" dur="500" fill="hold"/>
                                        <p:tgtEl>
                                          <p:spTgt spid="717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171">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171">
                                            <p:txEl>
                                              <p:pRg st="10" end="10"/>
                                            </p:txEl>
                                          </p:spTgt>
                                        </p:tgtEl>
                                        <p:attrNameLst>
                                          <p:attrName>style.visibility</p:attrName>
                                        </p:attrNameLst>
                                      </p:cBhvr>
                                      <p:to>
                                        <p:strVal val="visible"/>
                                      </p:to>
                                    </p:set>
                                    <p:anim calcmode="lin" valueType="num">
                                      <p:cBhvr additive="base">
                                        <p:cTn id="43"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7171">
                                            <p:txEl>
                                              <p:pRg st="11" end="11"/>
                                            </p:txEl>
                                          </p:spTgt>
                                        </p:tgtEl>
                                        <p:attrNameLst>
                                          <p:attrName>style.visibility</p:attrName>
                                        </p:attrNameLst>
                                      </p:cBhvr>
                                      <p:to>
                                        <p:strVal val="visible"/>
                                      </p:to>
                                    </p:set>
                                    <p:anim calcmode="lin" valueType="num">
                                      <p:cBhvr additive="base">
                                        <p:cTn id="49" dur="500" fill="hold"/>
                                        <p:tgtEl>
                                          <p:spTgt spid="717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CF2AAA3-5893-D451-A713-DC23F3197AF3}"/>
              </a:ext>
            </a:extLst>
          </p:cNvPr>
          <p:cNvSpPr>
            <a:spLocks noGrp="1" noChangeArrowheads="1"/>
          </p:cNvSpPr>
          <p:nvPr>
            <p:ph type="title"/>
          </p:nvPr>
        </p:nvSpPr>
        <p:spPr>
          <a:xfrm>
            <a:off x="685800" y="38100"/>
            <a:ext cx="7772400" cy="800100"/>
          </a:xfrm>
        </p:spPr>
        <p:txBody>
          <a:bodyPr/>
          <a:lstStyle/>
          <a:p>
            <a:pPr eaLnBrk="1" hangingPunct="1"/>
            <a:r>
              <a:rPr lang="en-US" altLang="en-US" dirty="0"/>
              <a:t>The </a:t>
            </a:r>
            <a:r>
              <a:rPr lang="en-US" altLang="en-US" b="1" dirty="0">
                <a:latin typeface="Courier New" panose="02070309020205020404" pitchFamily="49" charset="0"/>
              </a:rPr>
              <a:t>this</a:t>
            </a:r>
            <a:r>
              <a:rPr lang="en-US" altLang="en-US" dirty="0"/>
              <a:t> Pointer</a:t>
            </a:r>
          </a:p>
        </p:txBody>
      </p:sp>
      <p:sp>
        <p:nvSpPr>
          <p:cNvPr id="10243" name="Rectangle 3">
            <a:extLst>
              <a:ext uri="{FF2B5EF4-FFF2-40B4-BE49-F238E27FC236}">
                <a16:creationId xmlns:a16="http://schemas.microsoft.com/office/drawing/2014/main" id="{187BC9D3-71D8-3A93-093F-16290C2F5206}"/>
              </a:ext>
            </a:extLst>
          </p:cNvPr>
          <p:cNvSpPr>
            <a:spLocks noGrp="1" noChangeArrowheads="1"/>
          </p:cNvSpPr>
          <p:nvPr>
            <p:ph idx="1"/>
          </p:nvPr>
        </p:nvSpPr>
        <p:spPr>
          <a:xfrm>
            <a:off x="457200" y="1066800"/>
            <a:ext cx="8153400" cy="4572000"/>
          </a:xfrm>
        </p:spPr>
        <p:txBody>
          <a:bodyPr/>
          <a:lstStyle/>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obj1.getValue()</a:t>
            </a:r>
          </a:p>
          <a:p>
            <a:pPr lvl="1" eaLnBrk="1" hangingPunct="1">
              <a:lnSpc>
                <a:spcPct val="85000"/>
              </a:lnSpc>
              <a:spcBef>
                <a:spcPct val="0"/>
              </a:spcBef>
              <a:buFontTx/>
              <a:buNone/>
            </a:pPr>
            <a:endParaRPr lang="en-US" altLang="en-US" b="1" dirty="0">
              <a:solidFill>
                <a:srgbClr val="3D8963"/>
              </a:solidFill>
              <a:latin typeface="Courier New" panose="02070309020205020404" pitchFamily="49" charset="0"/>
            </a:endParaRP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int Example::</a:t>
            </a:r>
            <a:r>
              <a:rPr lang="en-US" altLang="en-US" b="1" dirty="0" err="1">
                <a:solidFill>
                  <a:srgbClr val="3D8963"/>
                </a:solidFill>
                <a:latin typeface="Courier New" panose="02070309020205020404" pitchFamily="49" charset="0"/>
              </a:rPr>
              <a:t>getValue</a:t>
            </a:r>
            <a:r>
              <a:rPr lang="en-US" altLang="en-US" b="1" dirty="0">
                <a:solidFill>
                  <a:srgbClr val="3D8963"/>
                </a:solidFill>
                <a:latin typeface="Courier New" panose="02070309020205020404" pitchFamily="49" charset="0"/>
              </a:rPr>
              <a:t>()</a:t>
            </a: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a:t>
            </a: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	return x;</a:t>
            </a: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a:t>
            </a:r>
          </a:p>
          <a:p>
            <a:pPr lvl="1" eaLnBrk="1" hangingPunct="1">
              <a:lnSpc>
                <a:spcPct val="85000"/>
              </a:lnSpc>
              <a:spcBef>
                <a:spcPct val="0"/>
              </a:spcBef>
              <a:buFontTx/>
              <a:buNone/>
            </a:pPr>
            <a:endParaRPr lang="en-US" altLang="en-US" b="1" dirty="0">
              <a:latin typeface="Courier New" panose="02070309020205020404" pitchFamily="49" charset="0"/>
            </a:endParaRP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obj2.getValue()</a:t>
            </a:r>
          </a:p>
          <a:p>
            <a:pPr lvl="1" eaLnBrk="1" hangingPunct="1">
              <a:lnSpc>
                <a:spcPct val="85000"/>
              </a:lnSpc>
              <a:spcBef>
                <a:spcPct val="0"/>
              </a:spcBef>
              <a:buFontTx/>
              <a:buNone/>
            </a:pPr>
            <a:endParaRPr lang="en-US" altLang="en-US" b="1" dirty="0">
              <a:solidFill>
                <a:srgbClr val="3D8963"/>
              </a:solidFill>
              <a:latin typeface="Courier New" panose="02070309020205020404" pitchFamily="49" charset="0"/>
            </a:endParaRP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int Example::</a:t>
            </a:r>
            <a:r>
              <a:rPr lang="en-US" altLang="en-US" b="1" dirty="0" err="1">
                <a:solidFill>
                  <a:srgbClr val="3D8963"/>
                </a:solidFill>
                <a:latin typeface="Courier New" panose="02070309020205020404" pitchFamily="49" charset="0"/>
              </a:rPr>
              <a:t>setValue</a:t>
            </a:r>
            <a:r>
              <a:rPr lang="en-US" altLang="en-US" b="1" dirty="0">
                <a:solidFill>
                  <a:srgbClr val="3D8963"/>
                </a:solidFill>
                <a:latin typeface="Courier New" panose="02070309020205020404" pitchFamily="49" charset="0"/>
              </a:rPr>
              <a:t>(int a)</a:t>
            </a: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a:t>
            </a: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	x = a;</a:t>
            </a:r>
          </a:p>
          <a:p>
            <a:pPr lvl="1" eaLnBrk="1" hangingPunct="1">
              <a:lnSpc>
                <a:spcPct val="85000"/>
              </a:lnSpc>
              <a:spcBef>
                <a:spcPct val="0"/>
              </a:spcBef>
              <a:buFontTx/>
              <a:buNone/>
            </a:pPr>
            <a:r>
              <a:rPr lang="en-US" altLang="en-US" b="1" dirty="0">
                <a:solidFill>
                  <a:srgbClr val="3D8963"/>
                </a:solidFill>
                <a:latin typeface="Courier New" panose="02070309020205020404" pitchFamily="49" charset="0"/>
              </a:rPr>
              <a:t>}</a:t>
            </a:r>
            <a:endParaRPr lang="en-US" altLang="en-US" b="1" dirty="0">
              <a:latin typeface="Courier New" panose="02070309020205020404" pitchFamily="49" charset="0"/>
            </a:endParaRPr>
          </a:p>
          <a:p>
            <a:pPr lvl="1" eaLnBrk="1" hangingPunct="1">
              <a:lnSpc>
                <a:spcPct val="85000"/>
              </a:lnSpc>
              <a:spcBef>
                <a:spcPct val="0"/>
              </a:spcBef>
              <a:buFontTx/>
              <a:buNone/>
            </a:pPr>
            <a:r>
              <a:rPr lang="en-US" altLang="en-US" dirty="0">
                <a:latin typeface="Times New Roman" panose="02020603050405020304" pitchFamily="18" charset="0"/>
              </a:rPr>
              <a:t> </a:t>
            </a:r>
            <a:endParaRPr lang="en-US" altLang="en-US" b="1" dirty="0">
              <a:solidFill>
                <a:srgbClr val="3D8963"/>
              </a:solidFill>
              <a:latin typeface="Courier New" panose="02070309020205020404" pitchFamily="49" charset="0"/>
            </a:endParaRPr>
          </a:p>
        </p:txBody>
      </p:sp>
      <p:sp>
        <p:nvSpPr>
          <p:cNvPr id="28676" name="Slide Number Placeholder 3">
            <a:extLst>
              <a:ext uri="{FF2B5EF4-FFF2-40B4-BE49-F238E27FC236}">
                <a16:creationId xmlns:a16="http://schemas.microsoft.com/office/drawing/2014/main" id="{954AE775-CE2D-3C50-F8D8-68A971ABD0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66AF071C-BBFC-45E8-940B-7F528304F03B}" type="slidenum">
              <a:rPr lang="en-US" altLang="en-US" sz="1200"/>
              <a:pPr>
                <a:spcBef>
                  <a:spcPct val="0"/>
                </a:spcBef>
                <a:buFontTx/>
                <a:buNone/>
              </a:pPr>
              <a:t>7</a:t>
            </a:fld>
            <a:endParaRPr lang="en-US" altLang="en-US" sz="1200"/>
          </a:p>
        </p:txBody>
      </p:sp>
      <p:sp>
        <p:nvSpPr>
          <p:cNvPr id="2" name="TextBox 1" descr="Contains hidden parameter &amp;obj">
            <a:extLst>
              <a:ext uri="{FF2B5EF4-FFF2-40B4-BE49-F238E27FC236}">
                <a16:creationId xmlns:a16="http://schemas.microsoft.com/office/drawing/2014/main" id="{252F2459-2248-4EFA-94A4-67836AB9D5E7}"/>
              </a:ext>
            </a:extLst>
          </p:cNvPr>
          <p:cNvSpPr txBox="1"/>
          <p:nvPr/>
        </p:nvSpPr>
        <p:spPr>
          <a:xfrm>
            <a:off x="5516563" y="914400"/>
            <a:ext cx="1990725" cy="584200"/>
          </a:xfrm>
          <a:prstGeom prst="rect">
            <a:avLst/>
          </a:prstGeom>
          <a:noFill/>
        </p:spPr>
        <p:txBody>
          <a:bodyPr>
            <a:spAutoFit/>
          </a:bodyPr>
          <a:lstStyle/>
          <a:p>
            <a:pPr algn="ctr">
              <a:defRPr/>
            </a:pPr>
            <a:r>
              <a:rPr lang="en-US" b="1" dirty="0">
                <a:solidFill>
                  <a:srgbClr val="FF0000"/>
                </a:solidFill>
                <a:latin typeface="+mn-lt"/>
              </a:rPr>
              <a:t>Contains a hidden parameter &amp;obj1</a:t>
            </a:r>
          </a:p>
        </p:txBody>
      </p:sp>
      <p:sp>
        <p:nvSpPr>
          <p:cNvPr id="8" name="TextBox 7" descr="Contains a hidden parameter &amp;obj">
            <a:extLst>
              <a:ext uri="{FF2B5EF4-FFF2-40B4-BE49-F238E27FC236}">
                <a16:creationId xmlns:a16="http://schemas.microsoft.com/office/drawing/2014/main" id="{F508B01B-152A-4802-80F5-885BB9C46A54}"/>
              </a:ext>
            </a:extLst>
          </p:cNvPr>
          <p:cNvSpPr txBox="1"/>
          <p:nvPr/>
        </p:nvSpPr>
        <p:spPr>
          <a:xfrm>
            <a:off x="5403850" y="3365500"/>
            <a:ext cx="1990725" cy="708025"/>
          </a:xfrm>
          <a:prstGeom prst="rect">
            <a:avLst/>
          </a:prstGeom>
          <a:noFill/>
        </p:spPr>
        <p:txBody>
          <a:bodyPr>
            <a:spAutoFit/>
          </a:bodyPr>
          <a:lstStyle/>
          <a:p>
            <a:pPr algn="ctr">
              <a:defRPr/>
            </a:pPr>
            <a:r>
              <a:rPr lang="en-US" b="1" dirty="0">
                <a:solidFill>
                  <a:srgbClr val="FF0000"/>
                </a:solidFill>
                <a:latin typeface="+mn-lt"/>
              </a:rPr>
              <a:t>Contains a hidden</a:t>
            </a:r>
            <a:r>
              <a:rPr lang="en-US" b="1" baseline="0" dirty="0">
                <a:solidFill>
                  <a:srgbClr val="FF0000"/>
                </a:solidFill>
                <a:latin typeface="+mn-lt"/>
              </a:rPr>
              <a:t> </a:t>
            </a:r>
            <a:r>
              <a:rPr lang="en-US" b="1" dirty="0">
                <a:solidFill>
                  <a:srgbClr val="FF0000"/>
                </a:solidFill>
                <a:latin typeface="+mn-lt"/>
              </a:rPr>
              <a:t>parameter &amp;obj2</a:t>
            </a:r>
          </a:p>
        </p:txBody>
      </p:sp>
      <p:cxnSp>
        <p:nvCxnSpPr>
          <p:cNvPr id="10247" name="Straight Arrow Connector 8" descr="Straight arrow pointer">
            <a:extLst>
              <a:ext uri="{FF2B5EF4-FFF2-40B4-BE49-F238E27FC236}">
                <a16:creationId xmlns:a16="http://schemas.microsoft.com/office/drawing/2014/main" id="{47E97878-543B-ADF9-BFF4-8E8BBA83CC49}"/>
              </a:ext>
              <a:ext uri="{C183D7F6-B498-43B3-948B-1728B52AA6E4}">
                <adec:decorative xmlns:adec="http://schemas.microsoft.com/office/drawing/2017/decorative" val="0"/>
              </a:ext>
            </a:extLst>
          </p:cNvPr>
          <p:cNvCxnSpPr>
            <a:cxnSpLocks noChangeShapeType="1"/>
          </p:cNvCxnSpPr>
          <p:nvPr/>
        </p:nvCxnSpPr>
        <p:spPr bwMode="auto">
          <a:xfrm flipH="1">
            <a:off x="4267200" y="1206500"/>
            <a:ext cx="1143000" cy="88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48" name="Straight Arrow Connector 10" descr="Straight arrow pointer">
            <a:extLst>
              <a:ext uri="{FF2B5EF4-FFF2-40B4-BE49-F238E27FC236}">
                <a16:creationId xmlns:a16="http://schemas.microsoft.com/office/drawing/2014/main" id="{A9DAD1CD-8278-8B07-BFF0-1E7D77E4C944}"/>
              </a:ext>
            </a:extLst>
          </p:cNvPr>
          <p:cNvCxnSpPr>
            <a:cxnSpLocks noChangeShapeType="1"/>
          </p:cNvCxnSpPr>
          <p:nvPr/>
        </p:nvCxnSpPr>
        <p:spPr bwMode="auto">
          <a:xfrm flipH="1">
            <a:off x="4267200" y="3810000"/>
            <a:ext cx="11430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anim calcmode="lin" valueType="num">
                                      <p:cBhvr additive="base">
                                        <p:cTn id="11"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anim calcmode="lin" valueType="num">
                                      <p:cBhvr additive="base">
                                        <p:cTn id="1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anim calcmode="lin" valueType="num">
                                      <p:cBhvr additive="base">
                                        <p:cTn id="23"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anim calcmode="lin" valueType="num">
                                      <p:cBhvr additive="base">
                                        <p:cTn id="27"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anim calcmode="lin" valueType="num">
                                      <p:cBhvr additive="base">
                                        <p:cTn id="31"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43">
                                            <p:txEl>
                                              <p:pRg st="10" end="10"/>
                                            </p:txEl>
                                          </p:spTgt>
                                        </p:tgtEl>
                                        <p:attrNameLst>
                                          <p:attrName>style.visibility</p:attrName>
                                        </p:attrNameLst>
                                      </p:cBhvr>
                                      <p:to>
                                        <p:strVal val="visible"/>
                                      </p:to>
                                    </p:set>
                                    <p:anim calcmode="lin" valueType="num">
                                      <p:cBhvr additive="base">
                                        <p:cTn id="35" dur="5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43">
                                            <p:txEl>
                                              <p:pRg st="11" end="11"/>
                                            </p:txEl>
                                          </p:spTgt>
                                        </p:tgtEl>
                                        <p:attrNameLst>
                                          <p:attrName>style.visibility</p:attrName>
                                        </p:attrNameLst>
                                      </p:cBhvr>
                                      <p:to>
                                        <p:strVal val="visible"/>
                                      </p:to>
                                    </p:set>
                                    <p:anim calcmode="lin" valueType="num">
                                      <p:cBhvr additive="base">
                                        <p:cTn id="39" dur="500" fill="hold"/>
                                        <p:tgtEl>
                                          <p:spTgt spid="1024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4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243">
                                            <p:txEl>
                                              <p:pRg st="12" end="12"/>
                                            </p:txEl>
                                          </p:spTgt>
                                        </p:tgtEl>
                                        <p:attrNameLst>
                                          <p:attrName>style.visibility</p:attrName>
                                        </p:attrNameLst>
                                      </p:cBhvr>
                                      <p:to>
                                        <p:strVal val="visible"/>
                                      </p:to>
                                    </p:set>
                                    <p:anim calcmode="lin" valueType="num">
                                      <p:cBhvr additive="base">
                                        <p:cTn id="43" dur="500" fill="hold"/>
                                        <p:tgtEl>
                                          <p:spTgt spid="1024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243">
                                            <p:txEl>
                                              <p:pRg st="13" end="13"/>
                                            </p:txEl>
                                          </p:spTgt>
                                        </p:tgtEl>
                                        <p:attrNameLst>
                                          <p:attrName>style.visibility</p:attrName>
                                        </p:attrNameLst>
                                      </p:cBhvr>
                                      <p:to>
                                        <p:strVal val="visible"/>
                                      </p:to>
                                    </p:set>
                                    <p:anim calcmode="lin" valueType="num">
                                      <p:cBhvr additive="base">
                                        <p:cTn id="47" dur="500" fill="hold"/>
                                        <p:tgtEl>
                                          <p:spTgt spid="1024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0247"/>
                                        </p:tgtEl>
                                        <p:attrNameLst>
                                          <p:attrName>style.visibility</p:attrName>
                                        </p:attrNameLst>
                                      </p:cBhvr>
                                      <p:to>
                                        <p:strVal val="visible"/>
                                      </p:to>
                                    </p:set>
                                    <p:anim calcmode="lin" valueType="num">
                                      <p:cBhvr additive="base">
                                        <p:cTn id="53" dur="500" fill="hold"/>
                                        <p:tgtEl>
                                          <p:spTgt spid="10247"/>
                                        </p:tgtEl>
                                        <p:attrNameLst>
                                          <p:attrName>ppt_x</p:attrName>
                                        </p:attrNameLst>
                                      </p:cBhvr>
                                      <p:tavLst>
                                        <p:tav tm="0">
                                          <p:val>
                                            <p:strVal val="#ppt_x"/>
                                          </p:val>
                                        </p:tav>
                                        <p:tav tm="100000">
                                          <p:val>
                                            <p:strVal val="#ppt_x"/>
                                          </p:val>
                                        </p:tav>
                                      </p:tavLst>
                                    </p:anim>
                                    <p:anim calcmode="lin" valueType="num">
                                      <p:cBhvr additive="base">
                                        <p:cTn id="54" dur="500" fill="hold"/>
                                        <p:tgtEl>
                                          <p:spTgt spid="1024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10248"/>
                                        </p:tgtEl>
                                        <p:attrNameLst>
                                          <p:attrName>style.visibility</p:attrName>
                                        </p:attrNameLst>
                                      </p:cBhvr>
                                      <p:to>
                                        <p:strVal val="visible"/>
                                      </p:to>
                                    </p:set>
                                    <p:anim calcmode="lin" valueType="num">
                                      <p:cBhvr additive="base">
                                        <p:cTn id="63" dur="500" fill="hold"/>
                                        <p:tgtEl>
                                          <p:spTgt spid="10248"/>
                                        </p:tgtEl>
                                        <p:attrNameLst>
                                          <p:attrName>ppt_x</p:attrName>
                                        </p:attrNameLst>
                                      </p:cBhvr>
                                      <p:tavLst>
                                        <p:tav tm="0">
                                          <p:val>
                                            <p:strVal val="#ppt_x"/>
                                          </p:val>
                                        </p:tav>
                                        <p:tav tm="100000">
                                          <p:val>
                                            <p:strVal val="#ppt_x"/>
                                          </p:val>
                                        </p:tav>
                                      </p:tavLst>
                                    </p:anim>
                                    <p:anim calcmode="lin" valueType="num">
                                      <p:cBhvr additive="base">
                                        <p:cTn id="64" dur="500" fill="hold"/>
                                        <p:tgtEl>
                                          <p:spTgt spid="1024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F9CA834-3843-00EA-941C-30B714A53242}"/>
              </a:ext>
            </a:extLst>
          </p:cNvPr>
          <p:cNvSpPr>
            <a:spLocks noGrp="1" noChangeArrowheads="1"/>
          </p:cNvSpPr>
          <p:nvPr>
            <p:ph type="title"/>
          </p:nvPr>
        </p:nvSpPr>
        <p:spPr>
          <a:xfrm>
            <a:off x="685800" y="38100"/>
            <a:ext cx="7772400" cy="800100"/>
          </a:xfrm>
        </p:spPr>
        <p:txBody>
          <a:bodyPr/>
          <a:lstStyle/>
          <a:p>
            <a:pPr eaLnBrk="1" hangingPunct="1"/>
            <a:r>
              <a:rPr lang="en-US" altLang="en-US" dirty="0"/>
              <a:t>The </a:t>
            </a:r>
            <a:r>
              <a:rPr lang="en-US" altLang="en-US" b="1" dirty="0">
                <a:latin typeface="Courier New" panose="02070309020205020404" pitchFamily="49" charset="0"/>
              </a:rPr>
              <a:t>this</a:t>
            </a:r>
            <a:r>
              <a:rPr lang="en-US" altLang="en-US" dirty="0"/>
              <a:t> Pointer</a:t>
            </a:r>
          </a:p>
        </p:txBody>
      </p:sp>
      <p:sp>
        <p:nvSpPr>
          <p:cNvPr id="7171" name="Rectangle 3">
            <a:extLst>
              <a:ext uri="{FF2B5EF4-FFF2-40B4-BE49-F238E27FC236}">
                <a16:creationId xmlns:a16="http://schemas.microsoft.com/office/drawing/2014/main" id="{86297388-FD3B-43D5-A276-4E4128D58F31}"/>
              </a:ext>
            </a:extLst>
          </p:cNvPr>
          <p:cNvSpPr>
            <a:spLocks noGrp="1" noChangeArrowheads="1"/>
          </p:cNvSpPr>
          <p:nvPr>
            <p:ph idx="1"/>
          </p:nvPr>
        </p:nvSpPr>
        <p:spPr>
          <a:xfrm>
            <a:off x="457200" y="838200"/>
            <a:ext cx="8153400" cy="4572000"/>
          </a:xfrm>
        </p:spPr>
        <p:txBody>
          <a:bodyPr/>
          <a:lstStyle/>
          <a:p>
            <a:pPr marL="0" indent="0" eaLnBrk="1" hangingPunct="1">
              <a:lnSpc>
                <a:spcPct val="85000"/>
              </a:lnSpc>
              <a:spcBef>
                <a:spcPct val="0"/>
              </a:spcBef>
              <a:buFontTx/>
              <a:buNone/>
              <a:defRPr/>
            </a:pPr>
            <a:r>
              <a:rPr lang="en-US" altLang="en-US" dirty="0"/>
              <a:t>What if we want to use this pointer inside the class function?   We refer to it as </a:t>
            </a:r>
            <a:r>
              <a:rPr lang="en-US" altLang="en-US" sz="2800" b="1" dirty="0">
                <a:solidFill>
                  <a:srgbClr val="3D8963"/>
                </a:solidFill>
                <a:latin typeface="Courier New" pitchFamily="49" charset="0"/>
              </a:rPr>
              <a:t>*this</a:t>
            </a:r>
          </a:p>
          <a:p>
            <a:pPr marL="0" indent="0" eaLnBrk="1" hangingPunct="1">
              <a:lnSpc>
                <a:spcPct val="85000"/>
              </a:lnSpc>
              <a:spcBef>
                <a:spcPct val="0"/>
              </a:spcBef>
              <a:buFontTx/>
              <a:buNone/>
              <a:defRPr/>
            </a:pPr>
            <a:endParaRPr lang="en-US" altLang="en-US" b="1" dirty="0">
              <a:solidFill>
                <a:srgbClr val="3D8963"/>
              </a:solidFill>
              <a:latin typeface="Courier New" pitchFamily="49" charset="0"/>
            </a:endParaRPr>
          </a:p>
          <a:p>
            <a:pPr marL="0" indent="0" eaLnBrk="1" hangingPunct="1">
              <a:lnSpc>
                <a:spcPct val="85000"/>
              </a:lnSpc>
              <a:spcBef>
                <a:spcPct val="0"/>
              </a:spcBef>
              <a:buFontTx/>
              <a:buNone/>
              <a:defRPr/>
            </a:pPr>
            <a:r>
              <a:rPr lang="en-US" altLang="en-US" sz="2800" b="1" dirty="0">
                <a:solidFill>
                  <a:srgbClr val="3D8963"/>
                </a:solidFill>
                <a:latin typeface="Courier New" pitchFamily="49" charset="0"/>
              </a:rPr>
              <a:t>void Example::</a:t>
            </a:r>
            <a:r>
              <a:rPr lang="en-US" altLang="en-US" sz="2800" b="1" dirty="0" err="1">
                <a:solidFill>
                  <a:srgbClr val="3D8963"/>
                </a:solidFill>
                <a:latin typeface="Courier New" pitchFamily="49" charset="0"/>
              </a:rPr>
              <a:t>printAddressAndValue</a:t>
            </a:r>
            <a:r>
              <a:rPr lang="en-US" altLang="en-US" sz="2800" b="1" dirty="0">
                <a:solidFill>
                  <a:srgbClr val="3D8963"/>
                </a:solidFill>
                <a:latin typeface="Courier New" pitchFamily="49" charset="0"/>
              </a:rPr>
              <a:t> ()</a:t>
            </a:r>
          </a:p>
          <a:p>
            <a:pPr lvl="1" eaLnBrk="1" hangingPunct="1">
              <a:lnSpc>
                <a:spcPct val="85000"/>
              </a:lnSpc>
              <a:spcBef>
                <a:spcPct val="0"/>
              </a:spcBef>
              <a:buFontTx/>
              <a:buNone/>
              <a:defRPr/>
            </a:pPr>
            <a:r>
              <a:rPr lang="en-US" altLang="en-US" b="1" dirty="0">
                <a:solidFill>
                  <a:srgbClr val="3D8963"/>
                </a:solidFill>
                <a:latin typeface="Courier New" pitchFamily="49" charset="0"/>
              </a:rPr>
              <a:t>{</a:t>
            </a:r>
          </a:p>
          <a:p>
            <a:pPr lvl="1" eaLnBrk="1" hangingPunct="1">
              <a:lnSpc>
                <a:spcPct val="85000"/>
              </a:lnSpc>
              <a:spcBef>
                <a:spcPct val="0"/>
              </a:spcBef>
              <a:buFontTx/>
              <a:buNone/>
              <a:defRPr/>
            </a:pPr>
            <a:r>
              <a:rPr lang="en-US" altLang="en-US" b="1" dirty="0">
                <a:solidFill>
                  <a:srgbClr val="3D8963"/>
                </a:solidFill>
                <a:latin typeface="Courier New" pitchFamily="49" charset="0"/>
              </a:rPr>
              <a:t>	</a:t>
            </a:r>
            <a:r>
              <a:rPr lang="en-US" altLang="en-US" b="1" dirty="0" err="1">
                <a:solidFill>
                  <a:srgbClr val="3D8963"/>
                </a:solidFill>
                <a:latin typeface="Courier New" pitchFamily="49" charset="0"/>
              </a:rPr>
              <a:t>cout</a:t>
            </a:r>
            <a:r>
              <a:rPr lang="en-US" altLang="en-US" b="1" dirty="0">
                <a:solidFill>
                  <a:srgbClr val="3D8963"/>
                </a:solidFill>
                <a:latin typeface="Courier New" pitchFamily="49" charset="0"/>
              </a:rPr>
              <a:t> &lt;&lt; “The object at address”</a:t>
            </a:r>
          </a:p>
          <a:p>
            <a:pPr lvl="1" eaLnBrk="1" hangingPunct="1">
              <a:lnSpc>
                <a:spcPct val="85000"/>
              </a:lnSpc>
              <a:spcBef>
                <a:spcPct val="0"/>
              </a:spcBef>
              <a:buFontTx/>
              <a:buNone/>
              <a:defRPr/>
            </a:pPr>
            <a:r>
              <a:rPr lang="en-US" altLang="en-US" b="1" dirty="0">
                <a:solidFill>
                  <a:srgbClr val="3D8963"/>
                </a:solidFill>
                <a:latin typeface="Courier New" pitchFamily="49" charset="0"/>
              </a:rPr>
              <a:t>			&lt;&lt; </a:t>
            </a:r>
            <a:r>
              <a:rPr lang="en-US" altLang="en-US" b="1" dirty="0">
                <a:solidFill>
                  <a:srgbClr val="FF0000"/>
                </a:solidFill>
                <a:latin typeface="Courier New" pitchFamily="49" charset="0"/>
              </a:rPr>
              <a:t>this </a:t>
            </a:r>
            <a:r>
              <a:rPr lang="en-US" altLang="en-US" b="1" dirty="0">
                <a:solidFill>
                  <a:srgbClr val="3D8963"/>
                </a:solidFill>
                <a:latin typeface="Courier New" pitchFamily="49" charset="0"/>
              </a:rPr>
              <a:t>&lt;&lt; “has value”</a:t>
            </a:r>
          </a:p>
          <a:p>
            <a:pPr lvl="1" eaLnBrk="1" hangingPunct="1">
              <a:lnSpc>
                <a:spcPct val="85000"/>
              </a:lnSpc>
              <a:spcBef>
                <a:spcPct val="0"/>
              </a:spcBef>
              <a:buFontTx/>
              <a:buNone/>
              <a:defRPr/>
            </a:pPr>
            <a:r>
              <a:rPr lang="en-US" altLang="en-US" b="1" dirty="0">
                <a:solidFill>
                  <a:srgbClr val="3D8963"/>
                </a:solidFill>
                <a:latin typeface="Courier New" pitchFamily="49" charset="0"/>
              </a:rPr>
              <a:t>			&lt;&lt; </a:t>
            </a:r>
            <a:r>
              <a:rPr lang="en-US" altLang="en-US" b="1" dirty="0">
                <a:solidFill>
                  <a:srgbClr val="FF0000"/>
                </a:solidFill>
                <a:latin typeface="Courier New" pitchFamily="49" charset="0"/>
              </a:rPr>
              <a:t>(*this)</a:t>
            </a:r>
            <a:r>
              <a:rPr lang="en-US" altLang="en-US" b="1" dirty="0">
                <a:solidFill>
                  <a:srgbClr val="3D8963"/>
                </a:solidFill>
                <a:latin typeface="Courier New" pitchFamily="49" charset="0"/>
              </a:rPr>
              <a:t>.x &lt;&lt; </a:t>
            </a:r>
            <a:r>
              <a:rPr lang="en-US" altLang="en-US" b="1" dirty="0" err="1">
                <a:solidFill>
                  <a:srgbClr val="3D8963"/>
                </a:solidFill>
                <a:latin typeface="Courier New" pitchFamily="49" charset="0"/>
              </a:rPr>
              <a:t>endl</a:t>
            </a:r>
            <a:r>
              <a:rPr lang="en-US" altLang="en-US" b="1" dirty="0">
                <a:solidFill>
                  <a:srgbClr val="3D8963"/>
                </a:solidFill>
                <a:latin typeface="Courier New" pitchFamily="49" charset="0"/>
              </a:rPr>
              <a:t>;</a:t>
            </a:r>
          </a:p>
          <a:p>
            <a:pPr lvl="1" eaLnBrk="1" hangingPunct="1">
              <a:lnSpc>
                <a:spcPct val="85000"/>
              </a:lnSpc>
              <a:spcBef>
                <a:spcPct val="0"/>
              </a:spcBef>
              <a:buFontTx/>
              <a:buNone/>
              <a:defRPr/>
            </a:pPr>
            <a:r>
              <a:rPr lang="en-US" altLang="en-US" b="1" dirty="0">
                <a:solidFill>
                  <a:srgbClr val="3D8963"/>
                </a:solidFill>
                <a:latin typeface="Courier New" pitchFamily="49" charset="0"/>
              </a:rPr>
              <a:t>}</a:t>
            </a:r>
          </a:p>
          <a:p>
            <a:pPr lvl="1" eaLnBrk="1" hangingPunct="1">
              <a:lnSpc>
                <a:spcPct val="85000"/>
              </a:lnSpc>
              <a:spcBef>
                <a:spcPct val="0"/>
              </a:spcBef>
              <a:buFontTx/>
              <a:buNone/>
              <a:defRPr/>
            </a:pPr>
            <a:endParaRPr lang="en-US" altLang="en-US" sz="2400" dirty="0"/>
          </a:p>
          <a:p>
            <a:pPr eaLnBrk="1" hangingPunct="1">
              <a:lnSpc>
                <a:spcPct val="85000"/>
              </a:lnSpc>
              <a:spcBef>
                <a:spcPct val="0"/>
              </a:spcBef>
              <a:buFontTx/>
              <a:buNone/>
              <a:defRPr/>
            </a:pPr>
            <a:r>
              <a:rPr lang="en-US" altLang="en-US" dirty="0"/>
              <a:t>Can also be referred to using -&gt; notation:</a:t>
            </a:r>
          </a:p>
          <a:p>
            <a:pPr eaLnBrk="1" hangingPunct="1">
              <a:lnSpc>
                <a:spcPct val="85000"/>
              </a:lnSpc>
              <a:spcBef>
                <a:spcPct val="0"/>
              </a:spcBef>
              <a:buFontTx/>
              <a:buNone/>
              <a:defRPr/>
            </a:pPr>
            <a:endParaRPr lang="en-US" altLang="en-US" dirty="0"/>
          </a:p>
          <a:p>
            <a:pPr eaLnBrk="1" hangingPunct="1">
              <a:lnSpc>
                <a:spcPct val="85000"/>
              </a:lnSpc>
              <a:spcBef>
                <a:spcPct val="0"/>
              </a:spcBef>
              <a:buFontTx/>
              <a:buNone/>
              <a:defRPr/>
            </a:pPr>
            <a:r>
              <a:rPr lang="en-US" altLang="en-US" b="1" dirty="0">
                <a:latin typeface="Courier New" pitchFamily="49" charset="0"/>
              </a:rPr>
              <a:t>	</a:t>
            </a:r>
            <a:r>
              <a:rPr lang="en-US" altLang="en-US" b="1" dirty="0">
                <a:solidFill>
                  <a:srgbClr val="FF0000"/>
                </a:solidFill>
                <a:latin typeface="Courier New" pitchFamily="49" charset="0"/>
              </a:rPr>
              <a:t>(*this).x  =  this-&gt;x</a:t>
            </a:r>
          </a:p>
        </p:txBody>
      </p:sp>
      <p:sp>
        <p:nvSpPr>
          <p:cNvPr id="30724" name="Slide Number Placeholder 3">
            <a:extLst>
              <a:ext uri="{FF2B5EF4-FFF2-40B4-BE49-F238E27FC236}">
                <a16:creationId xmlns:a16="http://schemas.microsoft.com/office/drawing/2014/main" id="{6994498D-80E5-07BE-92A7-B620DA3B79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9536D2FC-9B0F-4FE7-BD01-5251DC447D7A}" type="slidenum">
              <a:rPr lang="en-US" altLang="en-US" sz="1200"/>
              <a:pPr>
                <a:spcBef>
                  <a:spcPct val="0"/>
                </a:spcBef>
                <a:buFontTx/>
                <a:buNone/>
              </a:pPr>
              <a:t>8</a:t>
            </a:fld>
            <a:endParaRPr lang="en-US" altLang="en-US" sz="1200"/>
          </a:p>
        </p:txBody>
      </p:sp>
      <p:sp>
        <p:nvSpPr>
          <p:cNvPr id="30725" name="Rectangle 1">
            <a:extLst>
              <a:ext uri="{FF2B5EF4-FFF2-40B4-BE49-F238E27FC236}">
                <a16:creationId xmlns:a16="http://schemas.microsoft.com/office/drawing/2014/main" id="{3DE3FE7D-19CB-8560-EA95-E2A19304D665}"/>
              </a:ext>
            </a:extLst>
          </p:cNvPr>
          <p:cNvSpPr>
            <a:spLocks noChangeArrowheads="1"/>
          </p:cNvSpPr>
          <p:nvPr/>
        </p:nvSpPr>
        <p:spPr bwMode="auto">
          <a:xfrm>
            <a:off x="152400" y="5918200"/>
            <a:ext cx="316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See pr11-01.cpp and ThisExample.h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 calcmode="lin" valueType="num">
                                      <p:cBhvr additive="base">
                                        <p:cTn id="17"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 calcmode="lin" valueType="num">
                                      <p:cBhvr additive="base">
                                        <p:cTn id="2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 calcmode="lin" valueType="num">
                                      <p:cBhvr additive="base">
                                        <p:cTn id="25"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171">
                                            <p:txEl>
                                              <p:pRg st="6" end="6"/>
                                            </p:txEl>
                                          </p:spTgt>
                                        </p:tgtEl>
                                        <p:attrNameLst>
                                          <p:attrName>style.visibility</p:attrName>
                                        </p:attrNameLst>
                                      </p:cBhvr>
                                      <p:to>
                                        <p:strVal val="visible"/>
                                      </p:to>
                                    </p:set>
                                    <p:anim calcmode="lin" valueType="num">
                                      <p:cBhvr additive="base">
                                        <p:cTn id="29"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171">
                                            <p:txEl>
                                              <p:pRg st="7" end="7"/>
                                            </p:txEl>
                                          </p:spTgt>
                                        </p:tgtEl>
                                        <p:attrNameLst>
                                          <p:attrName>style.visibility</p:attrName>
                                        </p:attrNameLst>
                                      </p:cBhvr>
                                      <p:to>
                                        <p:strVal val="visible"/>
                                      </p:to>
                                    </p:set>
                                    <p:anim calcmode="lin" valueType="num">
                                      <p:cBhvr additive="base">
                                        <p:cTn id="33"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7171">
                                            <p:txEl>
                                              <p:pRg st="9" end="9"/>
                                            </p:txEl>
                                          </p:spTgt>
                                        </p:tgtEl>
                                        <p:attrNameLst>
                                          <p:attrName>style.visibility</p:attrName>
                                        </p:attrNameLst>
                                      </p:cBhvr>
                                      <p:to>
                                        <p:strVal val="visible"/>
                                      </p:to>
                                    </p:set>
                                    <p:anim calcmode="lin" valueType="num">
                                      <p:cBhvr additive="base">
                                        <p:cTn id="39" dur="500" fill="hold"/>
                                        <p:tgtEl>
                                          <p:spTgt spid="717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171">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171">
                                            <p:txEl>
                                              <p:pRg st="11" end="11"/>
                                            </p:txEl>
                                          </p:spTgt>
                                        </p:tgtEl>
                                        <p:attrNameLst>
                                          <p:attrName>style.visibility</p:attrName>
                                        </p:attrNameLst>
                                      </p:cBhvr>
                                      <p:to>
                                        <p:strVal val="visible"/>
                                      </p:to>
                                    </p:set>
                                    <p:anim calcmode="lin" valueType="num">
                                      <p:cBhvr additive="base">
                                        <p:cTn id="43" dur="500" fill="hold"/>
                                        <p:tgtEl>
                                          <p:spTgt spid="717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9671F1E-6481-0761-0D74-5E588FDD406D}"/>
              </a:ext>
            </a:extLst>
          </p:cNvPr>
          <p:cNvSpPr>
            <a:spLocks noGrp="1" noChangeArrowheads="1"/>
          </p:cNvSpPr>
          <p:nvPr>
            <p:ph type="title"/>
          </p:nvPr>
        </p:nvSpPr>
        <p:spPr>
          <a:xfrm>
            <a:off x="609600" y="-7938"/>
            <a:ext cx="7772400" cy="846138"/>
          </a:xfrm>
        </p:spPr>
        <p:txBody>
          <a:bodyPr/>
          <a:lstStyle/>
          <a:p>
            <a:pPr eaLnBrk="1" hangingPunct="1"/>
            <a:r>
              <a:rPr lang="en-US" altLang="en-US"/>
              <a:t>Constant Member Functions</a:t>
            </a:r>
          </a:p>
        </p:txBody>
      </p:sp>
      <p:sp>
        <p:nvSpPr>
          <p:cNvPr id="8195" name="Rectangle 3">
            <a:extLst>
              <a:ext uri="{FF2B5EF4-FFF2-40B4-BE49-F238E27FC236}">
                <a16:creationId xmlns:a16="http://schemas.microsoft.com/office/drawing/2014/main" id="{6BAB13D7-CBCA-4FFF-BB02-16BD3390AD95}"/>
              </a:ext>
            </a:extLst>
          </p:cNvPr>
          <p:cNvSpPr>
            <a:spLocks noGrp="1" noChangeArrowheads="1"/>
          </p:cNvSpPr>
          <p:nvPr>
            <p:ph idx="1"/>
          </p:nvPr>
        </p:nvSpPr>
        <p:spPr>
          <a:xfrm>
            <a:off x="381000" y="914400"/>
            <a:ext cx="8610600" cy="4114800"/>
          </a:xfrm>
        </p:spPr>
        <p:txBody>
          <a:bodyPr/>
          <a:lstStyle/>
          <a:p>
            <a:pPr marL="0" indent="0" eaLnBrk="1" hangingPunct="1">
              <a:lnSpc>
                <a:spcPct val="85000"/>
              </a:lnSpc>
              <a:buFontTx/>
              <a:buNone/>
              <a:defRPr/>
            </a:pPr>
            <a:endParaRPr lang="en-US" sz="2800" b="1" dirty="0">
              <a:latin typeface="Courier New" pitchFamily="49" charset="0"/>
            </a:endParaRPr>
          </a:p>
          <a:p>
            <a:pPr eaLnBrk="1" hangingPunct="1">
              <a:lnSpc>
                <a:spcPct val="85000"/>
              </a:lnSpc>
              <a:defRPr/>
            </a:pPr>
            <a:r>
              <a:rPr lang="en-US" sz="2800" dirty="0"/>
              <a:t>Typically when </a:t>
            </a:r>
            <a:r>
              <a:rPr lang="en-US" sz="2800" b="1" dirty="0" err="1">
                <a:latin typeface="Courier New" pitchFamily="49" charset="0"/>
              </a:rPr>
              <a:t>const</a:t>
            </a:r>
            <a:r>
              <a:rPr lang="en-US" sz="2800" b="1" dirty="0"/>
              <a:t> </a:t>
            </a:r>
            <a:r>
              <a:rPr lang="en-US" sz="2800" dirty="0"/>
              <a:t>appears in the parameter list,</a:t>
            </a:r>
          </a:p>
          <a:p>
            <a:pPr lvl="1" eaLnBrk="1" hangingPunct="1">
              <a:lnSpc>
                <a:spcPct val="85000"/>
              </a:lnSpc>
              <a:buFontTx/>
              <a:buNone/>
              <a:defRPr/>
            </a:pP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setNum</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const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num</a:t>
            </a:r>
            <a:r>
              <a:rPr lang="en-US" sz="2400" b="1" dirty="0">
                <a:solidFill>
                  <a:srgbClr val="3D8963"/>
                </a:solidFill>
                <a:latin typeface="Courier New" pitchFamily="49" charset="0"/>
              </a:rPr>
              <a:t>)</a:t>
            </a:r>
          </a:p>
          <a:p>
            <a:pPr lvl="1" eaLnBrk="1" hangingPunct="1">
              <a:lnSpc>
                <a:spcPct val="85000"/>
              </a:lnSpc>
              <a:buFontTx/>
              <a:buNone/>
              <a:defRPr/>
            </a:pPr>
            <a:endParaRPr lang="en-US" sz="2400" b="1" dirty="0">
              <a:solidFill>
                <a:srgbClr val="3D8963"/>
              </a:solidFill>
              <a:latin typeface="Courier New" pitchFamily="49" charset="0"/>
            </a:endParaRPr>
          </a:p>
          <a:p>
            <a:pPr eaLnBrk="1" hangingPunct="1">
              <a:lnSpc>
                <a:spcPct val="85000"/>
              </a:lnSpc>
              <a:buFontTx/>
              <a:buNone/>
              <a:defRPr/>
            </a:pPr>
            <a:r>
              <a:rPr lang="en-US" sz="2800" dirty="0"/>
              <a:t>   the function is prevented from modifying the parameter.  The parameter is read-only.</a:t>
            </a:r>
          </a:p>
          <a:p>
            <a:pPr eaLnBrk="1" hangingPunct="1">
              <a:lnSpc>
                <a:spcPct val="85000"/>
              </a:lnSpc>
              <a:defRPr/>
            </a:pPr>
            <a:r>
              <a:rPr lang="en-US" sz="2800" dirty="0"/>
              <a:t>We can also prevent the implicit parameter from being modified</a:t>
            </a:r>
          </a:p>
          <a:p>
            <a:pPr eaLnBrk="1" hangingPunct="1">
              <a:lnSpc>
                <a:spcPct val="85000"/>
              </a:lnSpc>
              <a:buFontTx/>
              <a:buNone/>
              <a:defRPr/>
            </a:pPr>
            <a:endParaRPr lang="en-US" sz="2800" dirty="0"/>
          </a:p>
          <a:p>
            <a:pPr eaLnBrk="1" hangingPunct="1">
              <a:lnSpc>
                <a:spcPts val="2400"/>
              </a:lnSpc>
              <a:defRPr/>
            </a:pPr>
            <a:r>
              <a:rPr lang="en-US" sz="2800" dirty="0"/>
              <a:t>When </a:t>
            </a:r>
            <a:r>
              <a:rPr lang="en-US" sz="2800" b="1" dirty="0" err="1">
                <a:latin typeface="Courier New" pitchFamily="49" charset="0"/>
              </a:rPr>
              <a:t>const</a:t>
            </a:r>
            <a:r>
              <a:rPr lang="en-US" sz="2800" dirty="0"/>
              <a:t> follows the parameter list,</a:t>
            </a:r>
          </a:p>
          <a:p>
            <a:pPr eaLnBrk="1" hangingPunct="1">
              <a:lnSpc>
                <a:spcPts val="2400"/>
              </a:lnSpc>
              <a:buFontTx/>
              <a:buNone/>
              <a:defRPr/>
            </a:pPr>
            <a:r>
              <a:rPr lang="en-US" sz="2800" dirty="0"/>
              <a:t>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getX</a:t>
            </a:r>
            <a:r>
              <a:rPr lang="en-US" sz="2400" b="1" dirty="0">
                <a:solidFill>
                  <a:srgbClr val="3D8963"/>
                </a:solidFill>
                <a:latin typeface="Courier New" pitchFamily="49" charset="0"/>
              </a:rPr>
              <a:t>()</a:t>
            </a:r>
            <a:r>
              <a:rPr lang="en-US" sz="2400" b="1" dirty="0" err="1">
                <a:solidFill>
                  <a:srgbClr val="3D8963"/>
                </a:solidFill>
                <a:latin typeface="Courier New" pitchFamily="49" charset="0"/>
              </a:rPr>
              <a:t>const</a:t>
            </a:r>
            <a:endParaRPr lang="en-US" sz="2800" dirty="0"/>
          </a:p>
          <a:p>
            <a:pPr eaLnBrk="1" hangingPunct="1">
              <a:lnSpc>
                <a:spcPts val="2400"/>
              </a:lnSpc>
              <a:buFontTx/>
              <a:buNone/>
              <a:defRPr/>
            </a:pPr>
            <a:r>
              <a:rPr lang="en-US" sz="2800" dirty="0"/>
              <a:t>   the member function is prevented from modifying the object.</a:t>
            </a:r>
          </a:p>
        </p:txBody>
      </p:sp>
      <p:sp>
        <p:nvSpPr>
          <p:cNvPr id="32772" name="Slide Number Placeholder 3">
            <a:extLst>
              <a:ext uri="{FF2B5EF4-FFF2-40B4-BE49-F238E27FC236}">
                <a16:creationId xmlns:a16="http://schemas.microsoft.com/office/drawing/2014/main" id="{16F58C93-54F9-51DD-AC66-5983063F25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11-</a:t>
            </a:r>
            <a:fld id="{9B578332-23F4-4E33-BCAB-4AD3BFB20369}" type="slidenum">
              <a:rPr lang="en-US" altLang="en-US" sz="1200"/>
              <a:pPr>
                <a:spcBef>
                  <a:spcPct val="0"/>
                </a:spcBef>
                <a:buFontTx/>
                <a:buNone/>
              </a:pPr>
              <a:t>9</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additive="base">
                                        <p:cTn id="7"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anim calcmode="lin" valueType="num">
                                      <p:cBhvr additive="base">
                                        <p:cTn id="1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 calcmode="lin" valueType="num">
                                      <p:cBhvr additive="base">
                                        <p:cTn id="23"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195">
                                            <p:txEl>
                                              <p:pRg st="7" end="7"/>
                                            </p:txEl>
                                          </p:spTgt>
                                        </p:tgtEl>
                                        <p:attrNameLst>
                                          <p:attrName>style.visibility</p:attrName>
                                        </p:attrNameLst>
                                      </p:cBhvr>
                                      <p:to>
                                        <p:strVal val="visible"/>
                                      </p:to>
                                    </p:set>
                                    <p:anim calcmode="lin" valueType="num">
                                      <p:cBhvr additive="base">
                                        <p:cTn id="29"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195">
                                            <p:txEl>
                                              <p:pRg st="8" end="8"/>
                                            </p:txEl>
                                          </p:spTgt>
                                        </p:tgtEl>
                                        <p:attrNameLst>
                                          <p:attrName>style.visibility</p:attrName>
                                        </p:attrNameLst>
                                      </p:cBhvr>
                                      <p:to>
                                        <p:strVal val="visible"/>
                                      </p:to>
                                    </p:set>
                                    <p:anim calcmode="lin" valueType="num">
                                      <p:cBhvr additive="base">
                                        <p:cTn id="35"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195">
                                            <p:txEl>
                                              <p:pRg st="9" end="9"/>
                                            </p:txEl>
                                          </p:spTgt>
                                        </p:tgtEl>
                                        <p:attrNameLst>
                                          <p:attrName>style.visibility</p:attrName>
                                        </p:attrNameLst>
                                      </p:cBhvr>
                                      <p:to>
                                        <p:strVal val="visible"/>
                                      </p:to>
                                    </p:set>
                                    <p:anim calcmode="lin" valueType="num">
                                      <p:cBhvr additive="base">
                                        <p:cTn id="41"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F146982-1D4A-4154-8A13-6BB45EDDE1AC}" vid="{3A4EA79E-A9F1-43D4-BDA1-AF41B78CE92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603</TotalTime>
  <Words>3279</Words>
  <Application>Microsoft Office PowerPoint</Application>
  <PresentationFormat>On-screen Show (4:3)</PresentationFormat>
  <Paragraphs>613</Paragraphs>
  <Slides>54</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Times New Roman</vt:lpstr>
      <vt:lpstr>Arial</vt:lpstr>
      <vt:lpstr>Courier New</vt:lpstr>
      <vt:lpstr>Theme1</vt:lpstr>
      <vt:lpstr>Chapter 11: More About Classes and  Object-Oriented Programming</vt:lpstr>
      <vt:lpstr>Topics</vt:lpstr>
      <vt:lpstr>11.1  The this Pointer</vt:lpstr>
      <vt:lpstr>The this Pointer</vt:lpstr>
      <vt:lpstr>The this Pointer</vt:lpstr>
      <vt:lpstr>The this Pointer</vt:lpstr>
      <vt:lpstr>The this Pointer</vt:lpstr>
      <vt:lpstr>The this Pointer</vt:lpstr>
      <vt:lpstr>Constant Member Functions</vt:lpstr>
      <vt:lpstr>Constant Member Functions</vt:lpstr>
      <vt:lpstr>11.2  Static Members</vt:lpstr>
      <vt:lpstr>Static Member Variables</vt:lpstr>
      <vt:lpstr>Static Member Variables</vt:lpstr>
      <vt:lpstr>Static Member Variables</vt:lpstr>
      <vt:lpstr>Static Member Functions</vt:lpstr>
      <vt:lpstr>Static Member Functions</vt:lpstr>
      <vt:lpstr>Static Member Functions</vt:lpstr>
      <vt:lpstr>11.3  Friends of Classes</vt:lpstr>
      <vt:lpstr> Friend Function Declarations</vt:lpstr>
      <vt:lpstr> Friend Function Declarations</vt:lpstr>
      <vt:lpstr> Friend Class Declaration</vt:lpstr>
      <vt:lpstr> Friend Class Declaration</vt:lpstr>
      <vt:lpstr>11.4 Memberwise Assignment</vt:lpstr>
      <vt:lpstr>Review</vt:lpstr>
      <vt:lpstr>11.5  Copy Constructors</vt:lpstr>
      <vt:lpstr>Copy Constructors</vt:lpstr>
      <vt:lpstr>Default Constructor Causes Sharing of Storage </vt:lpstr>
      <vt:lpstr>Problems of Sharing Dynamic Storage</vt:lpstr>
      <vt:lpstr>Programmer-Defined Copy Constructors</vt:lpstr>
      <vt:lpstr>Programmer-Defined Copy Constructors</vt:lpstr>
      <vt:lpstr>Copy Constructor Example</vt:lpstr>
      <vt:lpstr>Copy Constructor – When Is It Used?</vt:lpstr>
      <vt:lpstr>In-Class Assignment: Three Truths and a Lie</vt:lpstr>
      <vt:lpstr>11.11  Inheritance</vt:lpstr>
      <vt:lpstr>Inheritance and the Is-a Relationship</vt:lpstr>
      <vt:lpstr>  Inheritance - Terminology</vt:lpstr>
      <vt:lpstr>Inheritance Syntax and Notation</vt:lpstr>
      <vt:lpstr>Inheritance of Members</vt:lpstr>
      <vt:lpstr>Dynamic Allocation of Objects</vt:lpstr>
      <vt:lpstr>11.12  Protected Members and Class Access</vt:lpstr>
      <vt:lpstr>Base Class Access Specification</vt:lpstr>
      <vt:lpstr>Base Class Access </vt:lpstr>
      <vt:lpstr>Base Class Access vs. Member Access Specification</vt:lpstr>
      <vt:lpstr>Member Access Specification</vt:lpstr>
      <vt:lpstr>Base Class Access Specification</vt:lpstr>
      <vt:lpstr>Base Class Access Specifiers</vt:lpstr>
      <vt:lpstr>Effect of Base Access </vt:lpstr>
      <vt:lpstr>11.13  Constructors, Destructors and Inheritance</vt:lpstr>
      <vt:lpstr> Order of Execution</vt:lpstr>
      <vt:lpstr>Order of Execution</vt:lpstr>
      <vt:lpstr>Passing Arguments to Base Class Constructor</vt:lpstr>
      <vt:lpstr>Passing Arguments to Base Class Constructor</vt:lpstr>
      <vt:lpstr>11.14  Overriding Base Class Functions</vt:lpstr>
      <vt:lpstr>Access to Overridden Function</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Eighth Edition</dc:title>
  <dc:creator>Christopher Kardaras</dc:creator>
  <cp:lastModifiedBy>Kimberly Jorgenson</cp:lastModifiedBy>
  <cp:revision>48</cp:revision>
  <cp:lastPrinted>2009-04-22T19:24:48Z</cp:lastPrinted>
  <dcterms:created xsi:type="dcterms:W3CDTF">2013-06-11T00:02:14Z</dcterms:created>
  <dcterms:modified xsi:type="dcterms:W3CDTF">2022-05-07T14:22:48Z</dcterms:modified>
</cp:coreProperties>
</file>