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7DD4"/>
    <a:srgbClr val="12BBAD"/>
    <a:srgbClr val="F764A8"/>
    <a:srgbClr val="F562A6"/>
    <a:srgbClr val="F661A6"/>
    <a:srgbClr val="FF99B9"/>
    <a:srgbClr val="FEEDF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6" autoAdjust="0"/>
    <p:restoredTop sz="94660"/>
  </p:normalViewPr>
  <p:slideViewPr>
    <p:cSldViewPr snapToGrid="0">
      <p:cViewPr>
        <p:scale>
          <a:sx n="33" d="100"/>
          <a:sy n="33" d="100"/>
        </p:scale>
        <p:origin x="1320" y="10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4803D-2F5D-4C2D-9845-E98BF7FFB0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FD1188-68B6-4D32-9DA7-E5BE59AEBB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5E6FF-615C-4691-BCA4-DE9308DBE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E4E16-05C2-4F4D-B1E6-F7BDE7632426}" type="datetimeFigureOut">
              <a:rPr lang="en-US" smtClean="0"/>
              <a:t>7/15/2018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C371A-256A-43F3-AFAE-DD4E20147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25710-1C8F-4848-98DE-D64C89FE7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9B06-F9CE-432A-8056-E9BD7FBED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667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C95AD-6A53-4616-A419-5B4E7E44F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AAE29C-B233-4F84-837C-695F09EDE2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BD12C-C350-4FD6-A0A3-ED1438CEA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E4E16-05C2-4F4D-B1E6-F7BDE7632426}" type="datetimeFigureOut">
              <a:rPr lang="en-US" smtClean="0"/>
              <a:t>7/15/2018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46E4D-FED4-4162-A53A-0976D3247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793E4-C79D-4C8E-B9FC-DB2092B1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9B06-F9CE-432A-8056-E9BD7FBED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110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3081A5-59AC-45F6-8F62-6F19C12CBB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34E65C-8A28-445F-8FA5-C7876121E9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4B602-0FED-44E3-B9A3-B5FFC68BD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E4E16-05C2-4F4D-B1E6-F7BDE7632426}" type="datetimeFigureOut">
              <a:rPr lang="en-US" smtClean="0"/>
              <a:t>7/15/2018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F8265F-EC60-45EE-87A2-98CC0D095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0A34E-9D44-45D8-9D7D-9A759AABD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9B06-F9CE-432A-8056-E9BD7FBED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571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A1781-6288-4C4B-AC71-16279EF5A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C8CA1-9897-4C5F-B5C0-F01AD21DF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7FB761-95F9-4A3F-94A1-2DE5EFE4B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E4E16-05C2-4F4D-B1E6-F7BDE7632426}" type="datetimeFigureOut">
              <a:rPr lang="en-US" smtClean="0"/>
              <a:t>7/15/2018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171D2-A795-4CCE-BE4A-90A735227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C618E-8159-4E26-937F-3094EEBF7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9B06-F9CE-432A-8056-E9BD7FBED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413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1811E-823A-489C-9ED5-DA084D839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A1540E-6A97-4D69-92DD-50A1866A28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A8B65-86D5-4C22-B164-2543589A5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E4E16-05C2-4F4D-B1E6-F7BDE7632426}" type="datetimeFigureOut">
              <a:rPr lang="en-US" smtClean="0"/>
              <a:t>7/15/2018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7BF7A-AABC-4512-B816-BCFC61ABE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A037C-24C3-456A-ADC3-3967365F3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9B06-F9CE-432A-8056-E9BD7FBED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075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7A2AF-1581-4229-84EF-59948B649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F2D8D-DF5A-4EE5-AF88-33527A35D8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02D8D4-4B9D-4FFC-8D45-23BB29E87C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5017F7-123C-49AB-B858-92F962DD1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E4E16-05C2-4F4D-B1E6-F7BDE7632426}" type="datetimeFigureOut">
              <a:rPr lang="en-US" smtClean="0"/>
              <a:t>7/15/2018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45509C-B229-4047-9285-0769C53FC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BCAD58-079E-4DD8-A7E7-4685403CA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9B06-F9CE-432A-8056-E9BD7FBED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546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24052-B67F-41F8-B825-4E0511D73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DE0B9-43D1-4C9E-B18C-80E569102C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F3558F-F634-49E7-B6F5-A47EF6ACA4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99BFA4-27A5-4A6E-9184-3E2AF60D46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0842A4-2FE5-45A9-B9C2-AB48953EDF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6F809A-BBC1-4346-B5B0-15989634F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E4E16-05C2-4F4D-B1E6-F7BDE7632426}" type="datetimeFigureOut">
              <a:rPr lang="en-US" smtClean="0"/>
              <a:t>7/15/2018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206693-1EED-451B-A894-D237CDDB9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104EE2-20B7-43C4-8F40-A6C23617A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9B06-F9CE-432A-8056-E9BD7FBED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432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E13C0-F533-4756-9FB2-1CEF12342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917B-9EDE-4E96-B3AE-5BEF7EFBE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E4E16-05C2-4F4D-B1E6-F7BDE7632426}" type="datetimeFigureOut">
              <a:rPr lang="en-US" smtClean="0"/>
              <a:t>7/15/2018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2F04A0-26F5-4D0A-BBAB-C9C42410B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FA8BB4-2807-4652-9634-AB2638D89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9B06-F9CE-432A-8056-E9BD7FBED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816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BEDF09-2F8D-45C9-87EE-2F6FEDC3F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E4E16-05C2-4F4D-B1E6-F7BDE7632426}" type="datetimeFigureOut">
              <a:rPr lang="en-US" smtClean="0"/>
              <a:t>7/15/2018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9AEA89-C6CA-4A8E-AB5E-3E1DA7D9E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774B3E-07D9-4552-82F9-6162321C2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9B06-F9CE-432A-8056-E9BD7FBED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676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EC3C9-129F-4A1C-934B-5466A3025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E59D6-0A97-4A84-A99A-336CB6EBB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26AEEC-2805-4AB9-8D6A-C9945EF3AE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65845B-CF0B-44B6-92D6-F4EE88426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E4E16-05C2-4F4D-B1E6-F7BDE7632426}" type="datetimeFigureOut">
              <a:rPr lang="en-US" smtClean="0"/>
              <a:t>7/15/2018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3B01A7-0513-4C38-9CD9-599C3EAF2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8EF8A3-FABC-479A-B05C-F4D5DE97D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9B06-F9CE-432A-8056-E9BD7FBED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961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51FCF-D331-4CE4-9A51-552222F54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01E036-026D-40EC-B64A-A9187B39A9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E8EA81-4AA7-4FFB-921D-91D527AA38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24CF77-23B5-4623-B48C-472AF954E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E4E16-05C2-4F4D-B1E6-F7BDE7632426}" type="datetimeFigureOut">
              <a:rPr lang="en-US" smtClean="0"/>
              <a:t>7/15/2018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DF8C7A-E670-4EA6-9E32-15BB056B9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8C1444-0B1E-4891-97DF-087146920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9B06-F9CE-432A-8056-E9BD7FBED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971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43CB73-5C4B-473C-A4C7-871AD95AC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B52F78-51F9-4DAB-9C2C-E6E8D5AA2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39A802-4A2A-4AB4-9519-626E3D04B6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9E4E16-05C2-4F4D-B1E6-F7BDE7632426}" type="datetimeFigureOut">
              <a:rPr lang="en-US" smtClean="0"/>
              <a:t>7/15/2018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20629A-3EF7-433D-855E-AF21781445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68874-EC42-4DAA-93E9-8900C5D45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F9B06-F9CE-432A-8056-E9BD7FBED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340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B405CA9-F5AA-4A77-9AF6-E696169B84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6858001" cy="68580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4F0E0FB-43EA-4E0A-81ED-FAE9EE6F05BB}"/>
              </a:ext>
            </a:extLst>
          </p:cNvPr>
          <p:cNvSpPr txBox="1"/>
          <p:nvPr/>
        </p:nvSpPr>
        <p:spPr>
          <a:xfrm>
            <a:off x="6857999" y="3105833"/>
            <a:ext cx="488091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rgbClr val="F562A6"/>
                </a:solidFill>
              </a:rPr>
              <a:t>Họ và tên: Lê Thị Ngọc Anh</a:t>
            </a:r>
          </a:p>
          <a:p>
            <a:r>
              <a:rPr lang="en-US" sz="3200">
                <a:solidFill>
                  <a:srgbClr val="F562A6"/>
                </a:solidFill>
              </a:rPr>
              <a:t>Sản phẩm: Her Voice</a:t>
            </a:r>
          </a:p>
        </p:txBody>
      </p:sp>
    </p:spTree>
    <p:extLst>
      <p:ext uri="{BB962C8B-B14F-4D97-AF65-F5344CB8AC3E}">
        <p14:creationId xmlns:p14="http://schemas.microsoft.com/office/powerpoint/2010/main" val="4092757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B405CA9-F5AA-4A77-9AF6-E696169B84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6858001" cy="685800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BD619B4-BD1B-4874-9809-7291F97D8F8E}"/>
              </a:ext>
            </a:extLst>
          </p:cNvPr>
          <p:cNvSpPr txBox="1"/>
          <p:nvPr/>
        </p:nvSpPr>
        <p:spPr>
          <a:xfrm>
            <a:off x="6096000" y="2028615"/>
            <a:ext cx="493034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3200" b="1" u="sng">
                <a:solidFill>
                  <a:srgbClr val="C00000"/>
                </a:solidFill>
              </a:rPr>
              <a:t>Các vấn đề xã hội</a:t>
            </a:r>
          </a:p>
          <a:p>
            <a:endParaRPr lang="en-US" sz="3200" b="1" u="sng">
              <a:solidFill>
                <a:srgbClr val="C00000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2800">
                <a:solidFill>
                  <a:srgbClr val="C00000"/>
                </a:solidFill>
              </a:rPr>
              <a:t>Phụ nữ bị quấy rối tình dục</a:t>
            </a:r>
          </a:p>
          <a:p>
            <a:pPr marL="285750" indent="-285750">
              <a:buFontTx/>
              <a:buChar char="-"/>
            </a:pPr>
            <a:r>
              <a:rPr lang="en-US" sz="2800">
                <a:solidFill>
                  <a:srgbClr val="C00000"/>
                </a:solidFill>
              </a:rPr>
              <a:t>Phụ nữ bị bạo hành gia đình</a:t>
            </a:r>
          </a:p>
          <a:p>
            <a:pPr marL="285750" indent="-285750">
              <a:buFontTx/>
              <a:buChar char="-"/>
            </a:pPr>
            <a:r>
              <a:rPr lang="en-US" sz="2800">
                <a:solidFill>
                  <a:srgbClr val="C00000"/>
                </a:solidFill>
              </a:rPr>
              <a:t>Phụ nữ bị phân biệt, đối xử trong việc làm</a:t>
            </a:r>
          </a:p>
        </p:txBody>
      </p:sp>
    </p:spTree>
    <p:extLst>
      <p:ext uri="{BB962C8B-B14F-4D97-AF65-F5344CB8AC3E}">
        <p14:creationId xmlns:p14="http://schemas.microsoft.com/office/powerpoint/2010/main" val="24324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B405CA9-F5AA-4A77-9AF6-E696169B84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6858001" cy="685800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C0B5185-6431-44DF-B79B-8A4DFA2D0690}"/>
              </a:ext>
            </a:extLst>
          </p:cNvPr>
          <p:cNvSpPr txBox="1"/>
          <p:nvPr/>
        </p:nvSpPr>
        <p:spPr>
          <a:xfrm>
            <a:off x="6007476" y="449027"/>
            <a:ext cx="56305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C00000"/>
                </a:solidFill>
              </a:rPr>
              <a:t>Theo thống kê của Stop Street Harassment  cứ trong 4 ng</a:t>
            </a:r>
            <a:r>
              <a:rPr lang="vi-VN" sz="2400">
                <a:solidFill>
                  <a:srgbClr val="C00000"/>
                </a:solidFill>
              </a:rPr>
              <a:t>ư</a:t>
            </a:r>
            <a:r>
              <a:rPr lang="en-US" sz="2400">
                <a:solidFill>
                  <a:srgbClr val="C00000"/>
                </a:solidFill>
              </a:rPr>
              <a:t>ời phụ nữ thì có 3 ng</a:t>
            </a:r>
            <a:r>
              <a:rPr lang="vi-VN" sz="2400">
                <a:solidFill>
                  <a:srgbClr val="C00000"/>
                </a:solidFill>
              </a:rPr>
              <a:t>ư</a:t>
            </a:r>
            <a:r>
              <a:rPr lang="en-US" sz="2400">
                <a:solidFill>
                  <a:srgbClr val="C00000"/>
                </a:solidFill>
              </a:rPr>
              <a:t>ời bị quấy rối tình dục bằng lời nói, cứ trong 3 phụ nữ thì có 1 ng</a:t>
            </a:r>
            <a:r>
              <a:rPr lang="vi-VN" sz="2400">
                <a:solidFill>
                  <a:srgbClr val="C00000"/>
                </a:solidFill>
              </a:rPr>
              <a:t>ư</a:t>
            </a:r>
            <a:r>
              <a:rPr lang="en-US" sz="2400">
                <a:solidFill>
                  <a:srgbClr val="C00000"/>
                </a:solidFill>
              </a:rPr>
              <a:t>ời phụ nữ bị quấy rối tình dục bằng hành động.</a:t>
            </a:r>
          </a:p>
          <a:p>
            <a:endParaRPr lang="en-US" sz="2400">
              <a:solidFill>
                <a:srgbClr val="C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9E80B0-B3EC-4A41-A33E-1AB7EEE4E43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11366"/>
          <a:stretch/>
        </p:blipFill>
        <p:spPr>
          <a:xfrm>
            <a:off x="5607047" y="2471994"/>
            <a:ext cx="6431420" cy="438600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3DA07BE-9EEB-4BE6-8E0C-F364A6B047A6}"/>
              </a:ext>
            </a:extLst>
          </p:cNvPr>
          <p:cNvSpPr txBox="1"/>
          <p:nvPr/>
        </p:nvSpPr>
        <p:spPr>
          <a:xfrm>
            <a:off x="166260" y="180107"/>
            <a:ext cx="32142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C00000"/>
                </a:solidFill>
              </a:rPr>
              <a:t>Phụ nữ bị quấy rối tình dục</a:t>
            </a:r>
          </a:p>
        </p:txBody>
      </p:sp>
    </p:spTree>
    <p:extLst>
      <p:ext uri="{BB962C8B-B14F-4D97-AF65-F5344CB8AC3E}">
        <p14:creationId xmlns:p14="http://schemas.microsoft.com/office/powerpoint/2010/main" val="2647655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B405CA9-F5AA-4A77-9AF6-E696169B84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6858001" cy="68580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8841AD4-8775-4F19-AEA6-7292C261FB21}"/>
              </a:ext>
            </a:extLst>
          </p:cNvPr>
          <p:cNvSpPr txBox="1"/>
          <p:nvPr/>
        </p:nvSpPr>
        <p:spPr>
          <a:xfrm>
            <a:off x="5778760" y="465896"/>
            <a:ext cx="52541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C00000"/>
                </a:solidFill>
              </a:rPr>
              <a:t>Theo thống kê của The National Intimate Partner and Sexual Violence Survey (2010), Mỹ, thì cứ 5 người phụ nữ sẽ có một người bị hiếp dâm.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00D624-FD5B-4780-9355-4E6F598CA6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7821" y="2184847"/>
            <a:ext cx="6968740" cy="46731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487268-05FF-40C6-B32A-3A69FA8E6607}"/>
              </a:ext>
            </a:extLst>
          </p:cNvPr>
          <p:cNvSpPr txBox="1"/>
          <p:nvPr/>
        </p:nvSpPr>
        <p:spPr>
          <a:xfrm>
            <a:off x="152400" y="166249"/>
            <a:ext cx="3297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C00000"/>
                </a:solidFill>
              </a:rPr>
              <a:t>Phụ nữ bị bạo hành gia đình</a:t>
            </a:r>
          </a:p>
        </p:txBody>
      </p:sp>
    </p:spTree>
    <p:extLst>
      <p:ext uri="{BB962C8B-B14F-4D97-AF65-F5344CB8AC3E}">
        <p14:creationId xmlns:p14="http://schemas.microsoft.com/office/powerpoint/2010/main" val="3383717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B405CA9-F5AA-4A77-9AF6-E696169B84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6858001" cy="685800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D8B990F-37F2-49C5-A014-DB2E3726C5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8692" y="207147"/>
            <a:ext cx="4932218" cy="644370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C812521-2D89-4A3E-9320-C1152C26E330}"/>
              </a:ext>
            </a:extLst>
          </p:cNvPr>
          <p:cNvSpPr txBox="1"/>
          <p:nvPr/>
        </p:nvSpPr>
        <p:spPr>
          <a:xfrm>
            <a:off x="8950037" y="4655128"/>
            <a:ext cx="310341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C00000"/>
                </a:solidFill>
              </a:rPr>
              <a:t>Theo thống kê của Pew Research Centre (2017), cứ 10 ng</a:t>
            </a:r>
            <a:r>
              <a:rPr lang="vi-VN" sz="2000">
                <a:solidFill>
                  <a:srgbClr val="C00000"/>
                </a:solidFill>
              </a:rPr>
              <a:t>ư</a:t>
            </a:r>
            <a:r>
              <a:rPr lang="en-US" sz="2000">
                <a:solidFill>
                  <a:srgbClr val="C00000"/>
                </a:solidFill>
              </a:rPr>
              <a:t>ời phụ nữ thì có 4 ng</a:t>
            </a:r>
            <a:r>
              <a:rPr lang="vi-VN" sz="2000">
                <a:solidFill>
                  <a:srgbClr val="C00000"/>
                </a:solidFill>
              </a:rPr>
              <a:t>ư</a:t>
            </a:r>
            <a:r>
              <a:rPr lang="en-US" sz="2000">
                <a:solidFill>
                  <a:srgbClr val="C00000"/>
                </a:solidFill>
              </a:rPr>
              <a:t>ời bị phân biệt đối xử tại n</a:t>
            </a:r>
            <a:r>
              <a:rPr lang="vi-VN" sz="2000">
                <a:solidFill>
                  <a:srgbClr val="C00000"/>
                </a:solidFill>
              </a:rPr>
              <a:t>ơ</a:t>
            </a:r>
            <a:r>
              <a:rPr lang="en-US" sz="2000">
                <a:solidFill>
                  <a:srgbClr val="C00000"/>
                </a:solidFill>
              </a:rPr>
              <a:t>i làm việc.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94CD01-FF1A-4A16-9DAB-AA2917A44EBB}"/>
              </a:ext>
            </a:extLst>
          </p:cNvPr>
          <p:cNvSpPr txBox="1"/>
          <p:nvPr/>
        </p:nvSpPr>
        <p:spPr>
          <a:xfrm>
            <a:off x="110836" y="137872"/>
            <a:ext cx="32558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C00000"/>
                </a:solidFill>
              </a:rPr>
              <a:t>Phụ nữ bị phân biệt, đối xử trong việc làm</a:t>
            </a:r>
          </a:p>
        </p:txBody>
      </p:sp>
    </p:spTree>
    <p:extLst>
      <p:ext uri="{BB962C8B-B14F-4D97-AF65-F5344CB8AC3E}">
        <p14:creationId xmlns:p14="http://schemas.microsoft.com/office/powerpoint/2010/main" val="879297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B405CA9-F5AA-4A77-9AF6-E696169B84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6858001" cy="685800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1741045-C441-42F2-88E1-47B64B5610C1}"/>
              </a:ext>
            </a:extLst>
          </p:cNvPr>
          <p:cNvSpPr txBox="1"/>
          <p:nvPr/>
        </p:nvSpPr>
        <p:spPr>
          <a:xfrm>
            <a:off x="6096000" y="1166841"/>
            <a:ext cx="597130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rgbClr val="C00000"/>
                </a:solidFill>
              </a:rPr>
              <a:t>2. </a:t>
            </a:r>
            <a:r>
              <a:rPr lang="en-US" sz="3200" b="1" u="sng">
                <a:solidFill>
                  <a:srgbClr val="C00000"/>
                </a:solidFill>
              </a:rPr>
              <a:t>Các giải pháp cụ thể</a:t>
            </a:r>
          </a:p>
          <a:p>
            <a:endParaRPr lang="en-US" sz="3200" b="1">
              <a:solidFill>
                <a:srgbClr val="C00000"/>
              </a:solidFill>
            </a:endParaRPr>
          </a:p>
          <a:p>
            <a:r>
              <a:rPr lang="en-US" sz="2800">
                <a:solidFill>
                  <a:srgbClr val="C00000"/>
                </a:solidFill>
              </a:rPr>
              <a:t>Tạo ra một website với các tính năng chính nh</a:t>
            </a:r>
            <a:r>
              <a:rPr lang="vi-VN" sz="2800">
                <a:solidFill>
                  <a:srgbClr val="C00000"/>
                </a:solidFill>
              </a:rPr>
              <a:t>ư</a:t>
            </a:r>
            <a:r>
              <a:rPr lang="en-US" sz="2800">
                <a:solidFill>
                  <a:srgbClr val="C00000"/>
                </a:solidFill>
              </a:rPr>
              <a:t> sau:</a:t>
            </a:r>
          </a:p>
          <a:p>
            <a:pPr marL="457200" indent="-457200">
              <a:buFontTx/>
              <a:buChar char="-"/>
            </a:pPr>
            <a:r>
              <a:rPr lang="en-US" sz="2800">
                <a:solidFill>
                  <a:srgbClr val="C00000"/>
                </a:solidFill>
              </a:rPr>
              <a:t>Giúp phụ nữ gặp các vấn đề bình đẳng giới lên tiếng</a:t>
            </a:r>
          </a:p>
          <a:p>
            <a:pPr marL="457200" indent="-457200">
              <a:buFontTx/>
              <a:buChar char="-"/>
            </a:pPr>
            <a:r>
              <a:rPr lang="en-US" sz="2800">
                <a:solidFill>
                  <a:srgbClr val="C00000"/>
                </a:solidFill>
              </a:rPr>
              <a:t>Tuyên truyền các thông tin giáo dục về bình đẳng giới và quyền phụ nữ.</a:t>
            </a:r>
          </a:p>
          <a:p>
            <a:pPr marL="457200" indent="-457200">
              <a:buFontTx/>
              <a:buChar char="-"/>
            </a:pPr>
            <a:r>
              <a:rPr lang="en-US" sz="2800">
                <a:solidFill>
                  <a:srgbClr val="C00000"/>
                </a:solidFill>
              </a:rPr>
              <a:t>Đưa thông tin, c</a:t>
            </a:r>
            <a:r>
              <a:rPr lang="vi-VN" sz="2800">
                <a:solidFill>
                  <a:srgbClr val="C00000"/>
                </a:solidFill>
              </a:rPr>
              <a:t>ơ</a:t>
            </a:r>
            <a:r>
              <a:rPr lang="en-US" sz="2800">
                <a:solidFill>
                  <a:srgbClr val="C00000"/>
                </a:solidFill>
              </a:rPr>
              <a:t> hội đến với phụ nữ</a:t>
            </a:r>
          </a:p>
        </p:txBody>
      </p:sp>
    </p:spTree>
    <p:extLst>
      <p:ext uri="{BB962C8B-B14F-4D97-AF65-F5344CB8AC3E}">
        <p14:creationId xmlns:p14="http://schemas.microsoft.com/office/powerpoint/2010/main" val="2261082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B405CA9-F5AA-4A77-9AF6-E696169B84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6858001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040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B405CA9-F5AA-4A77-9AF6-E696169B84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6858001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606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91CE92F-E6AC-451A-8C2D-F214646E2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2912" y="8467250"/>
            <a:ext cx="3686175" cy="1609725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5F09D75A-9A17-4457-9918-B07E80EF945D}"/>
              </a:ext>
            </a:extLst>
          </p:cNvPr>
          <p:cNvGrpSpPr/>
          <p:nvPr/>
        </p:nvGrpSpPr>
        <p:grpSpPr>
          <a:xfrm>
            <a:off x="0" y="0"/>
            <a:ext cx="6105832" cy="6479190"/>
            <a:chOff x="0" y="0"/>
            <a:chExt cx="6105832" cy="6479190"/>
          </a:xfrm>
          <a:solidFill>
            <a:srgbClr val="12BBAD"/>
          </a:solidFill>
        </p:grpSpPr>
        <p:pic>
          <p:nvPicPr>
            <p:cNvPr id="3" name="Graphic 2" descr="Daily Calendar">
              <a:extLst>
                <a:ext uri="{FF2B5EF4-FFF2-40B4-BE49-F238E27FC236}">
                  <a16:creationId xmlns:a16="http://schemas.microsoft.com/office/drawing/2014/main" id="{D5D10465-5399-41EC-9D50-1EC357F6D4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0" y="0"/>
              <a:ext cx="6105832" cy="6105832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22693CE-A041-415F-BCE8-D86E1CDE92DE}"/>
                </a:ext>
              </a:extLst>
            </p:cNvPr>
            <p:cNvSpPr txBox="1"/>
            <p:nvPr/>
          </p:nvSpPr>
          <p:spPr>
            <a:xfrm>
              <a:off x="1465468" y="5371194"/>
              <a:ext cx="314586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600" b="1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EVENTS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1AA76B6-6ED9-490D-8E86-BB0C35C2401E}"/>
              </a:ext>
            </a:extLst>
          </p:cNvPr>
          <p:cNvGrpSpPr/>
          <p:nvPr/>
        </p:nvGrpSpPr>
        <p:grpSpPr>
          <a:xfrm>
            <a:off x="5348749" y="2151"/>
            <a:ext cx="6863546" cy="6252840"/>
            <a:chOff x="5348749" y="2151"/>
            <a:chExt cx="6863546" cy="6252840"/>
          </a:xfrm>
          <a:solidFill>
            <a:srgbClr val="3F7DD4"/>
          </a:solidFill>
        </p:grpSpPr>
        <p:pic>
          <p:nvPicPr>
            <p:cNvPr id="6" name="Graphic 5" descr="Shooting star">
              <a:extLst>
                <a:ext uri="{FF2B5EF4-FFF2-40B4-BE49-F238E27FC236}">
                  <a16:creationId xmlns:a16="http://schemas.microsoft.com/office/drawing/2014/main" id="{8E783204-12D6-421A-A72C-9E33A328F46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843252" y="2151"/>
              <a:ext cx="5369043" cy="5369043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6854F89-DB22-4A8E-A4A4-54A479E9D00C}"/>
                </a:ext>
              </a:extLst>
            </p:cNvPr>
            <p:cNvSpPr txBox="1"/>
            <p:nvPr/>
          </p:nvSpPr>
          <p:spPr>
            <a:xfrm>
              <a:off x="5348749" y="4500665"/>
              <a:ext cx="673889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5400" b="1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CAREER OPPORTUNITIES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58176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248</Words>
  <Application>Microsoft Office PowerPoint</Application>
  <PresentationFormat>Widescreen</PresentationFormat>
  <Paragraphs>21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Aharoni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Ngọc Anh Lê Thị</dc:creator>
  <cp:lastModifiedBy>Ngọc Anh Lê Thị</cp:lastModifiedBy>
  <cp:revision>2</cp:revision>
  <dcterms:created xsi:type="dcterms:W3CDTF">2018-07-15T03:45:24Z</dcterms:created>
  <dcterms:modified xsi:type="dcterms:W3CDTF">2018-07-15T03:55:41Z</dcterms:modified>
</cp:coreProperties>
</file>