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Electronic store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</a:t>
            </a:r>
          </a:p>
          <a:p>
            <a:r>
              <a:rPr lang="en-US" dirty="0" smtClean="0"/>
              <a:t>Bui </a:t>
            </a:r>
            <a:r>
              <a:rPr lang="en-US" dirty="0" err="1" smtClean="0"/>
              <a:t>huu</a:t>
            </a:r>
            <a:r>
              <a:rPr lang="en-US" dirty="0" smtClean="0"/>
              <a:t> </a:t>
            </a:r>
            <a:r>
              <a:rPr lang="en-US" dirty="0" err="1" smtClean="0"/>
              <a:t>hiep</a:t>
            </a:r>
            <a:r>
              <a:rPr lang="en-US" dirty="0" smtClean="0"/>
              <a:t> – le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 are in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Employee: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yourself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Exchange your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information all on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salary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View a list of a product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Detail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Input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Sale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 are in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Manage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Manage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salary manger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information on all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View </a:t>
            </a:r>
            <a:r>
              <a:rPr lang="en-US" dirty="0"/>
              <a:t>a list of a product </a:t>
            </a:r>
            <a:r>
              <a:rPr lang="en-US" dirty="0" smtClean="0"/>
              <a:t>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Detail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Change product price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Input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Sell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95999"/>
          </a:xfrm>
        </p:spPr>
      </p:pic>
    </p:spTree>
    <p:extLst>
      <p:ext uri="{BB962C8B-B14F-4D97-AF65-F5344CB8AC3E}">
        <p14:creationId xmlns:p14="http://schemas.microsoft.com/office/powerpoint/2010/main" val="7608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</TotalTime>
  <Words>87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Gallery</vt:lpstr>
      <vt:lpstr>Project Electronic store management</vt:lpstr>
      <vt:lpstr>The functions are in store</vt:lpstr>
      <vt:lpstr>The functions are in store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CỬA HÀNG B ÁN ĐỒ ĐIỆN TỬ</dc:title>
  <dc:creator>Le Thi Tuong Vy</dc:creator>
  <cp:lastModifiedBy>Le Thi Tuong Vy</cp:lastModifiedBy>
  <cp:revision>6</cp:revision>
  <dcterms:created xsi:type="dcterms:W3CDTF">2020-01-14T09:28:58Z</dcterms:created>
  <dcterms:modified xsi:type="dcterms:W3CDTF">2020-01-14T10:44:26Z</dcterms:modified>
</cp:coreProperties>
</file>