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641c1e11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641c1e11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641c1e11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641c1e11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641c1e112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641c1e112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641c1e11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641c1e11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641c1e11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641c1e11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641c1e11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641c1e11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641c1e11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641c1e11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641c1e11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641c1e11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066450" y="834502"/>
            <a:ext cx="7884000" cy="21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Big Mountain Ski Resort Ticket Price Recommendation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196600" y="29209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Lethuy Tran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10750" y="1262925"/>
            <a:ext cx="66900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Has Big Mountain Ski Resort maximized its returns, relative to its position in the market?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What facilities or properties matter most to the visitors or may be used to boost the ticket price?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What model may be used to provide guidance for Big Mountain’s pricing  and future facility investment plans?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If Big Mountain is going to install an additional chair lift, then what is the increased ticket price does it support?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288200"/>
            <a:ext cx="7030500" cy="3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The current ticket price of $81 per adult ticket does not maximize the Big Mountain Ski Resort’s returns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The facilities and properties of Big Mountain Ski Resort could support the ticket price up to $95.87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If Big Mountain is going to install an additional chair lift, it may support an increase of $1.99 per ticket price</a:t>
            </a:r>
            <a:endParaRPr sz="18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b="1"/>
              <a:t>FastQuads, Runs, Snow Making_ac, vertical drop, and Skiable Terrain_ac are amongst the most important features  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640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 (cont.)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253300" y="1178750"/>
            <a:ext cx="7030500" cy="3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Closing one run makes no difference, closing 2 and 3 successively reduces support for ticket price and so revenue.</a:t>
            </a:r>
            <a:endParaRPr sz="15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3 runs are closed, then we may close 4 or 5 runs without further loss in ticket price. </a:t>
            </a:r>
            <a:endParaRPr sz="15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Closing down to 6 runs or more leads to a large drop in support for ticket price and revenue</a:t>
            </a:r>
            <a:endParaRPr sz="15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Small increase in the snow making area makes no difference</a:t>
            </a:r>
            <a:endParaRPr sz="15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Increasing the longest run by 0.2 miles and guaranteeing its snow coverage by adding 4 acres of snow making capacity make no difference in ticket price support and revenue</a:t>
            </a:r>
            <a:endParaRPr sz="15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104375" y="1321500"/>
            <a:ext cx="7793100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2" b="1"/>
              <a:t>Random Forest Model:</a:t>
            </a:r>
            <a:endParaRPr sz="3952" b="1"/>
          </a:p>
          <a:p>
            <a:pPr marL="457200" lvl="0" indent="-324929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792" b="1"/>
              <a:t>Imputes missing values with strategy of ‘median’</a:t>
            </a:r>
            <a:endParaRPr sz="3792" b="1"/>
          </a:p>
          <a:p>
            <a:pPr marL="457200" lvl="0" indent="-32492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92" b="1"/>
              <a:t>Scales the data with standard scaler</a:t>
            </a:r>
            <a:endParaRPr sz="3792" b="1"/>
          </a:p>
          <a:p>
            <a:pPr marL="457200" lvl="0" indent="-32492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92" b="1"/>
              <a:t>Select the k best features</a:t>
            </a:r>
            <a:endParaRPr sz="3792" b="1"/>
          </a:p>
          <a:p>
            <a:pPr marL="457200" lvl="0" indent="-32492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92" b="1"/>
              <a:t>Train and test model </a:t>
            </a:r>
            <a:endParaRPr sz="3792" b="1"/>
          </a:p>
          <a:p>
            <a:pPr marL="457200" lvl="0" indent="-32492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92" b="1"/>
              <a:t>Use 5-fold cross-validation for estimating model performance</a:t>
            </a:r>
            <a:endParaRPr sz="3792" b="1"/>
          </a:p>
          <a:p>
            <a:pPr marL="457200" lvl="0" indent="-32492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92" b="1"/>
              <a:t>The assessment of the result model has over 60% of the variance and cross-validation shows that assessing model performance is open to variability</a:t>
            </a:r>
            <a:endParaRPr sz="3792" b="1"/>
          </a:p>
          <a:p>
            <a:pPr marL="457200" lvl="0" indent="-32492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92" b="1"/>
              <a:t>The model performs better, has a lower cross-validation mean absolute error, and exhibits less variability than a Linear Regression Model</a:t>
            </a:r>
            <a:endParaRPr sz="3792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71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657350" y="480725"/>
            <a:ext cx="7030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(cont.)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00" y="1136825"/>
            <a:ext cx="4887176" cy="3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2831625" y="4675225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Random Forest's feature importances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(cont.)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00" y="1430425"/>
            <a:ext cx="643809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287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(cont.)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063" y="1254675"/>
            <a:ext cx="675746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1459325" y="4577900"/>
            <a:ext cx="738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Changes in support of ticket price and revenue varying with number of runs to be closed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1303800" y="1153525"/>
            <a:ext cx="7163400" cy="3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A Random Forest Regressor model has been built and trained with data from all other resorts to predict the price for Big Mountain Ski Resort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FastQuads, Runs, Snow Making_ac, vertical drop, and Skiable Terrain_ac are amongst the most important features of the model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Based on the result obtained from the model, the $81 Big Mountain Ski Resort’s ticket price might be undercharging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Big Mountain Ski Resort may increase its ticket price to $95.87 and up to $97.86 if there is going to be an additional chair lift installed at the resort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Arial</vt:lpstr>
      <vt:lpstr>Nunito</vt:lpstr>
      <vt:lpstr>Momentum</vt:lpstr>
      <vt:lpstr>        Big Mountain Ski Resort Ticket Price Recommendation</vt:lpstr>
      <vt:lpstr>Problem Identification</vt:lpstr>
      <vt:lpstr>Recommendation and Key Findings</vt:lpstr>
      <vt:lpstr>Recommendation and Key Findings (cont.)</vt:lpstr>
      <vt:lpstr>Modeling Results and Analysis</vt:lpstr>
      <vt:lpstr>Modeling Results and Analysis (cont.)</vt:lpstr>
      <vt:lpstr>Modeling Results and Analysis (cont.)</vt:lpstr>
      <vt:lpstr>Modeling Results and Analysis (cont.)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 Ticket Price Recommendation</dc:title>
  <dc:creator>Lethuy Tran</dc:creator>
  <cp:lastModifiedBy>Lethuy</cp:lastModifiedBy>
  <cp:revision>1</cp:revision>
  <dcterms:modified xsi:type="dcterms:W3CDTF">2021-10-22T08:13:58Z</dcterms:modified>
</cp:coreProperties>
</file>