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9AA0A6"/>
          </p15:clr>
        </p15:guide>
        <p15:guide id="2" pos="5472">
          <p15:clr>
            <a:srgbClr val="9AA0A6"/>
          </p15:clr>
        </p15:guide>
        <p15:guide id="3" orient="horz" pos="259">
          <p15:clr>
            <a:srgbClr val="9AA0A6"/>
          </p15:clr>
        </p15:guide>
        <p15:guide id="4" orient="horz" pos="2981">
          <p15:clr>
            <a:srgbClr val="9AA0A6"/>
          </p15:clr>
        </p15:guide>
        <p15:guide id="5" orient="horz" pos="408">
          <p15:clr>
            <a:srgbClr val="FF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5472"/>
        <p:guide pos="259" orient="horz"/>
        <p:guide pos="2981" orient="horz"/>
        <p:guide pos="40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2e3a10107_2_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2e3a10107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82a5e0df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82a5e0df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982a5e0df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982a5e0df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82a5e0df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982a5e0df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982a5e0df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982a5e0df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982a5e0df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982a5e0df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82a5e0df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82a5e0df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982a5e0df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982a5e0df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982a5e0df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982a5e0df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982a5e0df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982a5e0df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982a5e0df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982a5e0df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2e3a101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2e3a101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982a5e0df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982a5e0df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982a5e0df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982a5e0df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982a5e0df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982a5e0df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982a5e0df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982a5e0df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982a5e0df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982a5e0df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982a5e0df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982a5e0df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982a5e0df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982a5e0df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982a5e0df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982a5e0df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982a5e0df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982a5e0df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982a5e0df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982a5e0df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82a5e0d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82a5e0d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982a5e0df8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982a5e0df8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9abd98551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9abd98551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9abd985511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9abd985511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82a5e0df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82a5e0df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2e3a101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2e3a101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30e4241f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30e4241f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2e3a10107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2e3a1010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2e3a101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2e3a101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82a5e0d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82a5e0d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2204482" y="682942"/>
            <a:ext cx="351472" cy="1850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1100">
                <a:solidFill>
                  <a:srgbClr val="EC9D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ctrTitle"/>
          </p:nvPr>
        </p:nvSpPr>
        <p:spPr>
          <a:xfrm>
            <a:off x="475600" y="704600"/>
            <a:ext cx="4744200" cy="13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</a:t>
            </a:r>
            <a:r>
              <a:rPr b="1" lang="en" sz="33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b="1" lang="en" sz="3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33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4" name="Google Shape;114;p29"/>
          <p:cNvSpPr txBox="1"/>
          <p:nvPr>
            <p:ph idx="1" type="subTitle"/>
          </p:nvPr>
        </p:nvSpPr>
        <p:spPr>
          <a:xfrm>
            <a:off x="475600" y="2203100"/>
            <a:ext cx="2372400" cy="6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Here is where your infographic begins</a:t>
            </a:r>
            <a:endParaRPr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8888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5" name="Google Shape;115;p29"/>
          <p:cNvGrpSpPr/>
          <p:nvPr/>
        </p:nvGrpSpPr>
        <p:grpSpPr>
          <a:xfrm rot="460651">
            <a:off x="3066976" y="-311202"/>
            <a:ext cx="5772663" cy="5772889"/>
            <a:chOff x="3061492" y="-261282"/>
            <a:chExt cx="5716914" cy="5717138"/>
          </a:xfrm>
        </p:grpSpPr>
        <p:sp>
          <p:nvSpPr>
            <p:cNvPr id="116" name="Google Shape;116;p29"/>
            <p:cNvSpPr/>
            <p:nvPr/>
          </p:nvSpPr>
          <p:spPr>
            <a:xfrm rot="-2700000">
              <a:off x="5594093" y="3994958"/>
              <a:ext cx="5888" cy="19"/>
            </a:xfrm>
            <a:custGeom>
              <a:rect b="b" l="l" r="r" t="t"/>
              <a:pathLst>
                <a:path extrusionOk="0" h="1" w="316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9"/>
            <p:cNvSpPr/>
            <p:nvPr/>
          </p:nvSpPr>
          <p:spPr>
            <a:xfrm rot="-2700000">
              <a:off x="4706718" y="1215555"/>
              <a:ext cx="2426923" cy="2763701"/>
            </a:xfrm>
            <a:custGeom>
              <a:rect b="b" l="l" r="r" t="t"/>
              <a:pathLst>
                <a:path extrusionOk="0" h="148329" w="130254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9"/>
            <p:cNvSpPr/>
            <p:nvPr/>
          </p:nvSpPr>
          <p:spPr>
            <a:xfrm rot="-2700000">
              <a:off x="4269659" y="3655268"/>
              <a:ext cx="1757896" cy="1381375"/>
            </a:xfrm>
            <a:custGeom>
              <a:rect b="b" l="l" r="r" t="t"/>
              <a:pathLst>
                <a:path extrusionOk="0" h="74139" w="94347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solidFill>
              <a:srgbClr val="1C3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9"/>
            <p:cNvSpPr/>
            <p:nvPr/>
          </p:nvSpPr>
          <p:spPr>
            <a:xfrm rot="-2700000">
              <a:off x="3447760" y="2742288"/>
              <a:ext cx="1447503" cy="1692108"/>
            </a:xfrm>
            <a:custGeom>
              <a:rect b="b" l="l" r="r" t="t"/>
              <a:pathLst>
                <a:path extrusionOk="0" h="90816" w="77688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9"/>
            <p:cNvSpPr/>
            <p:nvPr/>
          </p:nvSpPr>
          <p:spPr>
            <a:xfrm rot="-2700000">
              <a:off x="5919702" y="2597152"/>
              <a:ext cx="19" cy="1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DB6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9"/>
            <p:cNvSpPr/>
            <p:nvPr/>
          </p:nvSpPr>
          <p:spPr>
            <a:xfrm rot="-2700000">
              <a:off x="4143199" y="1846566"/>
              <a:ext cx="1778447" cy="1524024"/>
            </a:xfrm>
            <a:custGeom>
              <a:rect b="b" l="l" r="r" t="t"/>
              <a:pathLst>
                <a:path extrusionOk="0" h="81795" w="9545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9"/>
            <p:cNvSpPr/>
            <p:nvPr/>
          </p:nvSpPr>
          <p:spPr>
            <a:xfrm rot="-2700000">
              <a:off x="5821301" y="1823696"/>
              <a:ext cx="1566058" cy="1692739"/>
            </a:xfrm>
            <a:custGeom>
              <a:rect b="b" l="l" r="r" t="t"/>
              <a:pathLst>
                <a:path extrusionOk="0" h="90850" w="84051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solidFill>
              <a:srgbClr val="1C3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9"/>
            <p:cNvSpPr/>
            <p:nvPr/>
          </p:nvSpPr>
          <p:spPr>
            <a:xfrm rot="-2700000">
              <a:off x="6789025" y="1134937"/>
              <a:ext cx="1758250" cy="1382027"/>
            </a:xfrm>
            <a:custGeom>
              <a:rect b="b" l="l" r="r" t="t"/>
              <a:pathLst>
                <a:path extrusionOk="0" h="74174" w="94366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9"/>
            <p:cNvSpPr/>
            <p:nvPr/>
          </p:nvSpPr>
          <p:spPr>
            <a:xfrm rot="-2700000">
              <a:off x="5925863" y="111002"/>
              <a:ext cx="1754001" cy="1692422"/>
            </a:xfrm>
            <a:custGeom>
              <a:rect b="b" l="l" r="r" t="t"/>
              <a:pathLst>
                <a:path extrusionOk="0" h="90833" w="94138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solidFill>
              <a:srgbClr val="1C3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 txBox="1"/>
          <p:nvPr/>
        </p:nvSpPr>
        <p:spPr>
          <a:xfrm>
            <a:off x="2608995" y="4117598"/>
            <a:ext cx="1156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5544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5" name="Google Shape;605;p38"/>
          <p:cNvSpPr txBox="1"/>
          <p:nvPr/>
        </p:nvSpPr>
        <p:spPr>
          <a:xfrm>
            <a:off x="4555633" y="3303698"/>
            <a:ext cx="12693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5544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6" name="Google Shape;606;p38"/>
          <p:cNvSpPr txBox="1"/>
          <p:nvPr/>
        </p:nvSpPr>
        <p:spPr>
          <a:xfrm>
            <a:off x="706920" y="3317210"/>
            <a:ext cx="1156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5544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7" name="Google Shape;607;p38"/>
          <p:cNvSpPr txBox="1"/>
          <p:nvPr/>
        </p:nvSpPr>
        <p:spPr>
          <a:xfrm>
            <a:off x="706920" y="4117598"/>
            <a:ext cx="1156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5544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8" name="Google Shape;608;p38"/>
          <p:cNvSpPr txBox="1"/>
          <p:nvPr/>
        </p:nvSpPr>
        <p:spPr>
          <a:xfrm>
            <a:off x="4555633" y="4117601"/>
            <a:ext cx="1269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5544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9" name="Google Shape;609;p38"/>
          <p:cNvSpPr txBox="1"/>
          <p:nvPr/>
        </p:nvSpPr>
        <p:spPr>
          <a:xfrm>
            <a:off x="2608995" y="3317210"/>
            <a:ext cx="1156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5544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0" name="Google Shape;610;p38"/>
          <p:cNvSpPr txBox="1"/>
          <p:nvPr/>
        </p:nvSpPr>
        <p:spPr>
          <a:xfrm>
            <a:off x="6498357" y="3317198"/>
            <a:ext cx="1162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5544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PLUTO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1" name="Google Shape;611;p38"/>
          <p:cNvSpPr txBox="1"/>
          <p:nvPr/>
        </p:nvSpPr>
        <p:spPr>
          <a:xfrm>
            <a:off x="6498357" y="4117598"/>
            <a:ext cx="1098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5544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2" name="Google Shape;612;p38"/>
          <p:cNvSpPr txBox="1"/>
          <p:nvPr/>
        </p:nvSpPr>
        <p:spPr>
          <a:xfrm>
            <a:off x="707043" y="3561616"/>
            <a:ext cx="1938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155448" marR="18288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place, not hot</a:t>
            </a:r>
            <a:endParaRPr sz="11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3" name="Google Shape;613;p38"/>
          <p:cNvSpPr txBox="1"/>
          <p:nvPr/>
        </p:nvSpPr>
        <p:spPr>
          <a:xfrm>
            <a:off x="2608995" y="3561616"/>
            <a:ext cx="19383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155448" marR="18288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mostly of </a:t>
            </a:r>
            <a:r>
              <a:rPr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hydrogen 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4" name="Google Shape;614;p38"/>
          <p:cNvSpPr txBox="1"/>
          <p:nvPr/>
        </p:nvSpPr>
        <p:spPr>
          <a:xfrm>
            <a:off x="4555774" y="3561599"/>
            <a:ext cx="19428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155448" marR="18288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name, but it’s hot</a:t>
            </a:r>
            <a:endParaRPr sz="11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5" name="Google Shape;615;p38"/>
          <p:cNvSpPr txBox="1"/>
          <p:nvPr/>
        </p:nvSpPr>
        <p:spPr>
          <a:xfrm>
            <a:off x="706921" y="4372464"/>
            <a:ext cx="1938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155448" marR="1828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</a:t>
            </a:r>
            <a:endParaRPr sz="11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55448" marR="1828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planet from the Sun</a:t>
            </a:r>
            <a:endParaRPr sz="11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6" name="Google Shape;616;p38"/>
          <p:cNvSpPr txBox="1"/>
          <p:nvPr/>
        </p:nvSpPr>
        <p:spPr>
          <a:xfrm>
            <a:off x="6498492" y="3561607"/>
            <a:ext cx="1938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155448" marR="1828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The planet’s name has nothing to do</a:t>
            </a: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7" name="Google Shape;617;p38"/>
          <p:cNvSpPr txBox="1"/>
          <p:nvPr/>
        </p:nvSpPr>
        <p:spPr>
          <a:xfrm>
            <a:off x="6498357" y="4372468"/>
            <a:ext cx="1938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155448" marR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System—it’s only a bit larger than our Moon</a:t>
            </a:r>
            <a:endParaRPr sz="11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8" name="Google Shape;618;p38"/>
          <p:cNvSpPr txBox="1"/>
          <p:nvPr/>
        </p:nvSpPr>
        <p:spPr>
          <a:xfrm>
            <a:off x="2608995" y="4372464"/>
            <a:ext cx="1938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155448" marR="18288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</a:t>
            </a:r>
            <a:endParaRPr sz="11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55448" marR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planet to the Sun</a:t>
            </a:r>
            <a:endParaRPr sz="11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9" name="Google Shape;619;p38"/>
          <p:cNvSpPr txBox="1"/>
          <p:nvPr/>
        </p:nvSpPr>
        <p:spPr>
          <a:xfrm>
            <a:off x="4555633" y="4372472"/>
            <a:ext cx="1942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155448" marR="18288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 </a:t>
            </a:r>
            <a:endParaRPr sz="11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620" name="Google Shape;620;p38"/>
          <p:cNvGrpSpPr/>
          <p:nvPr/>
        </p:nvGrpSpPr>
        <p:grpSpPr>
          <a:xfrm>
            <a:off x="2490649" y="1071400"/>
            <a:ext cx="4162692" cy="1990197"/>
            <a:chOff x="2391474" y="1042975"/>
            <a:chExt cx="4162692" cy="1990197"/>
          </a:xfrm>
        </p:grpSpPr>
        <p:sp>
          <p:nvSpPr>
            <p:cNvPr id="621" name="Google Shape;621;p38"/>
            <p:cNvSpPr/>
            <p:nvPr/>
          </p:nvSpPr>
          <p:spPr>
            <a:xfrm>
              <a:off x="4531840" y="2064241"/>
              <a:ext cx="635006" cy="679041"/>
            </a:xfrm>
            <a:custGeom>
              <a:rect b="b" l="l" r="r" t="t"/>
              <a:pathLst>
                <a:path extrusionOk="0" h="29546" w="27630">
                  <a:moveTo>
                    <a:pt x="11338" y="1"/>
                  </a:moveTo>
                  <a:cubicBezTo>
                    <a:pt x="7933" y="4743"/>
                    <a:pt x="4225" y="9788"/>
                    <a:pt x="0" y="14712"/>
                  </a:cubicBezTo>
                  <a:cubicBezTo>
                    <a:pt x="1976" y="17083"/>
                    <a:pt x="4377" y="19849"/>
                    <a:pt x="6870" y="22402"/>
                  </a:cubicBezTo>
                  <a:cubicBezTo>
                    <a:pt x="9362" y="24925"/>
                    <a:pt x="11976" y="27296"/>
                    <a:pt x="14712" y="29545"/>
                  </a:cubicBezTo>
                  <a:lnTo>
                    <a:pt x="27630" y="16658"/>
                  </a:lnTo>
                  <a:cubicBezTo>
                    <a:pt x="24833" y="14560"/>
                    <a:pt x="22219" y="12220"/>
                    <a:pt x="19757" y="9728"/>
                  </a:cubicBezTo>
                  <a:cubicBezTo>
                    <a:pt x="16748" y="6688"/>
                    <a:pt x="13952" y="3436"/>
                    <a:pt x="11338" y="1"/>
                  </a:cubicBez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4869237" y="2442154"/>
              <a:ext cx="1402737" cy="591018"/>
            </a:xfrm>
            <a:custGeom>
              <a:rect b="b" l="l" r="r" t="t"/>
              <a:pathLst>
                <a:path extrusionOk="0" h="25716" w="61035">
                  <a:moveTo>
                    <a:pt x="48299" y="1"/>
                  </a:moveTo>
                  <a:cubicBezTo>
                    <a:pt x="43740" y="4803"/>
                    <a:pt x="37387" y="7509"/>
                    <a:pt x="30761" y="7509"/>
                  </a:cubicBezTo>
                  <a:cubicBezTo>
                    <a:pt x="24530" y="7509"/>
                    <a:pt x="18299" y="4256"/>
                    <a:pt x="12949" y="214"/>
                  </a:cubicBezTo>
                  <a:lnTo>
                    <a:pt x="9514" y="3618"/>
                  </a:lnTo>
                  <a:lnTo>
                    <a:pt x="3161" y="2949"/>
                  </a:lnTo>
                  <a:lnTo>
                    <a:pt x="4013" y="9120"/>
                  </a:lnTo>
                  <a:lnTo>
                    <a:pt x="0" y="13101"/>
                  </a:lnTo>
                  <a:cubicBezTo>
                    <a:pt x="10304" y="21460"/>
                    <a:pt x="20578" y="25716"/>
                    <a:pt x="30730" y="25716"/>
                  </a:cubicBezTo>
                  <a:cubicBezTo>
                    <a:pt x="30767" y="25716"/>
                    <a:pt x="30804" y="25716"/>
                    <a:pt x="30841" y="25716"/>
                  </a:cubicBezTo>
                  <a:cubicBezTo>
                    <a:pt x="42230" y="25716"/>
                    <a:pt x="53127" y="21038"/>
                    <a:pt x="61035" y="12797"/>
                  </a:cubicBezTo>
                  <a:lnTo>
                    <a:pt x="48299" y="1"/>
                  </a:lnTo>
                  <a:close/>
                </a:path>
              </a:pathLst>
            </a:custGeom>
            <a:solidFill>
              <a:srgbClr val="F37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79236" y="1345439"/>
              <a:ext cx="574930" cy="1390878"/>
            </a:xfrm>
            <a:custGeom>
              <a:rect b="b" l="l" r="r" t="t"/>
              <a:pathLst>
                <a:path extrusionOk="0" h="60519" w="25016">
                  <a:moveTo>
                    <a:pt x="12857" y="1"/>
                  </a:moveTo>
                  <a:lnTo>
                    <a:pt x="61" y="12737"/>
                  </a:lnTo>
                  <a:cubicBezTo>
                    <a:pt x="669" y="13314"/>
                    <a:pt x="1186" y="13952"/>
                    <a:pt x="1702" y="14621"/>
                  </a:cubicBezTo>
                  <a:cubicBezTo>
                    <a:pt x="9453" y="24530"/>
                    <a:pt x="8724" y="38634"/>
                    <a:pt x="0" y="47722"/>
                  </a:cubicBezTo>
                  <a:lnTo>
                    <a:pt x="3100" y="50853"/>
                  </a:lnTo>
                  <a:lnTo>
                    <a:pt x="1824" y="57783"/>
                  </a:lnTo>
                  <a:lnTo>
                    <a:pt x="9605" y="57357"/>
                  </a:lnTo>
                  <a:lnTo>
                    <a:pt x="12736" y="60518"/>
                  </a:lnTo>
                  <a:cubicBezTo>
                    <a:pt x="20578" y="52403"/>
                    <a:pt x="24985" y="41552"/>
                    <a:pt x="24985" y="30275"/>
                  </a:cubicBezTo>
                  <a:cubicBezTo>
                    <a:pt x="25016" y="19940"/>
                    <a:pt x="21368" y="9910"/>
                    <a:pt x="14681" y="2037"/>
                  </a:cubicBezTo>
                  <a:cubicBezTo>
                    <a:pt x="13982" y="1156"/>
                    <a:pt x="13648" y="791"/>
                    <a:pt x="12857" y="1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4" name="Google Shape;624;p38"/>
            <p:cNvGrpSpPr/>
            <p:nvPr/>
          </p:nvGrpSpPr>
          <p:grpSpPr>
            <a:xfrm>
              <a:off x="4871328" y="1045779"/>
              <a:ext cx="1402760" cy="592397"/>
              <a:chOff x="4871328" y="1045779"/>
              <a:chExt cx="1402760" cy="592397"/>
            </a:xfrm>
          </p:grpSpPr>
          <p:sp>
            <p:nvSpPr>
              <p:cNvPr id="625" name="Google Shape;625;p38"/>
              <p:cNvSpPr/>
              <p:nvPr/>
            </p:nvSpPr>
            <p:spPr>
              <a:xfrm>
                <a:off x="4871328" y="1045779"/>
                <a:ext cx="1402760" cy="592397"/>
              </a:xfrm>
              <a:custGeom>
                <a:rect b="b" l="l" r="r" t="t"/>
                <a:pathLst>
                  <a:path extrusionOk="0" h="25776" w="61036">
                    <a:moveTo>
                      <a:pt x="30761" y="0"/>
                    </a:moveTo>
                    <a:cubicBezTo>
                      <a:pt x="20639" y="0"/>
                      <a:pt x="10305" y="4195"/>
                      <a:pt x="0" y="12554"/>
                    </a:cubicBezTo>
                    <a:lnTo>
                      <a:pt x="12888" y="25472"/>
                    </a:lnTo>
                    <a:cubicBezTo>
                      <a:pt x="18273" y="21448"/>
                      <a:pt x="24472" y="18237"/>
                      <a:pt x="30643" y="18237"/>
                    </a:cubicBezTo>
                    <a:cubicBezTo>
                      <a:pt x="30672" y="18237"/>
                      <a:pt x="30702" y="18237"/>
                      <a:pt x="30731" y="18238"/>
                    </a:cubicBezTo>
                    <a:cubicBezTo>
                      <a:pt x="37357" y="18238"/>
                      <a:pt x="43710" y="20973"/>
                      <a:pt x="48269" y="25776"/>
                    </a:cubicBezTo>
                    <a:lnTo>
                      <a:pt x="61035" y="13040"/>
                    </a:lnTo>
                    <a:cubicBezTo>
                      <a:pt x="53132" y="4742"/>
                      <a:pt x="42190" y="31"/>
                      <a:pt x="30761" y="0"/>
                    </a:cubicBezTo>
                    <a:close/>
                  </a:path>
                </a:pathLst>
              </a:custGeom>
              <a:solidFill>
                <a:srgbClr val="B335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5981327" y="1345439"/>
                <a:ext cx="235433" cy="236835"/>
              </a:xfrm>
              <a:custGeom>
                <a:rect b="b" l="l" r="r" t="t"/>
                <a:pathLst>
                  <a:path extrusionOk="0" h="10305" w="10244">
                    <a:moveTo>
                      <a:pt x="9301" y="1"/>
                    </a:moveTo>
                    <a:lnTo>
                      <a:pt x="0" y="8785"/>
                    </a:lnTo>
                    <a:lnTo>
                      <a:pt x="10244" y="10305"/>
                    </a:lnTo>
                    <a:lnTo>
                      <a:pt x="9301" y="1"/>
                    </a:lnTo>
                    <a:close/>
                  </a:path>
                </a:pathLst>
              </a:custGeom>
              <a:solidFill>
                <a:srgbClr val="B335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7" name="Google Shape;627;p38"/>
            <p:cNvGrpSpPr/>
            <p:nvPr/>
          </p:nvGrpSpPr>
          <p:grpSpPr>
            <a:xfrm>
              <a:off x="3870309" y="1334270"/>
              <a:ext cx="1297960" cy="1408345"/>
              <a:chOff x="3870309" y="1334270"/>
              <a:chExt cx="1297960" cy="1408345"/>
            </a:xfrm>
          </p:grpSpPr>
          <p:sp>
            <p:nvSpPr>
              <p:cNvPr id="628" name="Google Shape;628;p38"/>
              <p:cNvSpPr/>
              <p:nvPr/>
            </p:nvSpPr>
            <p:spPr>
              <a:xfrm>
                <a:off x="3870309" y="1334270"/>
                <a:ext cx="1297960" cy="1408345"/>
              </a:xfrm>
              <a:custGeom>
                <a:rect b="b" l="l" r="r" t="t"/>
                <a:pathLst>
                  <a:path extrusionOk="0" h="61279" w="56476">
                    <a:moveTo>
                      <a:pt x="43588" y="1"/>
                    </a:moveTo>
                    <a:cubicBezTo>
                      <a:pt x="25047" y="15350"/>
                      <a:pt x="20183" y="32767"/>
                      <a:pt x="0" y="48360"/>
                    </a:cubicBezTo>
                    <a:lnTo>
                      <a:pt x="12858" y="61278"/>
                    </a:lnTo>
                    <a:cubicBezTo>
                      <a:pt x="34469" y="45898"/>
                      <a:pt x="44500" y="20913"/>
                      <a:pt x="56476" y="12919"/>
                    </a:cubicBezTo>
                    <a:lnTo>
                      <a:pt x="43588" y="1"/>
                    </a:lnTo>
                    <a:close/>
                  </a:path>
                </a:pathLst>
              </a:custGeom>
              <a:solidFill>
                <a:srgbClr val="FFE3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4869926" y="1397148"/>
                <a:ext cx="236835" cy="236122"/>
              </a:xfrm>
              <a:custGeom>
                <a:rect b="b" l="l" r="r" t="t"/>
                <a:pathLst>
                  <a:path extrusionOk="0" h="10274" w="10305">
                    <a:moveTo>
                      <a:pt x="10305" y="0"/>
                    </a:moveTo>
                    <a:lnTo>
                      <a:pt x="1" y="1094"/>
                    </a:lnTo>
                    <a:lnTo>
                      <a:pt x="8937" y="10274"/>
                    </a:lnTo>
                    <a:lnTo>
                      <a:pt x="10305" y="0"/>
                    </a:lnTo>
                    <a:close/>
                  </a:path>
                </a:pathLst>
              </a:custGeom>
              <a:solidFill>
                <a:srgbClr val="FFE3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0" name="Google Shape;630;p38"/>
            <p:cNvSpPr/>
            <p:nvPr/>
          </p:nvSpPr>
          <p:spPr>
            <a:xfrm>
              <a:off x="2763803" y="2438661"/>
              <a:ext cx="1402760" cy="591730"/>
            </a:xfrm>
            <a:custGeom>
              <a:rect b="b" l="l" r="r" t="t"/>
              <a:pathLst>
                <a:path extrusionOk="0" h="25747" w="61036">
                  <a:moveTo>
                    <a:pt x="12767" y="1"/>
                  </a:moveTo>
                  <a:lnTo>
                    <a:pt x="1" y="12737"/>
                  </a:lnTo>
                  <a:cubicBezTo>
                    <a:pt x="7904" y="21004"/>
                    <a:pt x="18846" y="25716"/>
                    <a:pt x="30275" y="25746"/>
                  </a:cubicBezTo>
                  <a:cubicBezTo>
                    <a:pt x="40397" y="25746"/>
                    <a:pt x="50731" y="21551"/>
                    <a:pt x="61035" y="13193"/>
                  </a:cubicBezTo>
                  <a:lnTo>
                    <a:pt x="57266" y="9424"/>
                  </a:lnTo>
                  <a:lnTo>
                    <a:pt x="58026" y="3679"/>
                  </a:lnTo>
                  <a:lnTo>
                    <a:pt x="58026" y="3679"/>
                  </a:lnTo>
                  <a:lnTo>
                    <a:pt x="52129" y="4287"/>
                  </a:lnTo>
                  <a:lnTo>
                    <a:pt x="48147" y="305"/>
                  </a:lnTo>
                  <a:cubicBezTo>
                    <a:pt x="42793" y="4298"/>
                    <a:pt x="36564" y="7509"/>
                    <a:pt x="30362" y="7509"/>
                  </a:cubicBezTo>
                  <a:cubicBezTo>
                    <a:pt x="30333" y="7509"/>
                    <a:pt x="30304" y="7509"/>
                    <a:pt x="30275" y="7509"/>
                  </a:cubicBezTo>
                  <a:cubicBezTo>
                    <a:pt x="23649" y="7478"/>
                    <a:pt x="17326" y="4773"/>
                    <a:pt x="12767" y="1"/>
                  </a:cubicBez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391474" y="1340567"/>
              <a:ext cx="667159" cy="1390855"/>
            </a:xfrm>
            <a:custGeom>
              <a:rect b="b" l="l" r="r" t="t"/>
              <a:pathLst>
                <a:path extrusionOk="0" h="60518" w="29029">
                  <a:moveTo>
                    <a:pt x="16262" y="0"/>
                  </a:moveTo>
                  <a:cubicBezTo>
                    <a:pt x="31" y="16870"/>
                    <a:pt x="1" y="43557"/>
                    <a:pt x="16202" y="60518"/>
                  </a:cubicBezTo>
                  <a:lnTo>
                    <a:pt x="19576" y="57144"/>
                  </a:lnTo>
                  <a:lnTo>
                    <a:pt x="25867" y="57904"/>
                  </a:lnTo>
                  <a:lnTo>
                    <a:pt x="25867" y="57904"/>
                  </a:lnTo>
                  <a:lnTo>
                    <a:pt x="25138" y="51612"/>
                  </a:lnTo>
                  <a:lnTo>
                    <a:pt x="28968" y="47782"/>
                  </a:lnTo>
                  <a:cubicBezTo>
                    <a:pt x="24439" y="43071"/>
                    <a:pt x="21946" y="36779"/>
                    <a:pt x="21977" y="30244"/>
                  </a:cubicBezTo>
                  <a:cubicBezTo>
                    <a:pt x="21946" y="23739"/>
                    <a:pt x="24500" y="17447"/>
                    <a:pt x="29029" y="12766"/>
                  </a:cubicBezTo>
                  <a:lnTo>
                    <a:pt x="16262" y="0"/>
                  </a:lnTo>
                  <a:close/>
                </a:path>
              </a:pathLst>
            </a:custGeom>
            <a:solidFill>
              <a:srgbClr val="90A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2765204" y="1042975"/>
              <a:ext cx="1402760" cy="591018"/>
            </a:xfrm>
            <a:custGeom>
              <a:rect b="b" l="l" r="r" t="t"/>
              <a:pathLst>
                <a:path extrusionOk="0" h="25716" w="61036">
                  <a:moveTo>
                    <a:pt x="30224" y="0"/>
                  </a:moveTo>
                  <a:cubicBezTo>
                    <a:pt x="18806" y="0"/>
                    <a:pt x="7908" y="4678"/>
                    <a:pt x="0" y="12919"/>
                  </a:cubicBezTo>
                  <a:lnTo>
                    <a:pt x="3982" y="16901"/>
                  </a:lnTo>
                  <a:lnTo>
                    <a:pt x="3131" y="22888"/>
                  </a:lnTo>
                  <a:lnTo>
                    <a:pt x="9362" y="22281"/>
                  </a:lnTo>
                  <a:lnTo>
                    <a:pt x="12767" y="25715"/>
                  </a:lnTo>
                  <a:cubicBezTo>
                    <a:pt x="17326" y="20913"/>
                    <a:pt x="23679" y="18208"/>
                    <a:pt x="30305" y="18208"/>
                  </a:cubicBezTo>
                  <a:cubicBezTo>
                    <a:pt x="36536" y="18208"/>
                    <a:pt x="42737" y="21460"/>
                    <a:pt x="48117" y="25503"/>
                  </a:cubicBezTo>
                  <a:lnTo>
                    <a:pt x="61035" y="12615"/>
                  </a:lnTo>
                  <a:cubicBezTo>
                    <a:pt x="50761" y="4256"/>
                    <a:pt x="40457" y="1"/>
                    <a:pt x="30335" y="1"/>
                  </a:cubicBezTo>
                  <a:cubicBezTo>
                    <a:pt x="30298" y="1"/>
                    <a:pt x="30261" y="0"/>
                    <a:pt x="30224" y="0"/>
                  </a:cubicBez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3871710" y="1332868"/>
              <a:ext cx="652473" cy="709079"/>
            </a:xfrm>
            <a:custGeom>
              <a:rect b="b" l="l" r="r" t="t"/>
              <a:pathLst>
                <a:path extrusionOk="0" h="30853" w="28390">
                  <a:moveTo>
                    <a:pt x="12888" y="1"/>
                  </a:moveTo>
                  <a:lnTo>
                    <a:pt x="9332" y="3557"/>
                  </a:lnTo>
                  <a:lnTo>
                    <a:pt x="3253" y="2919"/>
                  </a:lnTo>
                  <a:lnTo>
                    <a:pt x="4073" y="8816"/>
                  </a:lnTo>
                  <a:lnTo>
                    <a:pt x="0" y="12889"/>
                  </a:lnTo>
                  <a:cubicBezTo>
                    <a:pt x="2857" y="15077"/>
                    <a:pt x="5563" y="17448"/>
                    <a:pt x="8055" y="20031"/>
                  </a:cubicBezTo>
                  <a:cubicBezTo>
                    <a:pt x="11368" y="23436"/>
                    <a:pt x="14438" y="27053"/>
                    <a:pt x="17265" y="30852"/>
                  </a:cubicBezTo>
                  <a:cubicBezTo>
                    <a:pt x="21156" y="25898"/>
                    <a:pt x="24590" y="20974"/>
                    <a:pt x="28390" y="16050"/>
                  </a:cubicBezTo>
                  <a:cubicBezTo>
                    <a:pt x="26293" y="13466"/>
                    <a:pt x="23405" y="9910"/>
                    <a:pt x="20730" y="7144"/>
                  </a:cubicBezTo>
                  <a:cubicBezTo>
                    <a:pt x="18238" y="4621"/>
                    <a:pt x="15624" y="2250"/>
                    <a:pt x="12888" y="1"/>
                  </a:cubicBez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4" name="Google Shape;634;p38"/>
            <p:cNvGrpSpPr/>
            <p:nvPr/>
          </p:nvGrpSpPr>
          <p:grpSpPr>
            <a:xfrm>
              <a:off x="2577305" y="1897991"/>
              <a:ext cx="252898" cy="289923"/>
              <a:chOff x="2577305" y="1897991"/>
              <a:chExt cx="252898" cy="289923"/>
            </a:xfrm>
          </p:grpSpPr>
          <p:sp>
            <p:nvSpPr>
              <p:cNvPr id="635" name="Google Shape;635;p38"/>
              <p:cNvSpPr/>
              <p:nvPr/>
            </p:nvSpPr>
            <p:spPr>
              <a:xfrm>
                <a:off x="2615708" y="1897991"/>
                <a:ext cx="214496" cy="252210"/>
              </a:xfrm>
              <a:custGeom>
                <a:rect b="b" l="l" r="r" t="t"/>
                <a:pathLst>
                  <a:path extrusionOk="0" fill="none" h="10974" w="9333">
                    <a:moveTo>
                      <a:pt x="6749" y="31"/>
                    </a:moveTo>
                    <a:lnTo>
                      <a:pt x="1" y="1"/>
                    </a:lnTo>
                    <a:lnTo>
                      <a:pt x="1" y="10943"/>
                    </a:lnTo>
                    <a:lnTo>
                      <a:pt x="9332" y="10974"/>
                    </a:lnTo>
                    <a:lnTo>
                      <a:pt x="9332" y="2524"/>
                    </a:ln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2770789" y="1898703"/>
                <a:ext cx="59410" cy="59387"/>
              </a:xfrm>
              <a:custGeom>
                <a:rect b="b" l="l" r="r" t="t"/>
                <a:pathLst>
                  <a:path extrusionOk="0" fill="none" h="2584" w="2585">
                    <a:moveTo>
                      <a:pt x="1" y="0"/>
                    </a:moveTo>
                    <a:lnTo>
                      <a:pt x="1" y="2584"/>
                    </a:lnTo>
                    <a:lnTo>
                      <a:pt x="2584" y="2584"/>
                    </a:lnTo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2655535" y="2002788"/>
                <a:ext cx="137642" cy="23"/>
              </a:xfrm>
              <a:custGeom>
                <a:rect b="b" l="l" r="r" t="t"/>
                <a:pathLst>
                  <a:path extrusionOk="0" fill="none" h="1" w="5989">
                    <a:moveTo>
                      <a:pt x="0" y="0"/>
                    </a:moveTo>
                    <a:lnTo>
                      <a:pt x="5988" y="0"/>
                    </a:lnTo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2655535" y="2046798"/>
                <a:ext cx="137642" cy="23"/>
              </a:xfrm>
              <a:custGeom>
                <a:rect b="b" l="l" r="r" t="t"/>
                <a:pathLst>
                  <a:path extrusionOk="0" fill="none" h="1" w="5989">
                    <a:moveTo>
                      <a:pt x="0" y="0"/>
                    </a:moveTo>
                    <a:lnTo>
                      <a:pt x="5988" y="0"/>
                    </a:lnTo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2654823" y="2090096"/>
                <a:ext cx="80370" cy="23"/>
              </a:xfrm>
              <a:custGeom>
                <a:rect b="b" l="l" r="r" t="t"/>
                <a:pathLst>
                  <a:path extrusionOk="0" fill="none" h="1" w="3497">
                    <a:moveTo>
                      <a:pt x="1" y="1"/>
                    </a:moveTo>
                    <a:lnTo>
                      <a:pt x="3496" y="1"/>
                    </a:lnTo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8"/>
              <p:cNvSpPr/>
              <p:nvPr/>
            </p:nvSpPr>
            <p:spPr>
              <a:xfrm>
                <a:off x="2577305" y="1936416"/>
                <a:ext cx="214473" cy="251497"/>
              </a:xfrm>
              <a:custGeom>
                <a:rect b="b" l="l" r="r" t="t"/>
                <a:pathLst>
                  <a:path extrusionOk="0" fill="none" h="10943" w="9332">
                    <a:moveTo>
                      <a:pt x="1672" y="9271"/>
                    </a:moveTo>
                    <a:lnTo>
                      <a:pt x="1672" y="1"/>
                    </a:lnTo>
                    <a:lnTo>
                      <a:pt x="30" y="1"/>
                    </a:lnTo>
                    <a:lnTo>
                      <a:pt x="0" y="10943"/>
                    </a:lnTo>
                    <a:lnTo>
                      <a:pt x="9331" y="10943"/>
                    </a:lnTo>
                    <a:lnTo>
                      <a:pt x="9331" y="9302"/>
                    </a:ln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1" name="Google Shape;641;p38"/>
            <p:cNvGrpSpPr/>
            <p:nvPr/>
          </p:nvGrpSpPr>
          <p:grpSpPr>
            <a:xfrm>
              <a:off x="3275148" y="2648945"/>
              <a:ext cx="347193" cy="317153"/>
              <a:chOff x="3275148" y="2648945"/>
              <a:chExt cx="347193" cy="317153"/>
            </a:xfrm>
          </p:grpSpPr>
          <p:sp>
            <p:nvSpPr>
              <p:cNvPr id="642" name="Google Shape;642;p38"/>
              <p:cNvSpPr/>
              <p:nvPr/>
            </p:nvSpPr>
            <p:spPr>
              <a:xfrm>
                <a:off x="3275148" y="2850105"/>
                <a:ext cx="132057" cy="115993"/>
              </a:xfrm>
              <a:custGeom>
                <a:rect b="b" l="l" r="r" t="t"/>
                <a:pathLst>
                  <a:path extrusionOk="0" fill="none" h="5047" w="5746">
                    <a:moveTo>
                      <a:pt x="4377" y="1"/>
                    </a:moveTo>
                    <a:lnTo>
                      <a:pt x="1064" y="2493"/>
                    </a:lnTo>
                    <a:cubicBezTo>
                      <a:pt x="0" y="3405"/>
                      <a:pt x="1216" y="5047"/>
                      <a:pt x="2402" y="4287"/>
                    </a:cubicBezTo>
                    <a:lnTo>
                      <a:pt x="5745" y="1794"/>
                    </a:ln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3388311" y="2648945"/>
                <a:ext cx="234031" cy="275951"/>
              </a:xfrm>
              <a:custGeom>
                <a:rect b="b" l="l" r="r" t="t"/>
                <a:pathLst>
                  <a:path extrusionOk="0" fill="none" h="12007" w="10183">
                    <a:moveTo>
                      <a:pt x="8694" y="3222"/>
                    </a:moveTo>
                    <a:cubicBezTo>
                      <a:pt x="6262" y="0"/>
                      <a:pt x="1125" y="1307"/>
                      <a:pt x="578" y="5319"/>
                    </a:cubicBezTo>
                    <a:cubicBezTo>
                      <a:pt x="0" y="9301"/>
                      <a:pt x="4560" y="12006"/>
                      <a:pt x="7782" y="9575"/>
                    </a:cubicBezTo>
                    <a:cubicBezTo>
                      <a:pt x="9788" y="8085"/>
                      <a:pt x="10183" y="5228"/>
                      <a:pt x="8694" y="3222"/>
                    </a:cubicBezTo>
                    <a:close/>
                    <a:moveTo>
                      <a:pt x="2797" y="7629"/>
                    </a:moveTo>
                    <a:cubicBezTo>
                      <a:pt x="1307" y="5623"/>
                      <a:pt x="2979" y="2827"/>
                      <a:pt x="5441" y="3161"/>
                    </a:cubicBezTo>
                    <a:cubicBezTo>
                      <a:pt x="7934" y="3526"/>
                      <a:pt x="8754" y="6687"/>
                      <a:pt x="6748" y="8207"/>
                    </a:cubicBezTo>
                    <a:cubicBezTo>
                      <a:pt x="5502" y="9149"/>
                      <a:pt x="3739" y="8876"/>
                      <a:pt x="2797" y="7629"/>
                    </a:cubicBez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3384128" y="2838936"/>
                <a:ext cx="44724" cy="41231"/>
              </a:xfrm>
              <a:custGeom>
                <a:rect b="b" l="l" r="r" t="t"/>
                <a:pathLst>
                  <a:path extrusionOk="0" fill="none" h="1794" w="1946">
                    <a:moveTo>
                      <a:pt x="608" y="1794"/>
                    </a:moveTo>
                    <a:lnTo>
                      <a:pt x="1945" y="791"/>
                    </a:lnTo>
                    <a:cubicBezTo>
                      <a:pt x="1824" y="669"/>
                      <a:pt x="1702" y="548"/>
                      <a:pt x="1611" y="426"/>
                    </a:cubicBezTo>
                    <a:cubicBezTo>
                      <a:pt x="1489" y="274"/>
                      <a:pt x="1429" y="122"/>
                      <a:pt x="1337" y="1"/>
                    </a:cubicBezTo>
                    <a:lnTo>
                      <a:pt x="0" y="973"/>
                    </a:ln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8"/>
              <p:cNvSpPr/>
              <p:nvPr/>
            </p:nvSpPr>
            <p:spPr>
              <a:xfrm>
                <a:off x="3355470" y="2875270"/>
                <a:ext cx="22385" cy="29349"/>
              </a:xfrm>
              <a:custGeom>
                <a:rect b="b" l="l" r="r" t="t"/>
                <a:pathLst>
                  <a:path extrusionOk="0" fill="none" h="1277" w="974">
                    <a:moveTo>
                      <a:pt x="1" y="0"/>
                    </a:moveTo>
                    <a:lnTo>
                      <a:pt x="973" y="1277"/>
                    </a:lnTo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6" name="Google Shape;646;p38"/>
            <p:cNvGrpSpPr/>
            <p:nvPr/>
          </p:nvGrpSpPr>
          <p:grpSpPr>
            <a:xfrm>
              <a:off x="4372553" y="1916859"/>
              <a:ext cx="301806" cy="301806"/>
              <a:chOff x="4372553" y="1916859"/>
              <a:chExt cx="301806" cy="301806"/>
            </a:xfrm>
          </p:grpSpPr>
          <p:sp>
            <p:nvSpPr>
              <p:cNvPr id="647" name="Google Shape;647;p38"/>
              <p:cNvSpPr/>
              <p:nvPr/>
            </p:nvSpPr>
            <p:spPr>
              <a:xfrm>
                <a:off x="4505296" y="1953009"/>
                <a:ext cx="79657" cy="186112"/>
              </a:xfrm>
              <a:custGeom>
                <a:rect b="b" l="l" r="r" t="t"/>
                <a:pathLst>
                  <a:path extrusionOk="0" h="8098" w="3466">
                    <a:moveTo>
                      <a:pt x="1368" y="1953"/>
                    </a:moveTo>
                    <a:lnTo>
                      <a:pt x="1368" y="3412"/>
                    </a:lnTo>
                    <a:cubicBezTo>
                      <a:pt x="1094" y="3260"/>
                      <a:pt x="882" y="2987"/>
                      <a:pt x="882" y="2652"/>
                    </a:cubicBezTo>
                    <a:cubicBezTo>
                      <a:pt x="882" y="2349"/>
                      <a:pt x="1094" y="2075"/>
                      <a:pt x="1368" y="1953"/>
                    </a:cubicBezTo>
                    <a:close/>
                    <a:moveTo>
                      <a:pt x="2097" y="4598"/>
                    </a:moveTo>
                    <a:cubicBezTo>
                      <a:pt x="2432" y="4750"/>
                      <a:pt x="2645" y="5115"/>
                      <a:pt x="2645" y="5479"/>
                    </a:cubicBezTo>
                    <a:cubicBezTo>
                      <a:pt x="2675" y="5844"/>
                      <a:pt x="2432" y="6178"/>
                      <a:pt x="2097" y="6300"/>
                    </a:cubicBezTo>
                    <a:lnTo>
                      <a:pt x="2097" y="6270"/>
                    </a:lnTo>
                    <a:lnTo>
                      <a:pt x="2097" y="4598"/>
                    </a:lnTo>
                    <a:close/>
                    <a:moveTo>
                      <a:pt x="1733" y="0"/>
                    </a:moveTo>
                    <a:cubicBezTo>
                      <a:pt x="1581" y="0"/>
                      <a:pt x="1429" y="84"/>
                      <a:pt x="1368" y="251"/>
                    </a:cubicBezTo>
                    <a:lnTo>
                      <a:pt x="1368" y="1315"/>
                    </a:lnTo>
                    <a:cubicBezTo>
                      <a:pt x="638" y="1406"/>
                      <a:pt x="91" y="2045"/>
                      <a:pt x="91" y="2774"/>
                    </a:cubicBezTo>
                    <a:cubicBezTo>
                      <a:pt x="91" y="3504"/>
                      <a:pt x="578" y="3929"/>
                      <a:pt x="1368" y="4263"/>
                    </a:cubicBezTo>
                    <a:lnTo>
                      <a:pt x="1368" y="6361"/>
                    </a:lnTo>
                    <a:cubicBezTo>
                      <a:pt x="942" y="6330"/>
                      <a:pt x="578" y="6209"/>
                      <a:pt x="213" y="5996"/>
                    </a:cubicBezTo>
                    <a:lnTo>
                      <a:pt x="0" y="6604"/>
                    </a:lnTo>
                    <a:cubicBezTo>
                      <a:pt x="395" y="6877"/>
                      <a:pt x="882" y="6999"/>
                      <a:pt x="1368" y="7029"/>
                    </a:cubicBezTo>
                    <a:lnTo>
                      <a:pt x="1368" y="7820"/>
                    </a:lnTo>
                    <a:cubicBezTo>
                      <a:pt x="1368" y="7983"/>
                      <a:pt x="1515" y="8098"/>
                      <a:pt x="1655" y="8098"/>
                    </a:cubicBezTo>
                    <a:cubicBezTo>
                      <a:pt x="1671" y="8098"/>
                      <a:pt x="1687" y="8096"/>
                      <a:pt x="1702" y="8093"/>
                    </a:cubicBezTo>
                    <a:cubicBezTo>
                      <a:pt x="1721" y="8096"/>
                      <a:pt x="1740" y="8098"/>
                      <a:pt x="1758" y="8098"/>
                    </a:cubicBezTo>
                    <a:cubicBezTo>
                      <a:pt x="1915" y="8098"/>
                      <a:pt x="2040" y="7983"/>
                      <a:pt x="2067" y="7820"/>
                    </a:cubicBezTo>
                    <a:lnTo>
                      <a:pt x="2067" y="6969"/>
                    </a:lnTo>
                    <a:cubicBezTo>
                      <a:pt x="2857" y="6877"/>
                      <a:pt x="3435" y="6209"/>
                      <a:pt x="3465" y="5418"/>
                    </a:cubicBezTo>
                    <a:cubicBezTo>
                      <a:pt x="3465" y="4598"/>
                      <a:pt x="3009" y="4142"/>
                      <a:pt x="2097" y="3747"/>
                    </a:cubicBezTo>
                    <a:lnTo>
                      <a:pt x="2097" y="1893"/>
                    </a:lnTo>
                    <a:cubicBezTo>
                      <a:pt x="2432" y="1923"/>
                      <a:pt x="2736" y="2014"/>
                      <a:pt x="3040" y="2197"/>
                    </a:cubicBezTo>
                    <a:lnTo>
                      <a:pt x="3252" y="1589"/>
                    </a:lnTo>
                    <a:cubicBezTo>
                      <a:pt x="2888" y="1376"/>
                      <a:pt x="2493" y="1254"/>
                      <a:pt x="2097" y="1254"/>
                    </a:cubicBezTo>
                    <a:lnTo>
                      <a:pt x="2097" y="251"/>
                    </a:lnTo>
                    <a:cubicBezTo>
                      <a:pt x="2037" y="84"/>
                      <a:pt x="1885" y="0"/>
                      <a:pt x="1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4372553" y="1916859"/>
                <a:ext cx="301806" cy="301806"/>
              </a:xfrm>
              <a:custGeom>
                <a:rect b="b" l="l" r="r" t="t"/>
                <a:pathLst>
                  <a:path extrusionOk="0" fill="none" h="13132" w="13132">
                    <a:moveTo>
                      <a:pt x="13132" y="5624"/>
                    </a:moveTo>
                    <a:cubicBezTo>
                      <a:pt x="13132" y="10609"/>
                      <a:pt x="7083" y="13131"/>
                      <a:pt x="3527" y="9575"/>
                    </a:cubicBezTo>
                    <a:cubicBezTo>
                      <a:pt x="1" y="6049"/>
                      <a:pt x="2493" y="0"/>
                      <a:pt x="7509" y="0"/>
                    </a:cubicBezTo>
                    <a:cubicBezTo>
                      <a:pt x="10609" y="0"/>
                      <a:pt x="13132" y="2523"/>
                      <a:pt x="13132" y="5624"/>
                    </a:cubicBez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9" name="Google Shape;649;p38"/>
            <p:cNvSpPr/>
            <p:nvPr/>
          </p:nvSpPr>
          <p:spPr>
            <a:xfrm>
              <a:off x="4322269" y="1879146"/>
              <a:ext cx="389829" cy="389806"/>
            </a:xfrm>
            <a:custGeom>
              <a:rect b="b" l="l" r="r" t="t"/>
              <a:pathLst>
                <a:path extrusionOk="0" fill="none" h="16961" w="16962">
                  <a:moveTo>
                    <a:pt x="16961" y="7265"/>
                  </a:moveTo>
                  <a:cubicBezTo>
                    <a:pt x="16931" y="13709"/>
                    <a:pt x="9150" y="16961"/>
                    <a:pt x="4590" y="12371"/>
                  </a:cubicBezTo>
                  <a:cubicBezTo>
                    <a:pt x="0" y="7812"/>
                    <a:pt x="3253" y="31"/>
                    <a:pt x="9697" y="31"/>
                  </a:cubicBezTo>
                  <a:cubicBezTo>
                    <a:pt x="13709" y="0"/>
                    <a:pt x="16961" y="3252"/>
                    <a:pt x="16961" y="7265"/>
                  </a:cubicBezTo>
                  <a:close/>
                </a:path>
              </a:pathLst>
            </a:custGeom>
            <a:noFill/>
            <a:ln cap="rnd" cmpd="sng" w="212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0" name="Google Shape;650;p38"/>
            <p:cNvGrpSpPr/>
            <p:nvPr/>
          </p:nvGrpSpPr>
          <p:grpSpPr>
            <a:xfrm>
              <a:off x="3287030" y="1160343"/>
              <a:ext cx="328346" cy="210287"/>
              <a:chOff x="3287030" y="1160343"/>
              <a:chExt cx="328346" cy="210287"/>
            </a:xfrm>
          </p:grpSpPr>
          <p:sp>
            <p:nvSpPr>
              <p:cNvPr id="651" name="Google Shape;651;p38"/>
              <p:cNvSpPr/>
              <p:nvPr/>
            </p:nvSpPr>
            <p:spPr>
              <a:xfrm>
                <a:off x="3298199" y="1160343"/>
                <a:ext cx="138332" cy="139021"/>
              </a:xfrm>
              <a:custGeom>
                <a:rect b="b" l="l" r="r" t="t"/>
                <a:pathLst>
                  <a:path extrusionOk="0" fill="none" h="6049" w="6019">
                    <a:moveTo>
                      <a:pt x="6019" y="2584"/>
                    </a:moveTo>
                    <a:cubicBezTo>
                      <a:pt x="6019" y="4894"/>
                      <a:pt x="3253" y="6049"/>
                      <a:pt x="1611" y="4407"/>
                    </a:cubicBezTo>
                    <a:cubicBezTo>
                      <a:pt x="0" y="2766"/>
                      <a:pt x="1155" y="0"/>
                      <a:pt x="3465" y="0"/>
                    </a:cubicBezTo>
                    <a:cubicBezTo>
                      <a:pt x="4864" y="0"/>
                      <a:pt x="6019" y="1155"/>
                      <a:pt x="6019" y="2584"/>
                    </a:cubicBez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3287030" y="1253236"/>
                <a:ext cx="180941" cy="117395"/>
              </a:xfrm>
              <a:custGeom>
                <a:rect b="b" l="l" r="r" t="t"/>
                <a:pathLst>
                  <a:path extrusionOk="0" fill="none" h="5108" w="7873">
                    <a:moveTo>
                      <a:pt x="6049" y="1"/>
                    </a:moveTo>
                    <a:cubicBezTo>
                      <a:pt x="5015" y="1490"/>
                      <a:pt x="2827" y="1490"/>
                      <a:pt x="1793" y="1"/>
                    </a:cubicBezTo>
                    <a:cubicBezTo>
                      <a:pt x="760" y="183"/>
                      <a:pt x="0" y="1095"/>
                      <a:pt x="0" y="2159"/>
                    </a:cubicBezTo>
                    <a:lnTo>
                      <a:pt x="0" y="4560"/>
                    </a:lnTo>
                    <a:cubicBezTo>
                      <a:pt x="2584" y="5107"/>
                      <a:pt x="5258" y="5107"/>
                      <a:pt x="7873" y="4560"/>
                    </a:cubicBezTo>
                    <a:lnTo>
                      <a:pt x="7873" y="2189"/>
                    </a:lnTo>
                    <a:cubicBezTo>
                      <a:pt x="7873" y="1125"/>
                      <a:pt x="7113" y="213"/>
                      <a:pt x="6049" y="1"/>
                    </a:cubicBez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3476331" y="1195253"/>
                <a:ext cx="113878" cy="114591"/>
              </a:xfrm>
              <a:custGeom>
                <a:rect b="b" l="l" r="r" t="t"/>
                <a:pathLst>
                  <a:path extrusionOk="0" fill="none" h="4986" w="4955">
                    <a:moveTo>
                      <a:pt x="4955" y="2129"/>
                    </a:moveTo>
                    <a:cubicBezTo>
                      <a:pt x="4955" y="4013"/>
                      <a:pt x="2675" y="4986"/>
                      <a:pt x="1338" y="3648"/>
                    </a:cubicBezTo>
                    <a:cubicBezTo>
                      <a:pt x="0" y="2311"/>
                      <a:pt x="943" y="1"/>
                      <a:pt x="2827" y="31"/>
                    </a:cubicBezTo>
                    <a:cubicBezTo>
                      <a:pt x="4013" y="31"/>
                      <a:pt x="4955" y="974"/>
                      <a:pt x="4955" y="2129"/>
                    </a:cubicBez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3467253" y="1272104"/>
                <a:ext cx="148122" cy="93631"/>
              </a:xfrm>
              <a:custGeom>
                <a:rect b="b" l="l" r="r" t="t"/>
                <a:pathLst>
                  <a:path extrusionOk="0" fill="none" h="4074" w="6445">
                    <a:moveTo>
                      <a:pt x="4955" y="0"/>
                    </a:moveTo>
                    <a:cubicBezTo>
                      <a:pt x="4134" y="1216"/>
                      <a:pt x="2310" y="1216"/>
                      <a:pt x="1490" y="0"/>
                    </a:cubicBezTo>
                    <a:cubicBezTo>
                      <a:pt x="608" y="152"/>
                      <a:pt x="0" y="882"/>
                      <a:pt x="0" y="1763"/>
                    </a:cubicBezTo>
                    <a:lnTo>
                      <a:pt x="0" y="3739"/>
                    </a:lnTo>
                    <a:cubicBezTo>
                      <a:pt x="1064" y="3952"/>
                      <a:pt x="2128" y="4073"/>
                      <a:pt x="3222" y="4073"/>
                    </a:cubicBezTo>
                    <a:cubicBezTo>
                      <a:pt x="4286" y="4073"/>
                      <a:pt x="5380" y="3952"/>
                      <a:pt x="6444" y="3739"/>
                    </a:cubicBezTo>
                    <a:lnTo>
                      <a:pt x="6444" y="1763"/>
                    </a:lnTo>
                    <a:cubicBezTo>
                      <a:pt x="6444" y="912"/>
                      <a:pt x="5806" y="152"/>
                      <a:pt x="4955" y="0"/>
                    </a:cubicBez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5" name="Google Shape;655;p38"/>
            <p:cNvGrpSpPr/>
            <p:nvPr/>
          </p:nvGrpSpPr>
          <p:grpSpPr>
            <a:xfrm>
              <a:off x="5386167" y="2639155"/>
              <a:ext cx="467340" cy="359789"/>
              <a:chOff x="5386167" y="2639155"/>
              <a:chExt cx="467340" cy="359789"/>
            </a:xfrm>
          </p:grpSpPr>
          <p:sp>
            <p:nvSpPr>
              <p:cNvPr id="656" name="Google Shape;656;p38"/>
              <p:cNvSpPr/>
              <p:nvPr/>
            </p:nvSpPr>
            <p:spPr>
              <a:xfrm>
                <a:off x="5502110" y="2780953"/>
                <a:ext cx="102019" cy="102019"/>
              </a:xfrm>
              <a:custGeom>
                <a:rect b="b" l="l" r="r" t="t"/>
                <a:pathLst>
                  <a:path extrusionOk="0" fill="none" h="4439" w="4439">
                    <a:moveTo>
                      <a:pt x="4439" y="1916"/>
                    </a:moveTo>
                    <a:cubicBezTo>
                      <a:pt x="4439" y="3587"/>
                      <a:pt x="2372" y="4439"/>
                      <a:pt x="1186" y="3253"/>
                    </a:cubicBezTo>
                    <a:cubicBezTo>
                      <a:pt x="1" y="2068"/>
                      <a:pt x="821" y="1"/>
                      <a:pt x="2524" y="1"/>
                    </a:cubicBezTo>
                    <a:cubicBezTo>
                      <a:pt x="3588" y="1"/>
                      <a:pt x="4439" y="852"/>
                      <a:pt x="4439" y="1916"/>
                    </a:cubicBez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8"/>
              <p:cNvSpPr/>
              <p:nvPr/>
            </p:nvSpPr>
            <p:spPr>
              <a:xfrm>
                <a:off x="5440634" y="2734851"/>
                <a:ext cx="208911" cy="209600"/>
              </a:xfrm>
              <a:custGeom>
                <a:rect b="b" l="l" r="r" t="t"/>
                <a:pathLst>
                  <a:path extrusionOk="0" fill="none" h="9120" w="9090">
                    <a:moveTo>
                      <a:pt x="9089" y="3922"/>
                    </a:moveTo>
                    <a:cubicBezTo>
                      <a:pt x="9089" y="7387"/>
                      <a:pt x="4895" y="9119"/>
                      <a:pt x="2433" y="6657"/>
                    </a:cubicBezTo>
                    <a:cubicBezTo>
                      <a:pt x="1" y="4195"/>
                      <a:pt x="1734" y="1"/>
                      <a:pt x="5199" y="31"/>
                    </a:cubicBezTo>
                    <a:cubicBezTo>
                      <a:pt x="7357" y="31"/>
                      <a:pt x="9089" y="1764"/>
                      <a:pt x="9089" y="3922"/>
                    </a:cubicBez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8"/>
              <p:cNvSpPr/>
              <p:nvPr/>
            </p:nvSpPr>
            <p:spPr>
              <a:xfrm>
                <a:off x="5386167" y="2694334"/>
                <a:ext cx="304587" cy="304610"/>
              </a:xfrm>
              <a:custGeom>
                <a:rect b="b" l="l" r="r" t="t"/>
                <a:pathLst>
                  <a:path extrusionOk="0" fill="none" h="13254" w="13253">
                    <a:moveTo>
                      <a:pt x="13222" y="5685"/>
                    </a:moveTo>
                    <a:cubicBezTo>
                      <a:pt x="13222" y="10730"/>
                      <a:pt x="7113" y="13253"/>
                      <a:pt x="3556" y="9667"/>
                    </a:cubicBezTo>
                    <a:cubicBezTo>
                      <a:pt x="0" y="6110"/>
                      <a:pt x="2523" y="1"/>
                      <a:pt x="7569" y="1"/>
                    </a:cubicBezTo>
                    <a:cubicBezTo>
                      <a:pt x="10699" y="1"/>
                      <a:pt x="13253" y="2554"/>
                      <a:pt x="13222" y="5685"/>
                    </a:cubicBez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5709590" y="2639155"/>
                <a:ext cx="104800" cy="109006"/>
              </a:xfrm>
              <a:custGeom>
                <a:rect b="b" l="l" r="r" t="t"/>
                <a:pathLst>
                  <a:path extrusionOk="0" fill="none" h="4743" w="4560">
                    <a:moveTo>
                      <a:pt x="0" y="4742"/>
                    </a:moveTo>
                    <a:lnTo>
                      <a:pt x="365" y="2584"/>
                    </a:lnTo>
                    <a:lnTo>
                      <a:pt x="4560" y="1"/>
                    </a:lnTo>
                    <a:lnTo>
                      <a:pt x="3648" y="2767"/>
                    </a:ln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5709590" y="2702722"/>
                <a:ext cx="143916" cy="68488"/>
              </a:xfrm>
              <a:custGeom>
                <a:rect b="b" l="l" r="r" t="t"/>
                <a:pathLst>
                  <a:path extrusionOk="0" fill="none" h="2980" w="6262">
                    <a:moveTo>
                      <a:pt x="0" y="1976"/>
                    </a:moveTo>
                    <a:lnTo>
                      <a:pt x="1946" y="2979"/>
                    </a:lnTo>
                    <a:lnTo>
                      <a:pt x="6262" y="882"/>
                    </a:lnTo>
                    <a:lnTo>
                      <a:pt x="3648" y="1"/>
                    </a:ln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5560093" y="2702033"/>
                <a:ext cx="235433" cy="122956"/>
              </a:xfrm>
              <a:custGeom>
                <a:rect b="b" l="l" r="r" t="t"/>
                <a:pathLst>
                  <a:path extrusionOk="0" fill="none" h="5350" w="10244">
                    <a:moveTo>
                      <a:pt x="1" y="5350"/>
                    </a:moveTo>
                    <a:lnTo>
                      <a:pt x="10244" y="0"/>
                    </a:lnTo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38"/>
            <p:cNvGrpSpPr/>
            <p:nvPr/>
          </p:nvGrpSpPr>
          <p:grpSpPr>
            <a:xfrm>
              <a:off x="6215328" y="1879835"/>
              <a:ext cx="240326" cy="337423"/>
              <a:chOff x="6215328" y="1879835"/>
              <a:chExt cx="240326" cy="337423"/>
            </a:xfrm>
          </p:grpSpPr>
          <p:sp>
            <p:nvSpPr>
              <p:cNvPr id="663" name="Google Shape;663;p38"/>
              <p:cNvSpPr/>
              <p:nvPr/>
            </p:nvSpPr>
            <p:spPr>
              <a:xfrm>
                <a:off x="6408835" y="1879835"/>
                <a:ext cx="25878" cy="53113"/>
              </a:xfrm>
              <a:custGeom>
                <a:rect b="b" l="l" r="r" t="t"/>
                <a:pathLst>
                  <a:path extrusionOk="0" fill="none" h="2311" w="1126">
                    <a:moveTo>
                      <a:pt x="0" y="2311"/>
                    </a:moveTo>
                    <a:lnTo>
                      <a:pt x="1125" y="1"/>
                    </a:lnTo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8"/>
              <p:cNvSpPr/>
              <p:nvPr/>
            </p:nvSpPr>
            <p:spPr>
              <a:xfrm>
                <a:off x="6268416" y="1918261"/>
                <a:ext cx="187238" cy="215875"/>
              </a:xfrm>
              <a:custGeom>
                <a:rect b="b" l="l" r="r" t="t"/>
                <a:pathLst>
                  <a:path extrusionOk="0" fill="none" h="9393" w="8147">
                    <a:moveTo>
                      <a:pt x="5016" y="9393"/>
                    </a:moveTo>
                    <a:lnTo>
                      <a:pt x="7478" y="4408"/>
                    </a:lnTo>
                    <a:cubicBezTo>
                      <a:pt x="8147" y="3009"/>
                      <a:pt x="7569" y="1338"/>
                      <a:pt x="6171" y="669"/>
                    </a:cubicBezTo>
                    <a:cubicBezTo>
                      <a:pt x="4773" y="0"/>
                      <a:pt x="3132" y="578"/>
                      <a:pt x="2433" y="1946"/>
                    </a:cubicBezTo>
                    <a:lnTo>
                      <a:pt x="1" y="6991"/>
                    </a:ln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6267727" y="2039812"/>
                <a:ext cx="134149" cy="94320"/>
              </a:xfrm>
              <a:custGeom>
                <a:rect b="b" l="l" r="r" t="t"/>
                <a:pathLst>
                  <a:path extrusionOk="0" fill="none" h="4104" w="5837">
                    <a:moveTo>
                      <a:pt x="1" y="1672"/>
                    </a:moveTo>
                    <a:lnTo>
                      <a:pt x="821" y="0"/>
                    </a:lnTo>
                    <a:lnTo>
                      <a:pt x="5836" y="2432"/>
                    </a:lnTo>
                    <a:lnTo>
                      <a:pt x="5046" y="4104"/>
                    </a:ln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6215328" y="2037008"/>
                <a:ext cx="73383" cy="134149"/>
              </a:xfrm>
              <a:custGeom>
                <a:rect b="b" l="l" r="r" t="t"/>
                <a:pathLst>
                  <a:path extrusionOk="0" fill="none" h="5837" w="3193">
                    <a:moveTo>
                      <a:pt x="2311" y="1794"/>
                    </a:moveTo>
                    <a:lnTo>
                      <a:pt x="3192" y="1"/>
                    </a:lnTo>
                    <a:cubicBezTo>
                      <a:pt x="1977" y="92"/>
                      <a:pt x="973" y="852"/>
                      <a:pt x="518" y="1976"/>
                    </a:cubicBezTo>
                    <a:cubicBezTo>
                      <a:pt x="1" y="3222"/>
                      <a:pt x="122" y="4681"/>
                      <a:pt x="882" y="5836"/>
                    </a:cubicBezTo>
                    <a:lnTo>
                      <a:pt x="2736" y="2007"/>
                    </a:ln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6329892" y="2094279"/>
                <a:ext cx="88046" cy="122979"/>
              </a:xfrm>
              <a:custGeom>
                <a:rect b="b" l="l" r="r" t="t"/>
                <a:pathLst>
                  <a:path extrusionOk="0" fill="none" h="5351" w="3831">
                    <a:moveTo>
                      <a:pt x="3192" y="1"/>
                    </a:moveTo>
                    <a:lnTo>
                      <a:pt x="2341" y="1734"/>
                    </a:lnTo>
                    <a:lnTo>
                      <a:pt x="1855" y="1521"/>
                    </a:lnTo>
                    <a:lnTo>
                      <a:pt x="1" y="5351"/>
                    </a:lnTo>
                    <a:cubicBezTo>
                      <a:pt x="1338" y="5199"/>
                      <a:pt x="2584" y="4408"/>
                      <a:pt x="3253" y="3223"/>
                    </a:cubicBezTo>
                    <a:cubicBezTo>
                      <a:pt x="3831" y="2220"/>
                      <a:pt x="3800" y="974"/>
                      <a:pt x="3192" y="1"/>
                    </a:cubicBez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6282389" y="2097772"/>
                <a:ext cx="56606" cy="80370"/>
              </a:xfrm>
              <a:custGeom>
                <a:rect b="b" l="l" r="r" t="t"/>
                <a:pathLst>
                  <a:path extrusionOk="0" fill="none" h="3497" w="2463">
                    <a:moveTo>
                      <a:pt x="1125" y="1"/>
                    </a:moveTo>
                    <a:lnTo>
                      <a:pt x="1125" y="31"/>
                    </a:lnTo>
                    <a:cubicBezTo>
                      <a:pt x="335" y="1673"/>
                      <a:pt x="1" y="3132"/>
                      <a:pt x="366" y="3314"/>
                    </a:cubicBezTo>
                    <a:cubicBezTo>
                      <a:pt x="761" y="3496"/>
                      <a:pt x="1673" y="2311"/>
                      <a:pt x="2463" y="670"/>
                    </a:cubicBezTo>
                    <a:lnTo>
                      <a:pt x="2463" y="639"/>
                    </a:ln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6330605" y="1958065"/>
                <a:ext cx="84530" cy="89448"/>
              </a:xfrm>
              <a:custGeom>
                <a:rect b="b" l="l" r="r" t="t"/>
                <a:pathLst>
                  <a:path extrusionOk="0" fill="none" h="3892" w="3678">
                    <a:moveTo>
                      <a:pt x="3313" y="2676"/>
                    </a:moveTo>
                    <a:cubicBezTo>
                      <a:pt x="2705" y="3891"/>
                      <a:pt x="912" y="3800"/>
                      <a:pt x="456" y="2493"/>
                    </a:cubicBezTo>
                    <a:cubicBezTo>
                      <a:pt x="0" y="1186"/>
                      <a:pt x="1368" y="1"/>
                      <a:pt x="2614" y="578"/>
                    </a:cubicBezTo>
                    <a:cubicBezTo>
                      <a:pt x="3374" y="973"/>
                      <a:pt x="3678" y="1885"/>
                      <a:pt x="3313" y="2676"/>
                    </a:cubicBez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0" name="Google Shape;670;p38"/>
            <p:cNvGrpSpPr/>
            <p:nvPr/>
          </p:nvGrpSpPr>
          <p:grpSpPr>
            <a:xfrm>
              <a:off x="5496525" y="1103762"/>
              <a:ext cx="257788" cy="305269"/>
              <a:chOff x="5496525" y="1103762"/>
              <a:chExt cx="257788" cy="305269"/>
            </a:xfrm>
          </p:grpSpPr>
          <p:sp>
            <p:nvSpPr>
              <p:cNvPr id="671" name="Google Shape;671;p38"/>
              <p:cNvSpPr/>
              <p:nvPr/>
            </p:nvSpPr>
            <p:spPr>
              <a:xfrm>
                <a:off x="5502822" y="1103762"/>
                <a:ext cx="236835" cy="252187"/>
              </a:xfrm>
              <a:custGeom>
                <a:rect b="b" l="l" r="r" t="t"/>
                <a:pathLst>
                  <a:path extrusionOk="0" fill="none" h="10973" w="10305">
                    <a:moveTo>
                      <a:pt x="9241" y="7508"/>
                    </a:moveTo>
                    <a:cubicBezTo>
                      <a:pt x="7538" y="10973"/>
                      <a:pt x="2493" y="10638"/>
                      <a:pt x="1246" y="6991"/>
                    </a:cubicBezTo>
                    <a:cubicBezTo>
                      <a:pt x="0" y="3344"/>
                      <a:pt x="3769" y="0"/>
                      <a:pt x="7265" y="1702"/>
                    </a:cubicBezTo>
                    <a:cubicBezTo>
                      <a:pt x="9392" y="2736"/>
                      <a:pt x="10304" y="5350"/>
                      <a:pt x="9241" y="7508"/>
                    </a:cubicBez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5520978" y="1292351"/>
                <a:ext cx="106202" cy="97837"/>
              </a:xfrm>
              <a:custGeom>
                <a:rect b="b" l="l" r="r" t="t"/>
                <a:pathLst>
                  <a:path extrusionOk="0" fill="none" h="4257" w="4621">
                    <a:moveTo>
                      <a:pt x="2645" y="1277"/>
                    </a:moveTo>
                    <a:cubicBezTo>
                      <a:pt x="2067" y="973"/>
                      <a:pt x="1520" y="548"/>
                      <a:pt x="1125" y="1"/>
                    </a:cubicBezTo>
                    <a:lnTo>
                      <a:pt x="456" y="1399"/>
                    </a:lnTo>
                    <a:cubicBezTo>
                      <a:pt x="0" y="2372"/>
                      <a:pt x="487" y="3284"/>
                      <a:pt x="1459" y="3770"/>
                    </a:cubicBezTo>
                    <a:cubicBezTo>
                      <a:pt x="2402" y="4256"/>
                      <a:pt x="3466" y="4043"/>
                      <a:pt x="3922" y="3101"/>
                    </a:cubicBezTo>
                    <a:lnTo>
                      <a:pt x="4621" y="1703"/>
                    </a:lnTo>
                    <a:cubicBezTo>
                      <a:pt x="3922" y="1733"/>
                      <a:pt x="3253" y="1581"/>
                      <a:pt x="2645" y="1277"/>
                    </a:cubicBez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5580363" y="1180590"/>
                <a:ext cx="91516" cy="104111"/>
              </a:xfrm>
              <a:custGeom>
                <a:rect b="b" l="l" r="r" t="t"/>
                <a:pathLst>
                  <a:path extrusionOk="0" fill="none" h="4530" w="3982">
                    <a:moveTo>
                      <a:pt x="3982" y="1"/>
                    </a:moveTo>
                    <a:lnTo>
                      <a:pt x="760" y="1429"/>
                    </a:lnTo>
                    <a:lnTo>
                      <a:pt x="2736" y="2827"/>
                    </a:lnTo>
                    <a:lnTo>
                      <a:pt x="0" y="4529"/>
                    </a:lnTo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8"/>
              <p:cNvSpPr/>
              <p:nvPr/>
            </p:nvSpPr>
            <p:spPr>
              <a:xfrm>
                <a:off x="5535640" y="1322388"/>
                <a:ext cx="76876" cy="41254"/>
              </a:xfrm>
              <a:custGeom>
                <a:rect b="b" l="l" r="r" t="t"/>
                <a:pathLst>
                  <a:path extrusionOk="0" fill="none" h="1795" w="3345">
                    <a:moveTo>
                      <a:pt x="1" y="1"/>
                    </a:moveTo>
                    <a:cubicBezTo>
                      <a:pt x="1" y="1"/>
                      <a:pt x="1460" y="1794"/>
                      <a:pt x="3344" y="1703"/>
                    </a:cubicBezTo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8"/>
              <p:cNvSpPr/>
              <p:nvPr/>
            </p:nvSpPr>
            <p:spPr>
              <a:xfrm>
                <a:off x="5524471" y="1366398"/>
                <a:ext cx="46815" cy="42633"/>
              </a:xfrm>
              <a:custGeom>
                <a:rect b="b" l="l" r="r" t="t"/>
                <a:pathLst>
                  <a:path extrusionOk="0" fill="none" h="1855" w="2037">
                    <a:moveTo>
                      <a:pt x="1277" y="548"/>
                    </a:moveTo>
                    <a:cubicBezTo>
                      <a:pt x="1004" y="426"/>
                      <a:pt x="760" y="244"/>
                      <a:pt x="548" y="1"/>
                    </a:cubicBezTo>
                    <a:lnTo>
                      <a:pt x="487" y="92"/>
                    </a:lnTo>
                    <a:cubicBezTo>
                      <a:pt x="0" y="1095"/>
                      <a:pt x="1520" y="1855"/>
                      <a:pt x="2007" y="852"/>
                    </a:cubicBezTo>
                    <a:cubicBezTo>
                      <a:pt x="2037" y="821"/>
                      <a:pt x="2037" y="821"/>
                      <a:pt x="2007" y="791"/>
                    </a:cubicBezTo>
                    <a:cubicBezTo>
                      <a:pt x="1763" y="761"/>
                      <a:pt x="1520" y="669"/>
                      <a:pt x="1277" y="548"/>
                    </a:cubicBezTo>
                    <a:close/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8"/>
              <p:cNvSpPr/>
              <p:nvPr/>
            </p:nvSpPr>
            <p:spPr>
              <a:xfrm>
                <a:off x="5677461" y="1110036"/>
                <a:ext cx="7699" cy="16800"/>
              </a:xfrm>
              <a:custGeom>
                <a:rect b="b" l="l" r="r" t="t"/>
                <a:pathLst>
                  <a:path extrusionOk="0" fill="none" h="731" w="335">
                    <a:moveTo>
                      <a:pt x="0" y="730"/>
                    </a:moveTo>
                    <a:lnTo>
                      <a:pt x="334" y="1"/>
                    </a:lnTo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8"/>
              <p:cNvSpPr/>
              <p:nvPr/>
            </p:nvSpPr>
            <p:spPr>
              <a:xfrm>
                <a:off x="5731239" y="1284675"/>
                <a:ext cx="16800" cy="8412"/>
              </a:xfrm>
              <a:custGeom>
                <a:rect b="b" l="l" r="r" t="t"/>
                <a:pathLst>
                  <a:path extrusionOk="0" fill="none" h="366" w="731">
                    <a:moveTo>
                      <a:pt x="1" y="0"/>
                    </a:moveTo>
                    <a:lnTo>
                      <a:pt x="730" y="365"/>
                    </a:lnTo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8"/>
              <p:cNvSpPr/>
              <p:nvPr/>
            </p:nvSpPr>
            <p:spPr>
              <a:xfrm>
                <a:off x="5502822" y="1172914"/>
                <a:ext cx="16777" cy="8389"/>
              </a:xfrm>
              <a:custGeom>
                <a:rect b="b" l="l" r="r" t="t"/>
                <a:pathLst>
                  <a:path extrusionOk="0" fill="none" h="365" w="730">
                    <a:moveTo>
                      <a:pt x="0" y="0"/>
                    </a:moveTo>
                    <a:lnTo>
                      <a:pt x="730" y="365"/>
                    </a:lnTo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8"/>
              <p:cNvSpPr/>
              <p:nvPr/>
            </p:nvSpPr>
            <p:spPr>
              <a:xfrm>
                <a:off x="5736823" y="1188266"/>
                <a:ext cx="17490" cy="6320"/>
              </a:xfrm>
              <a:custGeom>
                <a:rect b="b" l="l" r="r" t="t"/>
                <a:pathLst>
                  <a:path extrusionOk="0" fill="none" h="275" w="761">
                    <a:moveTo>
                      <a:pt x="1" y="274"/>
                    </a:moveTo>
                    <a:lnTo>
                      <a:pt x="761" y="1"/>
                    </a:lnTo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8"/>
              <p:cNvSpPr/>
              <p:nvPr/>
            </p:nvSpPr>
            <p:spPr>
              <a:xfrm>
                <a:off x="5496525" y="1270702"/>
                <a:ext cx="17490" cy="6320"/>
              </a:xfrm>
              <a:custGeom>
                <a:rect b="b" l="l" r="r" t="t"/>
                <a:pathLst>
                  <a:path extrusionOk="0" fill="none" h="275" w="761">
                    <a:moveTo>
                      <a:pt x="1" y="274"/>
                    </a:moveTo>
                    <a:lnTo>
                      <a:pt x="761" y="1"/>
                    </a:lnTo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8"/>
              <p:cNvSpPr/>
              <p:nvPr/>
            </p:nvSpPr>
            <p:spPr>
              <a:xfrm>
                <a:off x="5663488" y="1344060"/>
                <a:ext cx="6297" cy="18179"/>
              </a:xfrm>
              <a:custGeom>
                <a:rect b="b" l="l" r="r" t="t"/>
                <a:pathLst>
                  <a:path extrusionOk="0" fill="none" h="791" w="274">
                    <a:moveTo>
                      <a:pt x="0" y="0"/>
                    </a:moveTo>
                    <a:lnTo>
                      <a:pt x="274" y="790"/>
                    </a:lnTo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8"/>
              <p:cNvSpPr/>
              <p:nvPr/>
            </p:nvSpPr>
            <p:spPr>
              <a:xfrm>
                <a:off x="5581053" y="1103762"/>
                <a:ext cx="6320" cy="17467"/>
              </a:xfrm>
              <a:custGeom>
                <a:rect b="b" l="l" r="r" t="t"/>
                <a:pathLst>
                  <a:path extrusionOk="0" fill="none" h="760" w="275">
                    <a:moveTo>
                      <a:pt x="1" y="0"/>
                    </a:moveTo>
                    <a:lnTo>
                      <a:pt x="274" y="760"/>
                    </a:lnTo>
                  </a:path>
                </a:pathLst>
              </a:custGeom>
              <a:noFill/>
              <a:ln cap="rnd" cmpd="sng" w="212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3" name="Google Shape;683;p38"/>
          <p:cNvSpPr/>
          <p:nvPr/>
        </p:nvSpPr>
        <p:spPr>
          <a:xfrm>
            <a:off x="717908" y="4280944"/>
            <a:ext cx="42575" cy="460725"/>
          </a:xfrm>
          <a:custGeom>
            <a:rect b="b" l="l" r="r" t="t"/>
            <a:pathLst>
              <a:path extrusionOk="0" h="15715" w="1703">
                <a:moveTo>
                  <a:pt x="0" y="0"/>
                </a:moveTo>
                <a:lnTo>
                  <a:pt x="0" y="15715"/>
                </a:lnTo>
                <a:lnTo>
                  <a:pt x="1703" y="15715"/>
                </a:lnTo>
                <a:lnTo>
                  <a:pt x="1703" y="0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2621185" y="4280944"/>
            <a:ext cx="42575" cy="460725"/>
          </a:xfrm>
          <a:custGeom>
            <a:rect b="b" l="l" r="r" t="t"/>
            <a:pathLst>
              <a:path extrusionOk="0" h="15715" w="1703">
                <a:moveTo>
                  <a:pt x="0" y="0"/>
                </a:moveTo>
                <a:lnTo>
                  <a:pt x="0" y="15715"/>
                </a:lnTo>
                <a:lnTo>
                  <a:pt x="1702" y="15715"/>
                </a:lnTo>
                <a:lnTo>
                  <a:pt x="1702" y="0"/>
                </a:lnTo>
                <a:close/>
              </a:path>
            </a:pathLst>
          </a:custGeom>
          <a:solidFill>
            <a:srgbClr val="4B7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4555616" y="4280944"/>
            <a:ext cx="42575" cy="460725"/>
          </a:xfrm>
          <a:custGeom>
            <a:rect b="b" l="l" r="r" t="t"/>
            <a:pathLst>
              <a:path extrusionOk="0" h="15715" w="1703">
                <a:moveTo>
                  <a:pt x="0" y="0"/>
                </a:moveTo>
                <a:lnTo>
                  <a:pt x="0" y="15715"/>
                </a:lnTo>
                <a:lnTo>
                  <a:pt x="1702" y="15715"/>
                </a:lnTo>
                <a:lnTo>
                  <a:pt x="1702" y="0"/>
                </a:lnTo>
                <a:close/>
              </a:path>
            </a:pathLst>
          </a:custGeom>
          <a:solidFill>
            <a:srgbClr val="90A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6498358" y="4280944"/>
            <a:ext cx="41825" cy="460725"/>
          </a:xfrm>
          <a:custGeom>
            <a:rect b="b" l="l" r="r" t="t"/>
            <a:pathLst>
              <a:path extrusionOk="0" h="15715" w="1673">
                <a:moveTo>
                  <a:pt x="0" y="0"/>
                </a:moveTo>
                <a:lnTo>
                  <a:pt x="0" y="15715"/>
                </a:lnTo>
                <a:lnTo>
                  <a:pt x="1672" y="15715"/>
                </a:lnTo>
                <a:lnTo>
                  <a:pt x="1672" y="0"/>
                </a:lnTo>
                <a:close/>
              </a:path>
            </a:pathLst>
          </a:custGeom>
          <a:solidFill>
            <a:srgbClr val="FFD1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717908" y="3448840"/>
            <a:ext cx="42575" cy="460754"/>
          </a:xfrm>
          <a:custGeom>
            <a:rect b="b" l="l" r="r" t="t"/>
            <a:pathLst>
              <a:path extrusionOk="0" h="15716" w="1703">
                <a:moveTo>
                  <a:pt x="0" y="1"/>
                </a:moveTo>
                <a:lnTo>
                  <a:pt x="0" y="15715"/>
                </a:lnTo>
                <a:lnTo>
                  <a:pt x="1703" y="15715"/>
                </a:lnTo>
                <a:lnTo>
                  <a:pt x="1703" y="1"/>
                </a:lnTo>
                <a:close/>
              </a:path>
            </a:pathLst>
          </a:custGeom>
          <a:solidFill>
            <a:srgbClr val="FFE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8"/>
          <p:cNvSpPr/>
          <p:nvPr/>
        </p:nvSpPr>
        <p:spPr>
          <a:xfrm>
            <a:off x="2621185" y="3448840"/>
            <a:ext cx="42575" cy="460754"/>
          </a:xfrm>
          <a:custGeom>
            <a:rect b="b" l="l" r="r" t="t"/>
            <a:pathLst>
              <a:path extrusionOk="0" h="15716" w="1703">
                <a:moveTo>
                  <a:pt x="0" y="1"/>
                </a:moveTo>
                <a:lnTo>
                  <a:pt x="0" y="15715"/>
                </a:lnTo>
                <a:lnTo>
                  <a:pt x="1702" y="15715"/>
                </a:lnTo>
                <a:lnTo>
                  <a:pt x="1702" y="1"/>
                </a:lnTo>
                <a:close/>
              </a:path>
            </a:pathLst>
          </a:custGeom>
          <a:solidFill>
            <a:srgbClr val="782A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8"/>
          <p:cNvSpPr/>
          <p:nvPr/>
        </p:nvSpPr>
        <p:spPr>
          <a:xfrm>
            <a:off x="4555616" y="3448840"/>
            <a:ext cx="42575" cy="460754"/>
          </a:xfrm>
          <a:custGeom>
            <a:rect b="b" l="l" r="r" t="t"/>
            <a:pathLst>
              <a:path extrusionOk="0" h="15716" w="1703">
                <a:moveTo>
                  <a:pt x="0" y="1"/>
                </a:moveTo>
                <a:lnTo>
                  <a:pt x="0" y="15715"/>
                </a:lnTo>
                <a:lnTo>
                  <a:pt x="1702" y="15715"/>
                </a:lnTo>
                <a:lnTo>
                  <a:pt x="1702" y="1"/>
                </a:ln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8"/>
          <p:cNvSpPr/>
          <p:nvPr/>
        </p:nvSpPr>
        <p:spPr>
          <a:xfrm>
            <a:off x="6498358" y="3448840"/>
            <a:ext cx="41825" cy="460754"/>
          </a:xfrm>
          <a:custGeom>
            <a:rect b="b" l="l" r="r" t="t"/>
            <a:pathLst>
              <a:path extrusionOk="0" h="15716" w="1673">
                <a:moveTo>
                  <a:pt x="0" y="1"/>
                </a:moveTo>
                <a:lnTo>
                  <a:pt x="0" y="15715"/>
                </a:lnTo>
                <a:lnTo>
                  <a:pt x="1672" y="15715"/>
                </a:lnTo>
                <a:lnTo>
                  <a:pt x="1672" y="1"/>
                </a:lnTo>
                <a:close/>
              </a:path>
            </a:pathLst>
          </a:custGeom>
          <a:solidFill>
            <a:srgbClr val="F376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8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9"/>
          <p:cNvSpPr/>
          <p:nvPr/>
        </p:nvSpPr>
        <p:spPr>
          <a:xfrm>
            <a:off x="478450" y="4062000"/>
            <a:ext cx="2319600" cy="66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3AA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9"/>
          <p:cNvSpPr/>
          <p:nvPr/>
        </p:nvSpPr>
        <p:spPr>
          <a:xfrm>
            <a:off x="478450" y="1009200"/>
            <a:ext cx="2319600" cy="66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5C7F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9"/>
          <p:cNvSpPr/>
          <p:nvPr/>
        </p:nvSpPr>
        <p:spPr>
          <a:xfrm>
            <a:off x="6365550" y="4062000"/>
            <a:ext cx="2319600" cy="66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5B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9"/>
          <p:cNvSpPr/>
          <p:nvPr/>
        </p:nvSpPr>
        <p:spPr>
          <a:xfrm>
            <a:off x="6365550" y="1009200"/>
            <a:ext cx="2319600" cy="66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E3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9"/>
          <p:cNvSpPr/>
          <p:nvPr/>
        </p:nvSpPr>
        <p:spPr>
          <a:xfrm>
            <a:off x="3422000" y="4062000"/>
            <a:ext cx="2319600" cy="66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CBD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9"/>
          <p:cNvSpPr/>
          <p:nvPr/>
        </p:nvSpPr>
        <p:spPr>
          <a:xfrm>
            <a:off x="3422000" y="1009200"/>
            <a:ext cx="2319600" cy="66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2A57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2" name="Google Shape;702;p39"/>
          <p:cNvGrpSpPr/>
          <p:nvPr/>
        </p:nvGrpSpPr>
        <p:grpSpPr>
          <a:xfrm>
            <a:off x="478450" y="1005840"/>
            <a:ext cx="339045" cy="667523"/>
            <a:chOff x="1778325" y="1036415"/>
            <a:chExt cx="339045" cy="667523"/>
          </a:xfrm>
        </p:grpSpPr>
        <p:sp>
          <p:nvSpPr>
            <p:cNvPr id="703" name="Google Shape;703;p39"/>
            <p:cNvSpPr/>
            <p:nvPr/>
          </p:nvSpPr>
          <p:spPr>
            <a:xfrm>
              <a:off x="1778325" y="1036415"/>
              <a:ext cx="339045" cy="667523"/>
            </a:xfrm>
            <a:custGeom>
              <a:rect b="b" l="l" r="r" t="t"/>
              <a:pathLst>
                <a:path extrusionOk="0" h="28124" w="14429">
                  <a:moveTo>
                    <a:pt x="3974" y="1"/>
                  </a:moveTo>
                  <a:cubicBezTo>
                    <a:pt x="1775" y="1"/>
                    <a:pt x="1" y="1776"/>
                    <a:pt x="1" y="3974"/>
                  </a:cubicBezTo>
                  <a:lnTo>
                    <a:pt x="1" y="24150"/>
                  </a:lnTo>
                  <a:cubicBezTo>
                    <a:pt x="1" y="26310"/>
                    <a:pt x="1775" y="28124"/>
                    <a:pt x="3974" y="28124"/>
                  </a:cubicBezTo>
                  <a:lnTo>
                    <a:pt x="14429" y="28124"/>
                  </a:lnTo>
                  <a:lnTo>
                    <a:pt x="14429" y="1"/>
                  </a:ln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881669" y="1320262"/>
              <a:ext cx="16331" cy="99829"/>
            </a:xfrm>
            <a:custGeom>
              <a:rect b="b" l="l" r="r" t="t"/>
              <a:pathLst>
                <a:path extrusionOk="0" h="4206" w="695">
                  <a:moveTo>
                    <a:pt x="1" y="1"/>
                  </a:moveTo>
                  <a:lnTo>
                    <a:pt x="1" y="4206"/>
                  </a:lnTo>
                  <a:lnTo>
                    <a:pt x="695" y="4206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939686" y="1299209"/>
              <a:ext cx="16331" cy="141935"/>
            </a:xfrm>
            <a:custGeom>
              <a:rect b="b" l="l" r="r" t="t"/>
              <a:pathLst>
                <a:path extrusionOk="0" h="5980" w="695">
                  <a:moveTo>
                    <a:pt x="0" y="0"/>
                  </a:moveTo>
                  <a:lnTo>
                    <a:pt x="0" y="5980"/>
                  </a:lnTo>
                  <a:lnTo>
                    <a:pt x="695" y="5980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997703" y="1278607"/>
              <a:ext cx="16331" cy="183139"/>
            </a:xfrm>
            <a:custGeom>
              <a:rect b="b" l="l" r="r" t="t"/>
              <a:pathLst>
                <a:path extrusionOk="0" h="7716" w="695">
                  <a:moveTo>
                    <a:pt x="0" y="0"/>
                  </a:moveTo>
                  <a:lnTo>
                    <a:pt x="0" y="7716"/>
                  </a:lnTo>
                  <a:lnTo>
                    <a:pt x="695" y="7716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881669" y="1363744"/>
              <a:ext cx="132361" cy="12864"/>
            </a:xfrm>
            <a:custGeom>
              <a:rect b="b" l="l" r="r" t="t"/>
              <a:pathLst>
                <a:path extrusionOk="0" h="542" w="5633">
                  <a:moveTo>
                    <a:pt x="1" y="1"/>
                  </a:moveTo>
                  <a:lnTo>
                    <a:pt x="1" y="541"/>
                  </a:lnTo>
                  <a:lnTo>
                    <a:pt x="5633" y="541"/>
                  </a:lnTo>
                  <a:lnTo>
                    <a:pt x="5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9"/>
          <p:cNvGrpSpPr/>
          <p:nvPr/>
        </p:nvGrpSpPr>
        <p:grpSpPr>
          <a:xfrm>
            <a:off x="3384673" y="1005840"/>
            <a:ext cx="343711" cy="669914"/>
            <a:chOff x="3617748" y="1036415"/>
            <a:chExt cx="343711" cy="669914"/>
          </a:xfrm>
        </p:grpSpPr>
        <p:sp>
          <p:nvSpPr>
            <p:cNvPr id="709" name="Google Shape;709;p39"/>
            <p:cNvSpPr/>
            <p:nvPr/>
          </p:nvSpPr>
          <p:spPr>
            <a:xfrm>
              <a:off x="3617748" y="1036415"/>
              <a:ext cx="343711" cy="669914"/>
            </a:xfrm>
            <a:custGeom>
              <a:rect b="b" l="l" r="r" t="t"/>
              <a:pathLst>
                <a:path extrusionOk="0" h="28124" w="14428">
                  <a:moveTo>
                    <a:pt x="3974" y="1"/>
                  </a:moveTo>
                  <a:cubicBezTo>
                    <a:pt x="1775" y="1"/>
                    <a:pt x="0" y="1776"/>
                    <a:pt x="0" y="3974"/>
                  </a:cubicBezTo>
                  <a:lnTo>
                    <a:pt x="0" y="24150"/>
                  </a:lnTo>
                  <a:cubicBezTo>
                    <a:pt x="0" y="26310"/>
                    <a:pt x="1775" y="28124"/>
                    <a:pt x="3974" y="28124"/>
                  </a:cubicBezTo>
                  <a:lnTo>
                    <a:pt x="14428" y="28124"/>
                  </a:lnTo>
                  <a:lnTo>
                    <a:pt x="14428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3715154" y="1264313"/>
              <a:ext cx="149820" cy="214118"/>
            </a:xfrm>
            <a:custGeom>
              <a:rect b="b" l="l" r="r" t="t"/>
              <a:pathLst>
                <a:path extrusionOk="0" fill="none" h="8989" w="6289">
                  <a:moveTo>
                    <a:pt x="3164" y="0"/>
                  </a:moveTo>
                  <a:cubicBezTo>
                    <a:pt x="1428" y="0"/>
                    <a:pt x="0" y="1389"/>
                    <a:pt x="0" y="3125"/>
                  </a:cubicBezTo>
                  <a:lnTo>
                    <a:pt x="0" y="3202"/>
                  </a:lnTo>
                  <a:cubicBezTo>
                    <a:pt x="78" y="6211"/>
                    <a:pt x="3164" y="8988"/>
                    <a:pt x="3164" y="8988"/>
                  </a:cubicBezTo>
                  <a:cubicBezTo>
                    <a:pt x="3164" y="8988"/>
                    <a:pt x="6211" y="6211"/>
                    <a:pt x="6288" y="3202"/>
                  </a:cubicBezTo>
                  <a:lnTo>
                    <a:pt x="6288" y="3125"/>
                  </a:lnTo>
                  <a:cubicBezTo>
                    <a:pt x="6288" y="1389"/>
                    <a:pt x="4861" y="0"/>
                    <a:pt x="3164" y="0"/>
                  </a:cubicBezTo>
                  <a:close/>
                  <a:moveTo>
                    <a:pt x="3164" y="4089"/>
                  </a:moveTo>
                  <a:cubicBezTo>
                    <a:pt x="2276" y="4089"/>
                    <a:pt x="1852" y="3048"/>
                    <a:pt x="2469" y="2430"/>
                  </a:cubicBezTo>
                  <a:cubicBezTo>
                    <a:pt x="3087" y="1852"/>
                    <a:pt x="4128" y="2276"/>
                    <a:pt x="4128" y="3125"/>
                  </a:cubicBezTo>
                  <a:cubicBezTo>
                    <a:pt x="4128" y="3665"/>
                    <a:pt x="3665" y="4089"/>
                    <a:pt x="3164" y="4089"/>
                  </a:cubicBezTo>
                  <a:close/>
                </a:path>
              </a:pathLst>
            </a:custGeom>
            <a:noFill/>
            <a:ln cap="flat" cmpd="sng" w="12525">
              <a:solidFill>
                <a:srgbClr val="FFFFFF"/>
              </a:solidFill>
              <a:prstDash val="solid"/>
              <a:miter lim="385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6367102" y="1005840"/>
            <a:ext cx="339045" cy="667523"/>
            <a:chOff x="5685777" y="1036415"/>
            <a:chExt cx="339045" cy="667523"/>
          </a:xfrm>
        </p:grpSpPr>
        <p:sp>
          <p:nvSpPr>
            <p:cNvPr id="712" name="Google Shape;712;p39"/>
            <p:cNvSpPr/>
            <p:nvPr/>
          </p:nvSpPr>
          <p:spPr>
            <a:xfrm>
              <a:off x="5685777" y="1036415"/>
              <a:ext cx="339045" cy="667523"/>
            </a:xfrm>
            <a:custGeom>
              <a:rect b="b" l="l" r="r" t="t"/>
              <a:pathLst>
                <a:path extrusionOk="0" h="28124" w="14429">
                  <a:moveTo>
                    <a:pt x="3974" y="1"/>
                  </a:moveTo>
                  <a:cubicBezTo>
                    <a:pt x="1775" y="1"/>
                    <a:pt x="1" y="1776"/>
                    <a:pt x="1" y="3974"/>
                  </a:cubicBezTo>
                  <a:lnTo>
                    <a:pt x="1" y="24150"/>
                  </a:lnTo>
                  <a:cubicBezTo>
                    <a:pt x="1" y="26310"/>
                    <a:pt x="1775" y="28124"/>
                    <a:pt x="3974" y="28124"/>
                  </a:cubicBezTo>
                  <a:lnTo>
                    <a:pt x="14428" y="28124"/>
                  </a:lnTo>
                  <a:lnTo>
                    <a:pt x="14428" y="1"/>
                  </a:lnTo>
                  <a:close/>
                </a:path>
              </a:pathLst>
            </a:custGeom>
            <a:solidFill>
              <a:srgbClr val="FFE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749245" y="1263500"/>
              <a:ext cx="212135" cy="213354"/>
            </a:xfrm>
            <a:custGeom>
              <a:rect b="b" l="l" r="r" t="t"/>
              <a:pathLst>
                <a:path extrusionOk="0" fill="none" h="8989" w="9028">
                  <a:moveTo>
                    <a:pt x="8024" y="3433"/>
                  </a:moveTo>
                  <a:cubicBezTo>
                    <a:pt x="7947" y="3202"/>
                    <a:pt x="7870" y="2970"/>
                    <a:pt x="7754" y="2778"/>
                  </a:cubicBezTo>
                  <a:lnTo>
                    <a:pt x="8294" y="1890"/>
                  </a:lnTo>
                  <a:lnTo>
                    <a:pt x="7715" y="1312"/>
                  </a:lnTo>
                  <a:lnTo>
                    <a:pt x="7098" y="694"/>
                  </a:lnTo>
                  <a:lnTo>
                    <a:pt x="6249" y="1273"/>
                  </a:lnTo>
                  <a:cubicBezTo>
                    <a:pt x="6018" y="1157"/>
                    <a:pt x="5825" y="1042"/>
                    <a:pt x="5594" y="1003"/>
                  </a:cubicBezTo>
                  <a:lnTo>
                    <a:pt x="5362" y="0"/>
                  </a:lnTo>
                  <a:lnTo>
                    <a:pt x="3665" y="0"/>
                  </a:lnTo>
                  <a:lnTo>
                    <a:pt x="3433" y="1003"/>
                  </a:lnTo>
                  <a:cubicBezTo>
                    <a:pt x="3240" y="1080"/>
                    <a:pt x="3009" y="1157"/>
                    <a:pt x="2778" y="1273"/>
                  </a:cubicBezTo>
                  <a:lnTo>
                    <a:pt x="1929" y="694"/>
                  </a:lnTo>
                  <a:lnTo>
                    <a:pt x="1312" y="1312"/>
                  </a:lnTo>
                  <a:lnTo>
                    <a:pt x="733" y="1890"/>
                  </a:lnTo>
                  <a:lnTo>
                    <a:pt x="1273" y="2778"/>
                  </a:lnTo>
                  <a:cubicBezTo>
                    <a:pt x="1157" y="2970"/>
                    <a:pt x="1080" y="3202"/>
                    <a:pt x="1003" y="3433"/>
                  </a:cubicBezTo>
                  <a:lnTo>
                    <a:pt x="0" y="3665"/>
                  </a:lnTo>
                  <a:lnTo>
                    <a:pt x="0" y="5324"/>
                  </a:lnTo>
                  <a:lnTo>
                    <a:pt x="1003" y="5555"/>
                  </a:lnTo>
                  <a:cubicBezTo>
                    <a:pt x="1080" y="5787"/>
                    <a:pt x="1157" y="6018"/>
                    <a:pt x="1273" y="6211"/>
                  </a:cubicBezTo>
                  <a:lnTo>
                    <a:pt x="733" y="7098"/>
                  </a:lnTo>
                  <a:lnTo>
                    <a:pt x="1312" y="7677"/>
                  </a:lnTo>
                  <a:lnTo>
                    <a:pt x="1929" y="8294"/>
                  </a:lnTo>
                  <a:lnTo>
                    <a:pt x="2778" y="7715"/>
                  </a:lnTo>
                  <a:cubicBezTo>
                    <a:pt x="3009" y="7831"/>
                    <a:pt x="3240" y="7908"/>
                    <a:pt x="3433" y="7985"/>
                  </a:cubicBezTo>
                  <a:lnTo>
                    <a:pt x="3665" y="8988"/>
                  </a:lnTo>
                  <a:lnTo>
                    <a:pt x="5362" y="8988"/>
                  </a:lnTo>
                  <a:lnTo>
                    <a:pt x="5594" y="7985"/>
                  </a:lnTo>
                  <a:cubicBezTo>
                    <a:pt x="5825" y="7908"/>
                    <a:pt x="6018" y="7831"/>
                    <a:pt x="6249" y="7715"/>
                  </a:cubicBezTo>
                  <a:lnTo>
                    <a:pt x="7098" y="8294"/>
                  </a:lnTo>
                  <a:lnTo>
                    <a:pt x="7715" y="7677"/>
                  </a:lnTo>
                  <a:lnTo>
                    <a:pt x="8294" y="7098"/>
                  </a:lnTo>
                  <a:lnTo>
                    <a:pt x="7754" y="6211"/>
                  </a:lnTo>
                  <a:cubicBezTo>
                    <a:pt x="7870" y="6018"/>
                    <a:pt x="7947" y="5787"/>
                    <a:pt x="8024" y="5555"/>
                  </a:cubicBezTo>
                  <a:lnTo>
                    <a:pt x="9027" y="5324"/>
                  </a:lnTo>
                  <a:lnTo>
                    <a:pt x="9027" y="3665"/>
                  </a:lnTo>
                  <a:close/>
                  <a:moveTo>
                    <a:pt x="4514" y="6674"/>
                  </a:moveTo>
                  <a:cubicBezTo>
                    <a:pt x="2585" y="6635"/>
                    <a:pt x="1659" y="4321"/>
                    <a:pt x="3009" y="2970"/>
                  </a:cubicBezTo>
                  <a:cubicBezTo>
                    <a:pt x="4359" y="1620"/>
                    <a:pt x="6674" y="2585"/>
                    <a:pt x="6712" y="4514"/>
                  </a:cubicBezTo>
                  <a:cubicBezTo>
                    <a:pt x="6712" y="5709"/>
                    <a:pt x="5709" y="6674"/>
                    <a:pt x="4514" y="6674"/>
                  </a:cubicBezTo>
                  <a:close/>
                </a:path>
              </a:pathLst>
            </a:custGeom>
            <a:noFill/>
            <a:ln cap="flat" cmpd="sng" w="12525">
              <a:solidFill>
                <a:srgbClr val="FFFFFF"/>
              </a:solidFill>
              <a:prstDash val="solid"/>
              <a:miter lim="385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3422786" y="4059936"/>
            <a:ext cx="339058" cy="667510"/>
            <a:chOff x="3655861" y="4090511"/>
            <a:chExt cx="339058" cy="667510"/>
          </a:xfrm>
        </p:grpSpPr>
        <p:sp>
          <p:nvSpPr>
            <p:cNvPr id="715" name="Google Shape;715;p39"/>
            <p:cNvSpPr/>
            <p:nvPr/>
          </p:nvSpPr>
          <p:spPr>
            <a:xfrm>
              <a:off x="3655861" y="4090511"/>
              <a:ext cx="339058" cy="667510"/>
            </a:xfrm>
            <a:custGeom>
              <a:rect b="b" l="l" r="r" t="t"/>
              <a:pathLst>
                <a:path extrusionOk="0" h="28085" w="14428">
                  <a:moveTo>
                    <a:pt x="3974" y="0"/>
                  </a:moveTo>
                  <a:cubicBezTo>
                    <a:pt x="1775" y="0"/>
                    <a:pt x="0" y="1775"/>
                    <a:pt x="0" y="3974"/>
                  </a:cubicBezTo>
                  <a:lnTo>
                    <a:pt x="0" y="24111"/>
                  </a:lnTo>
                  <a:cubicBezTo>
                    <a:pt x="0" y="26310"/>
                    <a:pt x="1775" y="28085"/>
                    <a:pt x="3974" y="28085"/>
                  </a:cubicBezTo>
                  <a:lnTo>
                    <a:pt x="14428" y="28085"/>
                  </a:lnTo>
                  <a:lnTo>
                    <a:pt x="14428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3687586" y="4319725"/>
              <a:ext cx="266561" cy="209724"/>
            </a:xfrm>
            <a:custGeom>
              <a:rect b="b" l="l" r="r" t="t"/>
              <a:pathLst>
                <a:path extrusionOk="0" h="8824" w="11343">
                  <a:moveTo>
                    <a:pt x="5903" y="464"/>
                  </a:moveTo>
                  <a:cubicBezTo>
                    <a:pt x="10146" y="464"/>
                    <a:pt x="11342" y="6366"/>
                    <a:pt x="7369" y="7986"/>
                  </a:cubicBezTo>
                  <a:cubicBezTo>
                    <a:pt x="6829" y="8214"/>
                    <a:pt x="6300" y="8316"/>
                    <a:pt x="5797" y="8316"/>
                  </a:cubicBezTo>
                  <a:cubicBezTo>
                    <a:pt x="2634" y="8316"/>
                    <a:pt x="496" y="4251"/>
                    <a:pt x="3125" y="1621"/>
                  </a:cubicBezTo>
                  <a:cubicBezTo>
                    <a:pt x="3858" y="888"/>
                    <a:pt x="4861" y="464"/>
                    <a:pt x="5903" y="464"/>
                  </a:cubicBezTo>
                  <a:close/>
                  <a:moveTo>
                    <a:pt x="5903" y="1"/>
                  </a:moveTo>
                  <a:cubicBezTo>
                    <a:pt x="1968" y="1"/>
                    <a:pt x="0" y="4746"/>
                    <a:pt x="2778" y="7523"/>
                  </a:cubicBezTo>
                  <a:cubicBezTo>
                    <a:pt x="3676" y="8421"/>
                    <a:pt x="4779" y="8823"/>
                    <a:pt x="5862" y="8823"/>
                  </a:cubicBezTo>
                  <a:cubicBezTo>
                    <a:pt x="8127" y="8823"/>
                    <a:pt x="10300" y="7061"/>
                    <a:pt x="10300" y="4398"/>
                  </a:cubicBezTo>
                  <a:cubicBezTo>
                    <a:pt x="10300" y="1968"/>
                    <a:pt x="8333" y="1"/>
                    <a:pt x="5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3820852" y="4358229"/>
              <a:ext cx="51841" cy="110234"/>
            </a:xfrm>
            <a:custGeom>
              <a:rect b="b" l="l" r="r" t="t"/>
              <a:pathLst>
                <a:path extrusionOk="0" h="4638" w="2206">
                  <a:moveTo>
                    <a:pt x="193" y="1"/>
                  </a:moveTo>
                  <a:cubicBezTo>
                    <a:pt x="77" y="1"/>
                    <a:pt x="0" y="117"/>
                    <a:pt x="0" y="232"/>
                  </a:cubicBezTo>
                  <a:lnTo>
                    <a:pt x="0" y="2778"/>
                  </a:lnTo>
                  <a:lnTo>
                    <a:pt x="1813" y="4592"/>
                  </a:lnTo>
                  <a:cubicBezTo>
                    <a:pt x="1845" y="4624"/>
                    <a:pt x="1882" y="4637"/>
                    <a:pt x="1919" y="4637"/>
                  </a:cubicBezTo>
                  <a:cubicBezTo>
                    <a:pt x="2061" y="4637"/>
                    <a:pt x="2206" y="4436"/>
                    <a:pt x="2083" y="4283"/>
                  </a:cubicBezTo>
                  <a:lnTo>
                    <a:pt x="386" y="2624"/>
                  </a:lnTo>
                  <a:lnTo>
                    <a:pt x="386" y="232"/>
                  </a:lnTo>
                  <a:cubicBezTo>
                    <a:pt x="386" y="117"/>
                    <a:pt x="309" y="1"/>
                    <a:pt x="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39"/>
          <p:cNvGrpSpPr/>
          <p:nvPr/>
        </p:nvGrpSpPr>
        <p:grpSpPr>
          <a:xfrm>
            <a:off x="6367102" y="4058244"/>
            <a:ext cx="339045" cy="667510"/>
            <a:chOff x="5685777" y="4088819"/>
            <a:chExt cx="339045" cy="667510"/>
          </a:xfrm>
        </p:grpSpPr>
        <p:sp>
          <p:nvSpPr>
            <p:cNvPr id="719" name="Google Shape;719;p39"/>
            <p:cNvSpPr/>
            <p:nvPr/>
          </p:nvSpPr>
          <p:spPr>
            <a:xfrm>
              <a:off x="5685777" y="4088819"/>
              <a:ext cx="339045" cy="667510"/>
            </a:xfrm>
            <a:custGeom>
              <a:rect b="b" l="l" r="r" t="t"/>
              <a:pathLst>
                <a:path extrusionOk="0" h="28085" w="14429">
                  <a:moveTo>
                    <a:pt x="3974" y="0"/>
                  </a:moveTo>
                  <a:cubicBezTo>
                    <a:pt x="1775" y="0"/>
                    <a:pt x="1" y="1775"/>
                    <a:pt x="1" y="3974"/>
                  </a:cubicBezTo>
                  <a:lnTo>
                    <a:pt x="1" y="24111"/>
                  </a:lnTo>
                  <a:cubicBezTo>
                    <a:pt x="1" y="26310"/>
                    <a:pt x="1775" y="28085"/>
                    <a:pt x="3974" y="28085"/>
                  </a:cubicBezTo>
                  <a:lnTo>
                    <a:pt x="14428" y="28085"/>
                  </a:lnTo>
                  <a:lnTo>
                    <a:pt x="14428" y="0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5812690" y="4531680"/>
              <a:ext cx="85225" cy="13761"/>
            </a:xfrm>
            <a:custGeom>
              <a:rect b="b" l="l" r="r" t="t"/>
              <a:pathLst>
                <a:path extrusionOk="0" h="579" w="3627">
                  <a:moveTo>
                    <a:pt x="0" y="0"/>
                  </a:moveTo>
                  <a:lnTo>
                    <a:pt x="0" y="270"/>
                  </a:lnTo>
                  <a:cubicBezTo>
                    <a:pt x="0" y="270"/>
                    <a:pt x="0" y="579"/>
                    <a:pt x="425" y="579"/>
                  </a:cubicBezTo>
                  <a:lnTo>
                    <a:pt x="3202" y="579"/>
                  </a:lnTo>
                  <a:cubicBezTo>
                    <a:pt x="3627" y="579"/>
                    <a:pt x="3627" y="270"/>
                    <a:pt x="3627" y="270"/>
                  </a:cubicBezTo>
                  <a:lnTo>
                    <a:pt x="36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5751054" y="4352877"/>
              <a:ext cx="208493" cy="158648"/>
            </a:xfrm>
            <a:custGeom>
              <a:rect b="b" l="l" r="r" t="t"/>
              <a:pathLst>
                <a:path extrusionOk="0" fill="none" h="6675" w="8873">
                  <a:moveTo>
                    <a:pt x="4437" y="1"/>
                  </a:moveTo>
                  <a:cubicBezTo>
                    <a:pt x="1196" y="1"/>
                    <a:pt x="0" y="4283"/>
                    <a:pt x="2778" y="5941"/>
                  </a:cubicBezTo>
                  <a:lnTo>
                    <a:pt x="2778" y="6674"/>
                  </a:lnTo>
                  <a:lnTo>
                    <a:pt x="6095" y="6674"/>
                  </a:lnTo>
                  <a:lnTo>
                    <a:pt x="6095" y="5941"/>
                  </a:lnTo>
                  <a:cubicBezTo>
                    <a:pt x="8873" y="4283"/>
                    <a:pt x="7677" y="1"/>
                    <a:pt x="4437" y="1"/>
                  </a:cubicBezTo>
                  <a:close/>
                </a:path>
              </a:pathLst>
            </a:custGeom>
            <a:noFill/>
            <a:ln cap="rnd" cmpd="sng" w="12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5852566" y="4298782"/>
              <a:ext cx="5475" cy="31207"/>
            </a:xfrm>
            <a:custGeom>
              <a:rect b="b" l="l" r="r" t="t"/>
              <a:pathLst>
                <a:path extrusionOk="0" h="1313" w="233">
                  <a:moveTo>
                    <a:pt x="117" y="1"/>
                  </a:moveTo>
                  <a:cubicBezTo>
                    <a:pt x="59" y="1"/>
                    <a:pt x="1" y="39"/>
                    <a:pt x="1" y="116"/>
                  </a:cubicBezTo>
                  <a:lnTo>
                    <a:pt x="1" y="1196"/>
                  </a:lnTo>
                  <a:cubicBezTo>
                    <a:pt x="1" y="1274"/>
                    <a:pt x="39" y="1312"/>
                    <a:pt x="117" y="1312"/>
                  </a:cubicBezTo>
                  <a:cubicBezTo>
                    <a:pt x="194" y="1312"/>
                    <a:pt x="232" y="1274"/>
                    <a:pt x="232" y="1235"/>
                  </a:cubicBezTo>
                  <a:lnTo>
                    <a:pt x="232" y="116"/>
                  </a:lnTo>
                  <a:cubicBezTo>
                    <a:pt x="232" y="39"/>
                    <a:pt x="174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5922379" y="4335883"/>
              <a:ext cx="24155" cy="23221"/>
            </a:xfrm>
            <a:custGeom>
              <a:rect b="b" l="l" r="r" t="t"/>
              <a:pathLst>
                <a:path extrusionOk="0" h="977" w="1028">
                  <a:moveTo>
                    <a:pt x="875" y="0"/>
                  </a:moveTo>
                  <a:cubicBezTo>
                    <a:pt x="855" y="0"/>
                    <a:pt x="832" y="7"/>
                    <a:pt x="810" y="21"/>
                  </a:cubicBezTo>
                  <a:lnTo>
                    <a:pt x="39" y="831"/>
                  </a:lnTo>
                  <a:cubicBezTo>
                    <a:pt x="0" y="870"/>
                    <a:pt x="0" y="909"/>
                    <a:pt x="39" y="947"/>
                  </a:cubicBezTo>
                  <a:cubicBezTo>
                    <a:pt x="58" y="966"/>
                    <a:pt x="87" y="976"/>
                    <a:pt x="116" y="976"/>
                  </a:cubicBezTo>
                  <a:cubicBezTo>
                    <a:pt x="145" y="976"/>
                    <a:pt x="174" y="966"/>
                    <a:pt x="193" y="947"/>
                  </a:cubicBezTo>
                  <a:lnTo>
                    <a:pt x="965" y="176"/>
                  </a:lnTo>
                  <a:cubicBezTo>
                    <a:pt x="1027" y="113"/>
                    <a:pt x="963" y="0"/>
                    <a:pt x="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5950482" y="4425320"/>
              <a:ext cx="32638" cy="4611"/>
            </a:xfrm>
            <a:custGeom>
              <a:rect b="b" l="l" r="r" t="t"/>
              <a:pathLst>
                <a:path extrusionOk="0" h="194" w="1389">
                  <a:moveTo>
                    <a:pt x="154" y="0"/>
                  </a:moveTo>
                  <a:cubicBezTo>
                    <a:pt x="0" y="0"/>
                    <a:pt x="0" y="193"/>
                    <a:pt x="154" y="193"/>
                  </a:cubicBezTo>
                  <a:lnTo>
                    <a:pt x="1235" y="193"/>
                  </a:lnTo>
                  <a:cubicBezTo>
                    <a:pt x="1389" y="193"/>
                    <a:pt x="1389" y="0"/>
                    <a:pt x="1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5921157" y="4495054"/>
              <a:ext cx="25377" cy="24314"/>
            </a:xfrm>
            <a:custGeom>
              <a:rect b="b" l="l" r="r" t="t"/>
              <a:pathLst>
                <a:path extrusionOk="0" h="1023" w="1080">
                  <a:moveTo>
                    <a:pt x="166" y="1"/>
                  </a:moveTo>
                  <a:cubicBezTo>
                    <a:pt x="74" y="1"/>
                    <a:pt x="1" y="131"/>
                    <a:pt x="91" y="191"/>
                  </a:cubicBezTo>
                  <a:lnTo>
                    <a:pt x="862" y="1001"/>
                  </a:lnTo>
                  <a:cubicBezTo>
                    <a:pt x="884" y="1016"/>
                    <a:pt x="907" y="1022"/>
                    <a:pt x="927" y="1022"/>
                  </a:cubicBezTo>
                  <a:cubicBezTo>
                    <a:pt x="1015" y="1022"/>
                    <a:pt x="1079" y="909"/>
                    <a:pt x="1017" y="847"/>
                  </a:cubicBezTo>
                  <a:lnTo>
                    <a:pt x="245" y="37"/>
                  </a:lnTo>
                  <a:cubicBezTo>
                    <a:pt x="220" y="11"/>
                    <a:pt x="192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5764096" y="4495221"/>
              <a:ext cx="24132" cy="24148"/>
            </a:xfrm>
            <a:custGeom>
              <a:rect b="b" l="l" r="r" t="t"/>
              <a:pathLst>
                <a:path extrusionOk="0" h="1016" w="1027">
                  <a:moveTo>
                    <a:pt x="911" y="1"/>
                  </a:moveTo>
                  <a:cubicBezTo>
                    <a:pt x="882" y="1"/>
                    <a:pt x="853" y="10"/>
                    <a:pt x="834" y="30"/>
                  </a:cubicBezTo>
                  <a:lnTo>
                    <a:pt x="62" y="840"/>
                  </a:lnTo>
                  <a:cubicBezTo>
                    <a:pt x="0" y="902"/>
                    <a:pt x="64" y="1015"/>
                    <a:pt x="152" y="1015"/>
                  </a:cubicBezTo>
                  <a:cubicBezTo>
                    <a:pt x="173" y="1015"/>
                    <a:pt x="195" y="1009"/>
                    <a:pt x="217" y="994"/>
                  </a:cubicBezTo>
                  <a:lnTo>
                    <a:pt x="988" y="184"/>
                  </a:lnTo>
                  <a:cubicBezTo>
                    <a:pt x="1027" y="145"/>
                    <a:pt x="1027" y="68"/>
                    <a:pt x="988" y="30"/>
                  </a:cubicBezTo>
                  <a:cubicBezTo>
                    <a:pt x="969" y="10"/>
                    <a:pt x="940" y="1"/>
                    <a:pt x="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5727486" y="4425320"/>
              <a:ext cx="32638" cy="4611"/>
            </a:xfrm>
            <a:custGeom>
              <a:rect b="b" l="l" r="r" t="t"/>
              <a:pathLst>
                <a:path extrusionOk="0" h="194" w="1389">
                  <a:moveTo>
                    <a:pt x="154" y="0"/>
                  </a:moveTo>
                  <a:cubicBezTo>
                    <a:pt x="0" y="0"/>
                    <a:pt x="0" y="193"/>
                    <a:pt x="154" y="193"/>
                  </a:cubicBezTo>
                  <a:lnTo>
                    <a:pt x="1235" y="193"/>
                  </a:lnTo>
                  <a:cubicBezTo>
                    <a:pt x="1389" y="193"/>
                    <a:pt x="1389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5764096" y="4335883"/>
              <a:ext cx="24578" cy="23506"/>
            </a:xfrm>
            <a:custGeom>
              <a:rect b="b" l="l" r="r" t="t"/>
              <a:pathLst>
                <a:path extrusionOk="0" h="989" w="1046">
                  <a:moveTo>
                    <a:pt x="152" y="0"/>
                  </a:moveTo>
                  <a:cubicBezTo>
                    <a:pt x="64" y="0"/>
                    <a:pt x="0" y="113"/>
                    <a:pt x="62" y="176"/>
                  </a:cubicBezTo>
                  <a:lnTo>
                    <a:pt x="834" y="947"/>
                  </a:lnTo>
                  <a:cubicBezTo>
                    <a:pt x="864" y="977"/>
                    <a:pt x="893" y="989"/>
                    <a:pt x="920" y="989"/>
                  </a:cubicBezTo>
                  <a:cubicBezTo>
                    <a:pt x="996" y="989"/>
                    <a:pt x="1046" y="889"/>
                    <a:pt x="988" y="831"/>
                  </a:cubicBezTo>
                  <a:lnTo>
                    <a:pt x="217" y="21"/>
                  </a:lnTo>
                  <a:cubicBezTo>
                    <a:pt x="195" y="7"/>
                    <a:pt x="173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9"/>
          <p:cNvGrpSpPr/>
          <p:nvPr/>
        </p:nvGrpSpPr>
        <p:grpSpPr>
          <a:xfrm>
            <a:off x="478450" y="4059936"/>
            <a:ext cx="339045" cy="667510"/>
            <a:chOff x="1778325" y="4090511"/>
            <a:chExt cx="339045" cy="667510"/>
          </a:xfrm>
        </p:grpSpPr>
        <p:sp>
          <p:nvSpPr>
            <p:cNvPr id="730" name="Google Shape;730;p39"/>
            <p:cNvSpPr/>
            <p:nvPr/>
          </p:nvSpPr>
          <p:spPr>
            <a:xfrm>
              <a:off x="1778325" y="4090511"/>
              <a:ext cx="339045" cy="667510"/>
            </a:xfrm>
            <a:custGeom>
              <a:rect b="b" l="l" r="r" t="t"/>
              <a:pathLst>
                <a:path extrusionOk="0" h="28085" w="14429">
                  <a:moveTo>
                    <a:pt x="3974" y="0"/>
                  </a:moveTo>
                  <a:cubicBezTo>
                    <a:pt x="1775" y="0"/>
                    <a:pt x="1" y="1775"/>
                    <a:pt x="1" y="3974"/>
                  </a:cubicBezTo>
                  <a:lnTo>
                    <a:pt x="1" y="24111"/>
                  </a:lnTo>
                  <a:cubicBezTo>
                    <a:pt x="1" y="26310"/>
                    <a:pt x="1775" y="28085"/>
                    <a:pt x="3974" y="28085"/>
                  </a:cubicBezTo>
                  <a:lnTo>
                    <a:pt x="14429" y="28085"/>
                  </a:lnTo>
                  <a:lnTo>
                    <a:pt x="14429" y="0"/>
                  </a:lnTo>
                  <a:close/>
                </a:path>
              </a:pathLst>
            </a:custGeom>
            <a:solidFill>
              <a:srgbClr val="93A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1805536" y="4316968"/>
              <a:ext cx="270151" cy="214359"/>
            </a:xfrm>
            <a:custGeom>
              <a:rect b="b" l="l" r="r" t="t"/>
              <a:pathLst>
                <a:path extrusionOk="0" h="9019" w="11497">
                  <a:moveTo>
                    <a:pt x="6057" y="580"/>
                  </a:moveTo>
                  <a:cubicBezTo>
                    <a:pt x="10339" y="580"/>
                    <a:pt x="11496" y="6482"/>
                    <a:pt x="7523" y="8102"/>
                  </a:cubicBezTo>
                  <a:cubicBezTo>
                    <a:pt x="6986" y="8328"/>
                    <a:pt x="6461" y="8430"/>
                    <a:pt x="5962" y="8430"/>
                  </a:cubicBezTo>
                  <a:cubicBezTo>
                    <a:pt x="2801" y="8430"/>
                    <a:pt x="680" y="4336"/>
                    <a:pt x="3279" y="1737"/>
                  </a:cubicBezTo>
                  <a:cubicBezTo>
                    <a:pt x="4012" y="1004"/>
                    <a:pt x="5015" y="580"/>
                    <a:pt x="6057" y="580"/>
                  </a:cubicBezTo>
                  <a:close/>
                  <a:moveTo>
                    <a:pt x="6057" y="1"/>
                  </a:moveTo>
                  <a:cubicBezTo>
                    <a:pt x="2045" y="1"/>
                    <a:pt x="0" y="4862"/>
                    <a:pt x="2855" y="7678"/>
                  </a:cubicBezTo>
                  <a:cubicBezTo>
                    <a:pt x="3781" y="8604"/>
                    <a:pt x="4919" y="9019"/>
                    <a:pt x="6034" y="9019"/>
                  </a:cubicBezTo>
                  <a:cubicBezTo>
                    <a:pt x="8353" y="9019"/>
                    <a:pt x="10570" y="7224"/>
                    <a:pt x="10570" y="4514"/>
                  </a:cubicBezTo>
                  <a:cubicBezTo>
                    <a:pt x="10570" y="2007"/>
                    <a:pt x="8526" y="1"/>
                    <a:pt x="6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1937877" y="4465516"/>
              <a:ext cx="19056" cy="19275"/>
            </a:xfrm>
            <a:custGeom>
              <a:rect b="b" l="l" r="r" t="t"/>
              <a:pathLst>
                <a:path extrusionOk="0" h="811" w="811">
                  <a:moveTo>
                    <a:pt x="0" y="0"/>
                  </a:moveTo>
                  <a:lnTo>
                    <a:pt x="0" y="811"/>
                  </a:lnTo>
                  <a:lnTo>
                    <a:pt x="810" y="81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1937877" y="4363743"/>
              <a:ext cx="19056" cy="89865"/>
            </a:xfrm>
            <a:custGeom>
              <a:rect b="b" l="l" r="r" t="t"/>
              <a:pathLst>
                <a:path extrusionOk="0" h="3781" w="811">
                  <a:moveTo>
                    <a:pt x="0" y="0"/>
                  </a:moveTo>
                  <a:lnTo>
                    <a:pt x="0" y="3781"/>
                  </a:lnTo>
                  <a:lnTo>
                    <a:pt x="810" y="3781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39"/>
          <p:cNvSpPr txBox="1"/>
          <p:nvPr/>
        </p:nvSpPr>
        <p:spPr>
          <a:xfrm>
            <a:off x="3840480" y="4096512"/>
            <a:ext cx="9417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5" name="Google Shape;735;p39"/>
          <p:cNvSpPr txBox="1"/>
          <p:nvPr/>
        </p:nvSpPr>
        <p:spPr>
          <a:xfrm>
            <a:off x="6812280" y="1044968"/>
            <a:ext cx="94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6" name="Google Shape;736;p39"/>
          <p:cNvSpPr txBox="1"/>
          <p:nvPr/>
        </p:nvSpPr>
        <p:spPr>
          <a:xfrm>
            <a:off x="901950" y="1046183"/>
            <a:ext cx="941700" cy="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7" name="Google Shape;737;p39"/>
          <p:cNvSpPr txBox="1"/>
          <p:nvPr/>
        </p:nvSpPr>
        <p:spPr>
          <a:xfrm>
            <a:off x="901950" y="4096512"/>
            <a:ext cx="9417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8" name="Google Shape;738;p39"/>
          <p:cNvSpPr txBox="1"/>
          <p:nvPr/>
        </p:nvSpPr>
        <p:spPr>
          <a:xfrm>
            <a:off x="6812280" y="4096512"/>
            <a:ext cx="9417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9" name="Google Shape;739;p39"/>
          <p:cNvSpPr txBox="1"/>
          <p:nvPr/>
        </p:nvSpPr>
        <p:spPr>
          <a:xfrm>
            <a:off x="3840480" y="1044816"/>
            <a:ext cx="9417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0" name="Google Shape;740;p39"/>
          <p:cNvSpPr txBox="1"/>
          <p:nvPr/>
        </p:nvSpPr>
        <p:spPr>
          <a:xfrm>
            <a:off x="901950" y="1247123"/>
            <a:ext cx="1828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place, not hot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1" name="Google Shape;741;p39"/>
          <p:cNvSpPr txBox="1"/>
          <p:nvPr/>
        </p:nvSpPr>
        <p:spPr>
          <a:xfrm>
            <a:off x="3840480" y="1247786"/>
            <a:ext cx="1828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mostly of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hydrogen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2" name="Google Shape;742;p39"/>
          <p:cNvSpPr txBox="1"/>
          <p:nvPr/>
        </p:nvSpPr>
        <p:spPr>
          <a:xfrm>
            <a:off x="6812280" y="1243584"/>
            <a:ext cx="1828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name, but it’s hot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3" name="Google Shape;743;p39"/>
          <p:cNvSpPr txBox="1"/>
          <p:nvPr/>
        </p:nvSpPr>
        <p:spPr>
          <a:xfrm>
            <a:off x="6812280" y="4297680"/>
            <a:ext cx="1828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4" name="Google Shape;744;p39"/>
          <p:cNvSpPr txBox="1"/>
          <p:nvPr/>
        </p:nvSpPr>
        <p:spPr>
          <a:xfrm>
            <a:off x="901950" y="4297682"/>
            <a:ext cx="18288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planet from the Sun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5" name="Google Shape;745;p39"/>
          <p:cNvSpPr txBox="1"/>
          <p:nvPr/>
        </p:nvSpPr>
        <p:spPr>
          <a:xfrm>
            <a:off x="3840480" y="4302182"/>
            <a:ext cx="1828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planet to the Sun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6" name="Google Shape;746;p39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47" name="Google Shape;747;p39"/>
          <p:cNvGrpSpPr/>
          <p:nvPr/>
        </p:nvGrpSpPr>
        <p:grpSpPr>
          <a:xfrm>
            <a:off x="2237450" y="1854836"/>
            <a:ext cx="4516710" cy="2139878"/>
            <a:chOff x="2237450" y="1854836"/>
            <a:chExt cx="4516710" cy="2139878"/>
          </a:xfrm>
        </p:grpSpPr>
        <p:sp>
          <p:nvSpPr>
            <p:cNvPr id="748" name="Google Shape;748;p39"/>
            <p:cNvSpPr/>
            <p:nvPr/>
          </p:nvSpPr>
          <p:spPr>
            <a:xfrm>
              <a:off x="3002123" y="2870636"/>
              <a:ext cx="1492938" cy="1015730"/>
            </a:xfrm>
            <a:custGeom>
              <a:rect b="b" l="l" r="r" t="t"/>
              <a:pathLst>
                <a:path extrusionOk="0" h="54934" w="80743">
                  <a:moveTo>
                    <a:pt x="65890" y="0"/>
                  </a:moveTo>
                  <a:cubicBezTo>
                    <a:pt x="55436" y="10725"/>
                    <a:pt x="43323" y="23494"/>
                    <a:pt x="29165" y="29396"/>
                  </a:cubicBezTo>
                  <a:cubicBezTo>
                    <a:pt x="24227" y="31518"/>
                    <a:pt x="18904" y="32598"/>
                    <a:pt x="13580" y="32636"/>
                  </a:cubicBezTo>
                  <a:cubicBezTo>
                    <a:pt x="11034" y="32636"/>
                    <a:pt x="8488" y="32366"/>
                    <a:pt x="6019" y="31788"/>
                  </a:cubicBezTo>
                  <a:lnTo>
                    <a:pt x="6019" y="31788"/>
                  </a:lnTo>
                  <a:lnTo>
                    <a:pt x="11998" y="42474"/>
                  </a:lnTo>
                  <a:lnTo>
                    <a:pt x="11998" y="42512"/>
                  </a:lnTo>
                  <a:cubicBezTo>
                    <a:pt x="13040" y="44364"/>
                    <a:pt x="12384" y="46756"/>
                    <a:pt x="10494" y="47797"/>
                  </a:cubicBezTo>
                  <a:lnTo>
                    <a:pt x="10455" y="47797"/>
                  </a:lnTo>
                  <a:lnTo>
                    <a:pt x="1" y="53738"/>
                  </a:lnTo>
                  <a:cubicBezTo>
                    <a:pt x="3974" y="54548"/>
                    <a:pt x="8025" y="54934"/>
                    <a:pt x="12075" y="54934"/>
                  </a:cubicBezTo>
                  <a:cubicBezTo>
                    <a:pt x="18402" y="54934"/>
                    <a:pt x="24729" y="53969"/>
                    <a:pt x="30785" y="52079"/>
                  </a:cubicBezTo>
                  <a:cubicBezTo>
                    <a:pt x="50884" y="45714"/>
                    <a:pt x="66045" y="29936"/>
                    <a:pt x="80742" y="15238"/>
                  </a:cubicBezTo>
                  <a:lnTo>
                    <a:pt x="65890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815316" y="2205480"/>
              <a:ext cx="1816051" cy="1675157"/>
            </a:xfrm>
            <a:custGeom>
              <a:rect b="b" l="l" r="r" t="t"/>
              <a:pathLst>
                <a:path extrusionOk="0" h="90598" w="98218">
                  <a:moveTo>
                    <a:pt x="22336" y="1"/>
                  </a:moveTo>
                  <a:cubicBezTo>
                    <a:pt x="22056" y="1"/>
                    <a:pt x="21772" y="31"/>
                    <a:pt x="21488" y="96"/>
                  </a:cubicBezTo>
                  <a:lnTo>
                    <a:pt x="16319" y="1176"/>
                  </a:lnTo>
                  <a:lnTo>
                    <a:pt x="3511" y="3838"/>
                  </a:lnTo>
                  <a:lnTo>
                    <a:pt x="3472" y="3838"/>
                  </a:lnTo>
                  <a:cubicBezTo>
                    <a:pt x="1351" y="4262"/>
                    <a:pt x="1" y="6307"/>
                    <a:pt x="425" y="8428"/>
                  </a:cubicBezTo>
                  <a:lnTo>
                    <a:pt x="425" y="8467"/>
                  </a:lnTo>
                  <a:lnTo>
                    <a:pt x="2277" y="17378"/>
                  </a:lnTo>
                  <a:lnTo>
                    <a:pt x="4128" y="26482"/>
                  </a:lnTo>
                  <a:cubicBezTo>
                    <a:pt x="4561" y="28590"/>
                    <a:pt x="6270" y="29624"/>
                    <a:pt x="7974" y="29624"/>
                  </a:cubicBezTo>
                  <a:cubicBezTo>
                    <a:pt x="9763" y="29624"/>
                    <a:pt x="11547" y="28484"/>
                    <a:pt x="11844" y="26251"/>
                  </a:cubicBezTo>
                  <a:cubicBezTo>
                    <a:pt x="13040" y="27408"/>
                    <a:pt x="14235" y="28566"/>
                    <a:pt x="15393" y="29723"/>
                  </a:cubicBezTo>
                  <a:cubicBezTo>
                    <a:pt x="17592" y="31883"/>
                    <a:pt x="19752" y="34005"/>
                    <a:pt x="21912" y="36011"/>
                  </a:cubicBezTo>
                  <a:lnTo>
                    <a:pt x="37999" y="52445"/>
                  </a:lnTo>
                  <a:cubicBezTo>
                    <a:pt x="45676" y="60160"/>
                    <a:pt x="53854" y="68531"/>
                    <a:pt x="62920" y="75475"/>
                  </a:cubicBezTo>
                  <a:cubicBezTo>
                    <a:pt x="72950" y="83191"/>
                    <a:pt x="84060" y="89170"/>
                    <a:pt x="96674" y="90597"/>
                  </a:cubicBezTo>
                  <a:lnTo>
                    <a:pt x="88920" y="81455"/>
                  </a:lnTo>
                  <a:cubicBezTo>
                    <a:pt x="87493" y="79796"/>
                    <a:pt x="87686" y="77327"/>
                    <a:pt x="89345" y="75938"/>
                  </a:cubicBezTo>
                  <a:lnTo>
                    <a:pt x="98217" y="68338"/>
                  </a:lnTo>
                  <a:cubicBezTo>
                    <a:pt x="88998" y="67143"/>
                    <a:pt x="80974" y="62475"/>
                    <a:pt x="73605" y="56572"/>
                  </a:cubicBezTo>
                  <a:cubicBezTo>
                    <a:pt x="65697" y="50207"/>
                    <a:pt x="58560" y="42415"/>
                    <a:pt x="51578" y="35972"/>
                  </a:cubicBezTo>
                  <a:lnTo>
                    <a:pt x="36764" y="20773"/>
                  </a:lnTo>
                  <a:cubicBezTo>
                    <a:pt x="33292" y="17301"/>
                    <a:pt x="29705" y="13675"/>
                    <a:pt x="26040" y="10049"/>
                  </a:cubicBezTo>
                  <a:cubicBezTo>
                    <a:pt x="25191" y="9238"/>
                    <a:pt x="24343" y="8428"/>
                    <a:pt x="23494" y="7657"/>
                  </a:cubicBezTo>
                  <a:cubicBezTo>
                    <a:pt x="25500" y="7040"/>
                    <a:pt x="26657" y="4956"/>
                    <a:pt x="26117" y="2912"/>
                  </a:cubicBezTo>
                  <a:cubicBezTo>
                    <a:pt x="25652" y="1185"/>
                    <a:pt x="24071" y="1"/>
                    <a:pt x="22336" y="1"/>
                  </a:cubicBez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2237450" y="1985401"/>
              <a:ext cx="1006466" cy="1945999"/>
            </a:xfrm>
            <a:custGeom>
              <a:rect b="b" l="l" r="r" t="t"/>
              <a:pathLst>
                <a:path extrusionOk="0" h="105246" w="54433">
                  <a:moveTo>
                    <a:pt x="28470" y="0"/>
                  </a:moveTo>
                  <a:lnTo>
                    <a:pt x="28470" y="0"/>
                  </a:lnTo>
                  <a:cubicBezTo>
                    <a:pt x="21141" y="4051"/>
                    <a:pt x="14814" y="9683"/>
                    <a:pt x="9953" y="16550"/>
                  </a:cubicBezTo>
                  <a:cubicBezTo>
                    <a:pt x="3472" y="25731"/>
                    <a:pt x="0" y="36648"/>
                    <a:pt x="0" y="47913"/>
                  </a:cubicBezTo>
                  <a:cubicBezTo>
                    <a:pt x="0" y="71599"/>
                    <a:pt x="12075" y="90386"/>
                    <a:pt x="31248" y="98487"/>
                  </a:cubicBezTo>
                  <a:cubicBezTo>
                    <a:pt x="30708" y="98989"/>
                    <a:pt x="30360" y="99606"/>
                    <a:pt x="30168" y="100262"/>
                  </a:cubicBezTo>
                  <a:cubicBezTo>
                    <a:pt x="29403" y="102924"/>
                    <a:pt x="31501" y="105246"/>
                    <a:pt x="33923" y="105246"/>
                  </a:cubicBezTo>
                  <a:cubicBezTo>
                    <a:pt x="34554" y="105246"/>
                    <a:pt x="35208" y="105088"/>
                    <a:pt x="35838" y="104737"/>
                  </a:cubicBezTo>
                  <a:lnTo>
                    <a:pt x="41355" y="101612"/>
                  </a:lnTo>
                  <a:lnTo>
                    <a:pt x="51848" y="95748"/>
                  </a:lnTo>
                  <a:lnTo>
                    <a:pt x="51886" y="95748"/>
                  </a:lnTo>
                  <a:cubicBezTo>
                    <a:pt x="53777" y="94668"/>
                    <a:pt x="54432" y="92315"/>
                    <a:pt x="53391" y="90425"/>
                  </a:cubicBezTo>
                  <a:lnTo>
                    <a:pt x="53391" y="90386"/>
                  </a:lnTo>
                  <a:lnTo>
                    <a:pt x="53391" y="90348"/>
                  </a:lnTo>
                  <a:lnTo>
                    <a:pt x="47373" y="79662"/>
                  </a:lnTo>
                  <a:lnTo>
                    <a:pt x="44364" y="74300"/>
                  </a:lnTo>
                  <a:cubicBezTo>
                    <a:pt x="43652" y="73034"/>
                    <a:pt x="42310" y="72309"/>
                    <a:pt x="40941" y="72309"/>
                  </a:cubicBezTo>
                  <a:cubicBezTo>
                    <a:pt x="40306" y="72309"/>
                    <a:pt x="39665" y="72465"/>
                    <a:pt x="39079" y="72795"/>
                  </a:cubicBezTo>
                  <a:cubicBezTo>
                    <a:pt x="38153" y="73297"/>
                    <a:pt x="37497" y="74145"/>
                    <a:pt x="37227" y="75148"/>
                  </a:cubicBezTo>
                  <a:cubicBezTo>
                    <a:pt x="37227" y="75225"/>
                    <a:pt x="37227" y="75264"/>
                    <a:pt x="37189" y="75303"/>
                  </a:cubicBezTo>
                  <a:cubicBezTo>
                    <a:pt x="28702" y="69632"/>
                    <a:pt x="23417" y="59795"/>
                    <a:pt x="23417" y="47874"/>
                  </a:cubicBezTo>
                  <a:cubicBezTo>
                    <a:pt x="23417" y="42666"/>
                    <a:pt x="24651" y="37574"/>
                    <a:pt x="27043" y="32984"/>
                  </a:cubicBezTo>
                  <a:cubicBezTo>
                    <a:pt x="29357" y="28432"/>
                    <a:pt x="32714" y="24497"/>
                    <a:pt x="36841" y="21449"/>
                  </a:cubicBezTo>
                  <a:lnTo>
                    <a:pt x="27197" y="18672"/>
                  </a:lnTo>
                  <a:lnTo>
                    <a:pt x="27159" y="18672"/>
                  </a:lnTo>
                  <a:cubicBezTo>
                    <a:pt x="25075" y="18054"/>
                    <a:pt x="23880" y="15894"/>
                    <a:pt x="24497" y="13849"/>
                  </a:cubicBezTo>
                  <a:lnTo>
                    <a:pt x="24497" y="13811"/>
                  </a:lnTo>
                  <a:lnTo>
                    <a:pt x="28470" y="0"/>
                  </a:lnTo>
                  <a:close/>
                </a:path>
              </a:pathLst>
            </a:custGeom>
            <a:solidFill>
              <a:srgbClr val="93A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4469432" y="2377723"/>
              <a:ext cx="510731" cy="492185"/>
            </a:xfrm>
            <a:custGeom>
              <a:rect b="b" l="l" r="r" t="t"/>
              <a:pathLst>
                <a:path extrusionOk="0" h="26619" w="27622">
                  <a:moveTo>
                    <a:pt x="5286" y="1"/>
                  </a:moveTo>
                  <a:cubicBezTo>
                    <a:pt x="695" y="78"/>
                    <a:pt x="1" y="6713"/>
                    <a:pt x="4514" y="7716"/>
                  </a:cubicBezTo>
                  <a:lnTo>
                    <a:pt x="4591" y="8218"/>
                  </a:lnTo>
                  <a:lnTo>
                    <a:pt x="1389" y="11381"/>
                  </a:lnTo>
                  <a:lnTo>
                    <a:pt x="16241" y="26619"/>
                  </a:lnTo>
                  <a:lnTo>
                    <a:pt x="19366" y="23378"/>
                  </a:lnTo>
                  <a:lnTo>
                    <a:pt x="19868" y="22915"/>
                  </a:lnTo>
                  <a:cubicBezTo>
                    <a:pt x="20161" y="24822"/>
                    <a:pt x="21813" y="26206"/>
                    <a:pt x="23699" y="26206"/>
                  </a:cubicBezTo>
                  <a:cubicBezTo>
                    <a:pt x="23797" y="26206"/>
                    <a:pt x="23896" y="26202"/>
                    <a:pt x="23995" y="26194"/>
                  </a:cubicBezTo>
                  <a:cubicBezTo>
                    <a:pt x="26040" y="26040"/>
                    <a:pt x="27622" y="24343"/>
                    <a:pt x="27622" y="22298"/>
                  </a:cubicBezTo>
                  <a:lnTo>
                    <a:pt x="27622" y="3935"/>
                  </a:lnTo>
                  <a:lnTo>
                    <a:pt x="27622" y="3897"/>
                  </a:lnTo>
                  <a:cubicBezTo>
                    <a:pt x="27622" y="2894"/>
                    <a:pt x="27236" y="1891"/>
                    <a:pt x="26503" y="1158"/>
                  </a:cubicBezTo>
                  <a:cubicBezTo>
                    <a:pt x="25770" y="425"/>
                    <a:pt x="24767" y="1"/>
                    <a:pt x="23725" y="1"/>
                  </a:cubicBez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708390" y="1854855"/>
              <a:ext cx="1705906" cy="803890"/>
            </a:xfrm>
            <a:custGeom>
              <a:rect b="b" l="l" r="r" t="t"/>
              <a:pathLst>
                <a:path extrusionOk="0" h="43477" w="92261">
                  <a:moveTo>
                    <a:pt x="56860" y="0"/>
                  </a:moveTo>
                  <a:cubicBezTo>
                    <a:pt x="48388" y="0"/>
                    <a:pt x="39960" y="1773"/>
                    <a:pt x="32213" y="5170"/>
                  </a:cubicBezTo>
                  <a:cubicBezTo>
                    <a:pt x="20022" y="10378"/>
                    <a:pt x="9684" y="19019"/>
                    <a:pt x="1" y="28278"/>
                  </a:cubicBezTo>
                  <a:lnTo>
                    <a:pt x="10802" y="28278"/>
                  </a:lnTo>
                  <a:cubicBezTo>
                    <a:pt x="12963" y="28278"/>
                    <a:pt x="14699" y="30014"/>
                    <a:pt x="14699" y="32174"/>
                  </a:cubicBezTo>
                  <a:lnTo>
                    <a:pt x="14699" y="32212"/>
                  </a:lnTo>
                  <a:lnTo>
                    <a:pt x="14699" y="43477"/>
                  </a:lnTo>
                  <a:cubicBezTo>
                    <a:pt x="21527" y="36996"/>
                    <a:pt x="28972" y="30824"/>
                    <a:pt x="37112" y="26850"/>
                  </a:cubicBezTo>
                  <a:cubicBezTo>
                    <a:pt x="42898" y="23996"/>
                    <a:pt x="49071" y="22260"/>
                    <a:pt x="55629" y="22260"/>
                  </a:cubicBezTo>
                  <a:cubicBezTo>
                    <a:pt x="55734" y="22259"/>
                    <a:pt x="55839" y="22258"/>
                    <a:pt x="55944" y="22258"/>
                  </a:cubicBezTo>
                  <a:cubicBezTo>
                    <a:pt x="59618" y="22258"/>
                    <a:pt x="63250" y="22911"/>
                    <a:pt x="66700" y="24111"/>
                  </a:cubicBezTo>
                  <a:cubicBezTo>
                    <a:pt x="64617" y="26657"/>
                    <a:pt x="66392" y="30477"/>
                    <a:pt x="69671" y="30477"/>
                  </a:cubicBezTo>
                  <a:lnTo>
                    <a:pt x="77309" y="30592"/>
                  </a:lnTo>
                  <a:lnTo>
                    <a:pt x="88072" y="30708"/>
                  </a:lnTo>
                  <a:cubicBezTo>
                    <a:pt x="90232" y="30708"/>
                    <a:pt x="92007" y="29011"/>
                    <a:pt x="92045" y="26850"/>
                  </a:cubicBezTo>
                  <a:lnTo>
                    <a:pt x="92045" y="26812"/>
                  </a:lnTo>
                  <a:lnTo>
                    <a:pt x="92200" y="12345"/>
                  </a:lnTo>
                  <a:lnTo>
                    <a:pt x="92238" y="8411"/>
                  </a:lnTo>
                  <a:cubicBezTo>
                    <a:pt x="92260" y="5894"/>
                    <a:pt x="90273" y="4451"/>
                    <a:pt x="88288" y="4451"/>
                  </a:cubicBezTo>
                  <a:cubicBezTo>
                    <a:pt x="86804" y="4451"/>
                    <a:pt x="85321" y="5256"/>
                    <a:pt x="84677" y="7022"/>
                  </a:cubicBezTo>
                  <a:cubicBezTo>
                    <a:pt x="76807" y="2508"/>
                    <a:pt x="67433" y="1"/>
                    <a:pt x="57133" y="1"/>
                  </a:cubicBezTo>
                  <a:cubicBezTo>
                    <a:pt x="57042" y="0"/>
                    <a:pt x="56951" y="0"/>
                    <a:pt x="56860" y="0"/>
                  </a:cubicBezTo>
                  <a:close/>
                </a:path>
              </a:pathLst>
            </a:custGeom>
            <a:solidFill>
              <a:srgbClr val="FFE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5433844" y="2083126"/>
              <a:ext cx="1320315" cy="1911589"/>
            </a:xfrm>
            <a:custGeom>
              <a:rect b="b" l="l" r="r" t="t"/>
              <a:pathLst>
                <a:path extrusionOk="0" h="103385" w="71407">
                  <a:moveTo>
                    <a:pt x="52967" y="0"/>
                  </a:moveTo>
                  <a:lnTo>
                    <a:pt x="52812" y="14467"/>
                  </a:lnTo>
                  <a:lnTo>
                    <a:pt x="52812" y="14505"/>
                  </a:lnTo>
                  <a:cubicBezTo>
                    <a:pt x="52774" y="16642"/>
                    <a:pt x="51038" y="18364"/>
                    <a:pt x="48947" y="18364"/>
                  </a:cubicBezTo>
                  <a:cubicBezTo>
                    <a:pt x="48924" y="18364"/>
                    <a:pt x="48901" y="18363"/>
                    <a:pt x="48878" y="18363"/>
                  </a:cubicBezTo>
                  <a:lnTo>
                    <a:pt x="48839" y="18363"/>
                  </a:lnTo>
                  <a:lnTo>
                    <a:pt x="38076" y="18247"/>
                  </a:lnTo>
                  <a:lnTo>
                    <a:pt x="38076" y="18247"/>
                  </a:lnTo>
                  <a:cubicBezTo>
                    <a:pt x="44248" y="24072"/>
                    <a:pt x="47952" y="32598"/>
                    <a:pt x="47952" y="42589"/>
                  </a:cubicBezTo>
                  <a:cubicBezTo>
                    <a:pt x="47952" y="44132"/>
                    <a:pt x="47836" y="45675"/>
                    <a:pt x="47604" y="47219"/>
                  </a:cubicBezTo>
                  <a:cubicBezTo>
                    <a:pt x="45637" y="60759"/>
                    <a:pt x="35491" y="71638"/>
                    <a:pt x="22144" y="74531"/>
                  </a:cubicBezTo>
                  <a:cubicBezTo>
                    <a:pt x="22821" y="71821"/>
                    <a:pt x="20669" y="69628"/>
                    <a:pt x="18333" y="69628"/>
                  </a:cubicBezTo>
                  <a:cubicBezTo>
                    <a:pt x="17476" y="69628"/>
                    <a:pt x="16594" y="69923"/>
                    <a:pt x="15817" y="70596"/>
                  </a:cubicBezTo>
                  <a:lnTo>
                    <a:pt x="10725" y="74917"/>
                  </a:lnTo>
                  <a:lnTo>
                    <a:pt x="1852" y="82516"/>
                  </a:lnTo>
                  <a:cubicBezTo>
                    <a:pt x="193" y="83944"/>
                    <a:pt x="1" y="86413"/>
                    <a:pt x="1389" y="88033"/>
                  </a:cubicBezTo>
                  <a:lnTo>
                    <a:pt x="1428" y="88033"/>
                  </a:lnTo>
                  <a:lnTo>
                    <a:pt x="9220" y="97137"/>
                  </a:lnTo>
                  <a:lnTo>
                    <a:pt x="13387" y="102036"/>
                  </a:lnTo>
                  <a:cubicBezTo>
                    <a:pt x="14158" y="102918"/>
                    <a:pt x="15245" y="103384"/>
                    <a:pt x="16344" y="103384"/>
                  </a:cubicBezTo>
                  <a:cubicBezTo>
                    <a:pt x="17168" y="103384"/>
                    <a:pt x="17999" y="103122"/>
                    <a:pt x="18710" y="102576"/>
                  </a:cubicBezTo>
                  <a:cubicBezTo>
                    <a:pt x="20369" y="101342"/>
                    <a:pt x="20755" y="98989"/>
                    <a:pt x="19598" y="97291"/>
                  </a:cubicBezTo>
                  <a:cubicBezTo>
                    <a:pt x="48145" y="95131"/>
                    <a:pt x="68938" y="73142"/>
                    <a:pt x="71175" y="47180"/>
                  </a:cubicBezTo>
                  <a:cubicBezTo>
                    <a:pt x="71329" y="45637"/>
                    <a:pt x="71406" y="44094"/>
                    <a:pt x="71406" y="42551"/>
                  </a:cubicBezTo>
                  <a:cubicBezTo>
                    <a:pt x="71329" y="24805"/>
                    <a:pt x="64463" y="9837"/>
                    <a:pt x="52967" y="0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2678994" y="1854836"/>
              <a:ext cx="1438725" cy="670540"/>
            </a:xfrm>
            <a:custGeom>
              <a:rect b="b" l="l" r="r" t="t"/>
              <a:pathLst>
                <a:path extrusionOk="0" h="36265" w="77811">
                  <a:moveTo>
                    <a:pt x="32182" y="1"/>
                  </a:moveTo>
                  <a:cubicBezTo>
                    <a:pt x="25737" y="1"/>
                    <a:pt x="19298" y="1081"/>
                    <a:pt x="13194" y="3204"/>
                  </a:cubicBezTo>
                  <a:cubicBezTo>
                    <a:pt x="13117" y="2895"/>
                    <a:pt x="13001" y="2625"/>
                    <a:pt x="12847" y="2394"/>
                  </a:cubicBezTo>
                  <a:cubicBezTo>
                    <a:pt x="12102" y="1007"/>
                    <a:pt x="10773" y="353"/>
                    <a:pt x="9448" y="353"/>
                  </a:cubicBezTo>
                  <a:cubicBezTo>
                    <a:pt x="7823" y="353"/>
                    <a:pt x="6203" y="1338"/>
                    <a:pt x="5671" y="3165"/>
                  </a:cubicBezTo>
                  <a:lnTo>
                    <a:pt x="4553" y="7023"/>
                  </a:lnTo>
                  <a:lnTo>
                    <a:pt x="579" y="20833"/>
                  </a:lnTo>
                  <a:lnTo>
                    <a:pt x="579" y="20872"/>
                  </a:lnTo>
                  <a:cubicBezTo>
                    <a:pt x="1" y="22955"/>
                    <a:pt x="1196" y="25115"/>
                    <a:pt x="3241" y="25694"/>
                  </a:cubicBezTo>
                  <a:lnTo>
                    <a:pt x="3280" y="25694"/>
                  </a:lnTo>
                  <a:lnTo>
                    <a:pt x="12924" y="28472"/>
                  </a:lnTo>
                  <a:lnTo>
                    <a:pt x="20948" y="30786"/>
                  </a:lnTo>
                  <a:cubicBezTo>
                    <a:pt x="21312" y="30896"/>
                    <a:pt x="21681" y="30949"/>
                    <a:pt x="22043" y="30949"/>
                  </a:cubicBezTo>
                  <a:cubicBezTo>
                    <a:pt x="23714" y="30949"/>
                    <a:pt x="25263" y="29836"/>
                    <a:pt x="25770" y="28124"/>
                  </a:cubicBezTo>
                  <a:cubicBezTo>
                    <a:pt x="26310" y="26195"/>
                    <a:pt x="25307" y="24151"/>
                    <a:pt x="23417" y="23418"/>
                  </a:cubicBezTo>
                  <a:cubicBezTo>
                    <a:pt x="26233" y="22608"/>
                    <a:pt x="29165" y="22222"/>
                    <a:pt x="32097" y="22222"/>
                  </a:cubicBezTo>
                  <a:cubicBezTo>
                    <a:pt x="37536" y="22261"/>
                    <a:pt x="42860" y="23457"/>
                    <a:pt x="47797" y="25733"/>
                  </a:cubicBezTo>
                  <a:cubicBezTo>
                    <a:pt x="53507" y="28279"/>
                    <a:pt x="58753" y="32059"/>
                    <a:pt x="63730" y="36264"/>
                  </a:cubicBezTo>
                  <a:lnTo>
                    <a:pt x="61917" y="27391"/>
                  </a:lnTo>
                  <a:lnTo>
                    <a:pt x="61917" y="27353"/>
                  </a:lnTo>
                  <a:cubicBezTo>
                    <a:pt x="61454" y="25231"/>
                    <a:pt x="62804" y="23186"/>
                    <a:pt x="64925" y="22762"/>
                  </a:cubicBezTo>
                  <a:lnTo>
                    <a:pt x="64964" y="22762"/>
                  </a:lnTo>
                  <a:lnTo>
                    <a:pt x="77810" y="20100"/>
                  </a:lnTo>
                  <a:cubicBezTo>
                    <a:pt x="69902" y="13349"/>
                    <a:pt x="61376" y="7370"/>
                    <a:pt x="52002" y="3744"/>
                  </a:cubicBezTo>
                  <a:cubicBezTo>
                    <a:pt x="45791" y="1275"/>
                    <a:pt x="39195" y="2"/>
                    <a:pt x="32521" y="2"/>
                  </a:cubicBezTo>
                  <a:cubicBezTo>
                    <a:pt x="32408" y="1"/>
                    <a:pt x="32295" y="1"/>
                    <a:pt x="32182" y="1"/>
                  </a:cubicBez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0"/>
          <p:cNvSpPr/>
          <p:nvPr/>
        </p:nvSpPr>
        <p:spPr>
          <a:xfrm rot="4191132">
            <a:off x="6887148" y="1284278"/>
            <a:ext cx="1481333" cy="1827353"/>
          </a:xfrm>
          <a:custGeom>
            <a:rect b="b" l="l" r="r" t="t"/>
            <a:pathLst>
              <a:path extrusionOk="0" h="18173" w="12068">
                <a:moveTo>
                  <a:pt x="8373" y="1"/>
                </a:moveTo>
                <a:cubicBezTo>
                  <a:pt x="5770" y="1"/>
                  <a:pt x="2850" y="3145"/>
                  <a:pt x="1490" y="7580"/>
                </a:cubicBezTo>
                <a:cubicBezTo>
                  <a:pt x="1" y="12504"/>
                  <a:pt x="1034" y="17215"/>
                  <a:pt x="3830" y="18067"/>
                </a:cubicBezTo>
                <a:cubicBezTo>
                  <a:pt x="4074" y="18138"/>
                  <a:pt x="4303" y="18172"/>
                  <a:pt x="4521" y="18172"/>
                </a:cubicBezTo>
                <a:cubicBezTo>
                  <a:pt x="6810" y="18172"/>
                  <a:pt x="7790" y="14386"/>
                  <a:pt x="9150" y="9890"/>
                </a:cubicBezTo>
                <a:cubicBezTo>
                  <a:pt x="10669" y="4936"/>
                  <a:pt x="12068" y="984"/>
                  <a:pt x="9271" y="133"/>
                </a:cubicBezTo>
                <a:cubicBezTo>
                  <a:pt x="8978" y="44"/>
                  <a:pt x="8678" y="1"/>
                  <a:pt x="8373" y="1"/>
                </a:cubicBezTo>
                <a:close/>
              </a:path>
            </a:pathLst>
          </a:custGeom>
          <a:solidFill>
            <a:srgbClr val="FFE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0"/>
          <p:cNvSpPr/>
          <p:nvPr/>
        </p:nvSpPr>
        <p:spPr>
          <a:xfrm rot="4774697">
            <a:off x="6914059" y="3129614"/>
            <a:ext cx="1427511" cy="1959894"/>
          </a:xfrm>
          <a:custGeom>
            <a:rect b="b" l="l" r="r" t="t"/>
            <a:pathLst>
              <a:path extrusionOk="0" h="18173" w="12068">
                <a:moveTo>
                  <a:pt x="8373" y="1"/>
                </a:moveTo>
                <a:cubicBezTo>
                  <a:pt x="5770" y="1"/>
                  <a:pt x="2850" y="3145"/>
                  <a:pt x="1490" y="7580"/>
                </a:cubicBezTo>
                <a:cubicBezTo>
                  <a:pt x="1" y="12504"/>
                  <a:pt x="1034" y="17215"/>
                  <a:pt x="3830" y="18067"/>
                </a:cubicBezTo>
                <a:cubicBezTo>
                  <a:pt x="4074" y="18138"/>
                  <a:pt x="4303" y="18172"/>
                  <a:pt x="4521" y="18172"/>
                </a:cubicBezTo>
                <a:cubicBezTo>
                  <a:pt x="6810" y="18172"/>
                  <a:pt x="7790" y="14386"/>
                  <a:pt x="9150" y="9890"/>
                </a:cubicBezTo>
                <a:cubicBezTo>
                  <a:pt x="10669" y="4936"/>
                  <a:pt x="12068" y="984"/>
                  <a:pt x="9271" y="133"/>
                </a:cubicBezTo>
                <a:cubicBezTo>
                  <a:pt x="8978" y="44"/>
                  <a:pt x="8678" y="1"/>
                  <a:pt x="8373" y="1"/>
                </a:cubicBezTo>
                <a:close/>
              </a:path>
            </a:pathLst>
          </a:custGeom>
          <a:solidFill>
            <a:srgbClr val="F9B5C5">
              <a:alpha val="79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0"/>
          <p:cNvSpPr/>
          <p:nvPr/>
        </p:nvSpPr>
        <p:spPr>
          <a:xfrm rot="4191165">
            <a:off x="757472" y="3143741"/>
            <a:ext cx="1417955" cy="1924905"/>
          </a:xfrm>
          <a:custGeom>
            <a:rect b="b" l="l" r="r" t="t"/>
            <a:pathLst>
              <a:path extrusionOk="0" h="18173" w="12068">
                <a:moveTo>
                  <a:pt x="8373" y="1"/>
                </a:moveTo>
                <a:cubicBezTo>
                  <a:pt x="5770" y="1"/>
                  <a:pt x="2850" y="3145"/>
                  <a:pt x="1490" y="7580"/>
                </a:cubicBezTo>
                <a:cubicBezTo>
                  <a:pt x="1" y="12504"/>
                  <a:pt x="1034" y="17215"/>
                  <a:pt x="3830" y="18067"/>
                </a:cubicBezTo>
                <a:cubicBezTo>
                  <a:pt x="4074" y="18138"/>
                  <a:pt x="4303" y="18172"/>
                  <a:pt x="4521" y="18172"/>
                </a:cubicBezTo>
                <a:cubicBezTo>
                  <a:pt x="6810" y="18172"/>
                  <a:pt x="7790" y="14386"/>
                  <a:pt x="9150" y="9890"/>
                </a:cubicBezTo>
                <a:cubicBezTo>
                  <a:pt x="10669" y="4936"/>
                  <a:pt x="12068" y="984"/>
                  <a:pt x="9271" y="133"/>
                </a:cubicBezTo>
                <a:cubicBezTo>
                  <a:pt x="8978" y="44"/>
                  <a:pt x="8678" y="1"/>
                  <a:pt x="8373" y="1"/>
                </a:cubicBezTo>
                <a:close/>
              </a:path>
            </a:pathLst>
          </a:custGeom>
          <a:solidFill>
            <a:srgbClr val="FFE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0"/>
          <p:cNvSpPr/>
          <p:nvPr/>
        </p:nvSpPr>
        <p:spPr>
          <a:xfrm rot="4191194">
            <a:off x="648013" y="1403672"/>
            <a:ext cx="1484473" cy="1701140"/>
          </a:xfrm>
          <a:custGeom>
            <a:rect b="b" l="l" r="r" t="t"/>
            <a:pathLst>
              <a:path extrusionOk="0" h="18173" w="12068">
                <a:moveTo>
                  <a:pt x="8373" y="1"/>
                </a:moveTo>
                <a:cubicBezTo>
                  <a:pt x="5770" y="1"/>
                  <a:pt x="2850" y="3145"/>
                  <a:pt x="1490" y="7580"/>
                </a:cubicBezTo>
                <a:cubicBezTo>
                  <a:pt x="1" y="12504"/>
                  <a:pt x="1034" y="17215"/>
                  <a:pt x="3830" y="18067"/>
                </a:cubicBezTo>
                <a:cubicBezTo>
                  <a:pt x="4074" y="18138"/>
                  <a:pt x="4303" y="18172"/>
                  <a:pt x="4521" y="18172"/>
                </a:cubicBezTo>
                <a:cubicBezTo>
                  <a:pt x="6810" y="18172"/>
                  <a:pt x="7790" y="14386"/>
                  <a:pt x="9150" y="9890"/>
                </a:cubicBezTo>
                <a:cubicBezTo>
                  <a:pt x="10669" y="4936"/>
                  <a:pt x="12068" y="984"/>
                  <a:pt x="9271" y="133"/>
                </a:cubicBezTo>
                <a:cubicBezTo>
                  <a:pt x="8978" y="44"/>
                  <a:pt x="8678" y="1"/>
                  <a:pt x="8373" y="1"/>
                </a:cubicBezTo>
                <a:close/>
              </a:path>
            </a:pathLst>
          </a:custGeom>
          <a:solidFill>
            <a:srgbClr val="C1D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0"/>
          <p:cNvSpPr txBox="1"/>
          <p:nvPr/>
        </p:nvSpPr>
        <p:spPr>
          <a:xfrm>
            <a:off x="695300" y="2060950"/>
            <a:ext cx="1389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name, but it’s terribly hot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4" name="Google Shape;764;p40"/>
          <p:cNvSpPr txBox="1"/>
          <p:nvPr/>
        </p:nvSpPr>
        <p:spPr>
          <a:xfrm>
            <a:off x="771500" y="4042800"/>
            <a:ext cx="1389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place, it is not hot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5" name="Google Shape;765;p40"/>
          <p:cNvSpPr txBox="1"/>
          <p:nvPr/>
        </p:nvSpPr>
        <p:spPr>
          <a:xfrm>
            <a:off x="6933764" y="2060950"/>
            <a:ext cx="1388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 a closest planet to the Sun in the Solar System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6" name="Google Shape;766;p40"/>
          <p:cNvSpPr txBox="1"/>
          <p:nvPr/>
        </p:nvSpPr>
        <p:spPr>
          <a:xfrm>
            <a:off x="6932864" y="4042800"/>
            <a:ext cx="1389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1270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 is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 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67" name="Google Shape;767;p40"/>
          <p:cNvGrpSpPr/>
          <p:nvPr/>
        </p:nvGrpSpPr>
        <p:grpSpPr>
          <a:xfrm>
            <a:off x="2547859" y="1103025"/>
            <a:ext cx="3914377" cy="3616725"/>
            <a:chOff x="2538625" y="1103025"/>
            <a:chExt cx="3914377" cy="3616725"/>
          </a:xfrm>
        </p:grpSpPr>
        <p:grpSp>
          <p:nvGrpSpPr>
            <p:cNvPr id="768" name="Google Shape;768;p40"/>
            <p:cNvGrpSpPr/>
            <p:nvPr/>
          </p:nvGrpSpPr>
          <p:grpSpPr>
            <a:xfrm>
              <a:off x="2823719" y="1897447"/>
              <a:ext cx="3310934" cy="1994411"/>
              <a:chOff x="2823719" y="1897447"/>
              <a:chExt cx="3310934" cy="1994411"/>
            </a:xfrm>
          </p:grpSpPr>
          <p:sp>
            <p:nvSpPr>
              <p:cNvPr id="769" name="Google Shape;769;p40"/>
              <p:cNvSpPr/>
              <p:nvPr/>
            </p:nvSpPr>
            <p:spPr>
              <a:xfrm>
                <a:off x="4146665" y="2565346"/>
                <a:ext cx="1987988" cy="1326512"/>
              </a:xfrm>
              <a:custGeom>
                <a:rect b="b" l="l" r="r" t="t"/>
                <a:pathLst>
                  <a:path extrusionOk="0" h="56993" w="85413">
                    <a:moveTo>
                      <a:pt x="14287" y="0"/>
                    </a:moveTo>
                    <a:cubicBezTo>
                      <a:pt x="6384" y="0"/>
                      <a:pt x="1" y="6384"/>
                      <a:pt x="1" y="14286"/>
                    </a:cubicBezTo>
                    <a:cubicBezTo>
                      <a:pt x="31" y="37843"/>
                      <a:pt x="19150" y="56962"/>
                      <a:pt x="42707" y="56992"/>
                    </a:cubicBezTo>
                    <a:cubicBezTo>
                      <a:pt x="66294" y="56962"/>
                      <a:pt x="85382" y="37843"/>
                      <a:pt x="85413" y="14286"/>
                    </a:cubicBezTo>
                    <a:cubicBezTo>
                      <a:pt x="85413" y="6384"/>
                      <a:pt x="79029" y="0"/>
                      <a:pt x="71127" y="0"/>
                    </a:cubicBezTo>
                    <a:cubicBezTo>
                      <a:pt x="63254" y="0"/>
                      <a:pt x="56841" y="6384"/>
                      <a:pt x="56841" y="14286"/>
                    </a:cubicBezTo>
                    <a:cubicBezTo>
                      <a:pt x="56993" y="22189"/>
                      <a:pt x="50609" y="28663"/>
                      <a:pt x="42707" y="28663"/>
                    </a:cubicBezTo>
                    <a:cubicBezTo>
                      <a:pt x="34804" y="28663"/>
                      <a:pt x="28451" y="22189"/>
                      <a:pt x="28573" y="14286"/>
                    </a:cubicBezTo>
                    <a:cubicBezTo>
                      <a:pt x="28573" y="6384"/>
                      <a:pt x="22190" y="0"/>
                      <a:pt x="14287" y="0"/>
                    </a:cubicBezTo>
                    <a:close/>
                  </a:path>
                </a:pathLst>
              </a:custGeom>
              <a:solidFill>
                <a:srgbClr val="EF47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4146665" y="1901031"/>
                <a:ext cx="1987988" cy="1325814"/>
              </a:xfrm>
              <a:custGeom>
                <a:rect b="b" l="l" r="r" t="t"/>
                <a:pathLst>
                  <a:path extrusionOk="0" h="56963" w="85413">
                    <a:moveTo>
                      <a:pt x="42707" y="1"/>
                    </a:moveTo>
                    <a:cubicBezTo>
                      <a:pt x="19150" y="1"/>
                      <a:pt x="31" y="19120"/>
                      <a:pt x="1" y="42707"/>
                    </a:cubicBezTo>
                    <a:cubicBezTo>
                      <a:pt x="1" y="50579"/>
                      <a:pt x="6384" y="56962"/>
                      <a:pt x="14287" y="56962"/>
                    </a:cubicBezTo>
                    <a:cubicBezTo>
                      <a:pt x="22190" y="56962"/>
                      <a:pt x="28573" y="50579"/>
                      <a:pt x="28573" y="42707"/>
                    </a:cubicBezTo>
                    <a:cubicBezTo>
                      <a:pt x="28451" y="34804"/>
                      <a:pt x="34804" y="28330"/>
                      <a:pt x="42707" y="28330"/>
                    </a:cubicBezTo>
                    <a:cubicBezTo>
                      <a:pt x="50609" y="28330"/>
                      <a:pt x="56993" y="34804"/>
                      <a:pt x="56841" y="42707"/>
                    </a:cubicBezTo>
                    <a:cubicBezTo>
                      <a:pt x="56841" y="50579"/>
                      <a:pt x="63254" y="56962"/>
                      <a:pt x="71127" y="56962"/>
                    </a:cubicBezTo>
                    <a:cubicBezTo>
                      <a:pt x="79029" y="56962"/>
                      <a:pt x="85413" y="50579"/>
                      <a:pt x="85413" y="42707"/>
                    </a:cubicBezTo>
                    <a:cubicBezTo>
                      <a:pt x="85382" y="19120"/>
                      <a:pt x="66294" y="31"/>
                      <a:pt x="42707" y="1"/>
                    </a:cubicBezTo>
                    <a:close/>
                  </a:path>
                </a:pathLst>
              </a:custGeom>
              <a:solidFill>
                <a:srgbClr val="FFD1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4145246" y="1897447"/>
                <a:ext cx="1989407" cy="1183650"/>
              </a:xfrm>
              <a:custGeom>
                <a:rect b="b" l="l" r="r" t="t"/>
                <a:pathLst>
                  <a:path extrusionOk="0" h="50855" w="85474">
                    <a:moveTo>
                      <a:pt x="42764" y="1"/>
                    </a:moveTo>
                    <a:cubicBezTo>
                      <a:pt x="42613" y="1"/>
                      <a:pt x="42463" y="1"/>
                      <a:pt x="42312" y="3"/>
                    </a:cubicBezTo>
                    <a:cubicBezTo>
                      <a:pt x="18846" y="277"/>
                      <a:pt x="1" y="19395"/>
                      <a:pt x="62" y="42861"/>
                    </a:cubicBezTo>
                    <a:cubicBezTo>
                      <a:pt x="62" y="43377"/>
                      <a:pt x="92" y="43894"/>
                      <a:pt x="153" y="44441"/>
                    </a:cubicBezTo>
                    <a:cubicBezTo>
                      <a:pt x="2220" y="48393"/>
                      <a:pt x="6293" y="50855"/>
                      <a:pt x="10761" y="50855"/>
                    </a:cubicBezTo>
                    <a:cubicBezTo>
                      <a:pt x="17326" y="50855"/>
                      <a:pt x="22646" y="45596"/>
                      <a:pt x="22646" y="39153"/>
                    </a:cubicBezTo>
                    <a:cubicBezTo>
                      <a:pt x="22646" y="28484"/>
                      <a:pt x="31491" y="19821"/>
                      <a:pt x="42342" y="19821"/>
                    </a:cubicBezTo>
                    <a:cubicBezTo>
                      <a:pt x="53193" y="19821"/>
                      <a:pt x="62038" y="28484"/>
                      <a:pt x="62038" y="39153"/>
                    </a:cubicBezTo>
                    <a:cubicBezTo>
                      <a:pt x="62038" y="45627"/>
                      <a:pt x="67358" y="50855"/>
                      <a:pt x="73923" y="50855"/>
                    </a:cubicBezTo>
                    <a:cubicBezTo>
                      <a:pt x="79364" y="50855"/>
                      <a:pt x="84106" y="47177"/>
                      <a:pt x="85474" y="41919"/>
                    </a:cubicBezTo>
                    <a:cubicBezTo>
                      <a:pt x="85021" y="18604"/>
                      <a:pt x="65994" y="1"/>
                      <a:pt x="42764" y="1"/>
                    </a:cubicBezTo>
                    <a:close/>
                  </a:path>
                </a:pathLst>
              </a:custGeom>
              <a:solidFill>
                <a:srgbClr val="FFE3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4403481" y="2358758"/>
                <a:ext cx="443598" cy="758416"/>
              </a:xfrm>
              <a:custGeom>
                <a:rect b="b" l="l" r="r" t="t"/>
                <a:pathLst>
                  <a:path extrusionOk="0" h="32585" w="19059">
                    <a:moveTo>
                      <a:pt x="10426" y="1"/>
                    </a:moveTo>
                    <a:lnTo>
                      <a:pt x="0" y="25108"/>
                    </a:lnTo>
                    <a:cubicBezTo>
                      <a:pt x="973" y="25108"/>
                      <a:pt x="5380" y="28907"/>
                      <a:pt x="6961" y="29576"/>
                    </a:cubicBezTo>
                    <a:cubicBezTo>
                      <a:pt x="8541" y="30214"/>
                      <a:pt x="10213" y="30761"/>
                      <a:pt x="11885" y="31187"/>
                    </a:cubicBezTo>
                    <a:cubicBezTo>
                      <a:pt x="12159" y="31248"/>
                      <a:pt x="12918" y="31947"/>
                      <a:pt x="13891" y="32585"/>
                    </a:cubicBezTo>
                    <a:cubicBezTo>
                      <a:pt x="16232" y="29941"/>
                      <a:pt x="17539" y="26567"/>
                      <a:pt x="17539" y="23041"/>
                    </a:cubicBezTo>
                    <a:cubicBezTo>
                      <a:pt x="17539" y="20822"/>
                      <a:pt x="18055" y="18633"/>
                      <a:pt x="19058" y="16688"/>
                    </a:cubicBezTo>
                    <a:cubicBezTo>
                      <a:pt x="16596" y="7113"/>
                      <a:pt x="10426" y="1"/>
                      <a:pt x="10426" y="1"/>
                    </a:cubicBezTo>
                    <a:close/>
                  </a:path>
                </a:pathLst>
              </a:custGeom>
              <a:solidFill>
                <a:srgbClr val="2654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>
                <a:off x="2823719" y="2565346"/>
                <a:ext cx="1987988" cy="1326512"/>
              </a:xfrm>
              <a:custGeom>
                <a:rect b="b" l="l" r="r" t="t"/>
                <a:pathLst>
                  <a:path extrusionOk="0" h="56993" w="85413">
                    <a:moveTo>
                      <a:pt x="14287" y="0"/>
                    </a:moveTo>
                    <a:cubicBezTo>
                      <a:pt x="6384" y="0"/>
                      <a:pt x="1" y="6384"/>
                      <a:pt x="1" y="14286"/>
                    </a:cubicBezTo>
                    <a:cubicBezTo>
                      <a:pt x="31" y="37843"/>
                      <a:pt x="19120" y="56962"/>
                      <a:pt x="42707" y="56992"/>
                    </a:cubicBezTo>
                    <a:cubicBezTo>
                      <a:pt x="66263" y="56962"/>
                      <a:pt x="85382" y="37843"/>
                      <a:pt x="85413" y="14286"/>
                    </a:cubicBezTo>
                    <a:cubicBezTo>
                      <a:pt x="85413" y="6384"/>
                      <a:pt x="78999" y="0"/>
                      <a:pt x="71127" y="0"/>
                    </a:cubicBezTo>
                    <a:cubicBezTo>
                      <a:pt x="63224" y="0"/>
                      <a:pt x="56841" y="6384"/>
                      <a:pt x="56841" y="14286"/>
                    </a:cubicBezTo>
                    <a:cubicBezTo>
                      <a:pt x="56962" y="22189"/>
                      <a:pt x="50610" y="28663"/>
                      <a:pt x="42707" y="28663"/>
                    </a:cubicBezTo>
                    <a:cubicBezTo>
                      <a:pt x="34804" y="28663"/>
                      <a:pt x="28421" y="22189"/>
                      <a:pt x="28573" y="14286"/>
                    </a:cubicBezTo>
                    <a:cubicBezTo>
                      <a:pt x="28573" y="6384"/>
                      <a:pt x="22159" y="0"/>
                      <a:pt x="14287" y="0"/>
                    </a:cubicBezTo>
                    <a:close/>
                  </a:path>
                </a:pathLst>
              </a:custGeom>
              <a:solidFill>
                <a:srgbClr val="FFD1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>
                <a:off x="2854861" y="2565346"/>
                <a:ext cx="1956846" cy="1146294"/>
              </a:xfrm>
              <a:custGeom>
                <a:rect b="b" l="l" r="r" t="t"/>
                <a:pathLst>
                  <a:path extrusionOk="0" h="49250" w="84075">
                    <a:moveTo>
                      <a:pt x="69845" y="0"/>
                    </a:moveTo>
                    <a:cubicBezTo>
                      <a:pt x="69826" y="0"/>
                      <a:pt x="69807" y="0"/>
                      <a:pt x="69789" y="0"/>
                    </a:cubicBezTo>
                    <a:cubicBezTo>
                      <a:pt x="64044" y="0"/>
                      <a:pt x="58846" y="3435"/>
                      <a:pt x="56627" y="8724"/>
                    </a:cubicBezTo>
                    <a:cubicBezTo>
                      <a:pt x="56445" y="9849"/>
                      <a:pt x="56141" y="10943"/>
                      <a:pt x="55685" y="11976"/>
                    </a:cubicBezTo>
                    <a:cubicBezTo>
                      <a:pt x="55563" y="12736"/>
                      <a:pt x="55503" y="13526"/>
                      <a:pt x="55503" y="14286"/>
                    </a:cubicBezTo>
                    <a:cubicBezTo>
                      <a:pt x="55624" y="22189"/>
                      <a:pt x="49272" y="28663"/>
                      <a:pt x="41369" y="28663"/>
                    </a:cubicBezTo>
                    <a:cubicBezTo>
                      <a:pt x="33466" y="28663"/>
                      <a:pt x="27083" y="22189"/>
                      <a:pt x="27235" y="14286"/>
                    </a:cubicBezTo>
                    <a:cubicBezTo>
                      <a:pt x="27235" y="7599"/>
                      <a:pt x="22584" y="1794"/>
                      <a:pt x="16019" y="335"/>
                    </a:cubicBezTo>
                    <a:cubicBezTo>
                      <a:pt x="14995" y="111"/>
                      <a:pt x="13968" y="3"/>
                      <a:pt x="12953" y="3"/>
                    </a:cubicBezTo>
                    <a:cubicBezTo>
                      <a:pt x="7492" y="3"/>
                      <a:pt x="2384" y="3137"/>
                      <a:pt x="0" y="8238"/>
                    </a:cubicBezTo>
                    <a:cubicBezTo>
                      <a:pt x="851" y="29363"/>
                      <a:pt x="17022" y="46688"/>
                      <a:pt x="38056" y="48998"/>
                    </a:cubicBezTo>
                    <a:cubicBezTo>
                      <a:pt x="39611" y="49167"/>
                      <a:pt x="41158" y="49250"/>
                      <a:pt x="42692" y="49250"/>
                    </a:cubicBezTo>
                    <a:cubicBezTo>
                      <a:pt x="61876" y="49250"/>
                      <a:pt x="79000" y="36328"/>
                      <a:pt x="83953" y="17387"/>
                    </a:cubicBezTo>
                    <a:cubicBezTo>
                      <a:pt x="84044" y="16384"/>
                      <a:pt x="84075" y="15350"/>
                      <a:pt x="84075" y="14286"/>
                    </a:cubicBezTo>
                    <a:cubicBezTo>
                      <a:pt x="84075" y="6402"/>
                      <a:pt x="77722" y="0"/>
                      <a:pt x="69845" y="0"/>
                    </a:cubicBezTo>
                    <a:close/>
                  </a:path>
                </a:pathLst>
              </a:custGeom>
              <a:solidFill>
                <a:srgbClr val="FFD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4117665" y="2904929"/>
                <a:ext cx="536978" cy="817837"/>
              </a:xfrm>
              <a:custGeom>
                <a:rect b="b" l="l" r="r" t="t"/>
                <a:pathLst>
                  <a:path extrusionOk="0" h="35138" w="23071">
                    <a:moveTo>
                      <a:pt x="1277" y="0"/>
                    </a:moveTo>
                    <a:cubicBezTo>
                      <a:pt x="1277" y="0"/>
                      <a:pt x="1277" y="61"/>
                      <a:pt x="1247" y="122"/>
                    </a:cubicBezTo>
                    <a:cubicBezTo>
                      <a:pt x="1186" y="1459"/>
                      <a:pt x="973" y="2766"/>
                      <a:pt x="548" y="4043"/>
                    </a:cubicBezTo>
                    <a:cubicBezTo>
                      <a:pt x="0" y="9940"/>
                      <a:pt x="639" y="21672"/>
                      <a:pt x="10912" y="35138"/>
                    </a:cubicBezTo>
                    <a:cubicBezTo>
                      <a:pt x="15745" y="31855"/>
                      <a:pt x="19879" y="27599"/>
                      <a:pt x="23071" y="22675"/>
                    </a:cubicBezTo>
                    <a:cubicBezTo>
                      <a:pt x="22584" y="21308"/>
                      <a:pt x="21977" y="20001"/>
                      <a:pt x="21247" y="18785"/>
                    </a:cubicBezTo>
                    <a:cubicBezTo>
                      <a:pt x="17448" y="12614"/>
                      <a:pt x="9393" y="3374"/>
                      <a:pt x="8967" y="2827"/>
                    </a:cubicBez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2654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>
                <a:off x="2823719" y="2749987"/>
                <a:ext cx="669994" cy="578477"/>
              </a:xfrm>
              <a:custGeom>
                <a:rect b="b" l="l" r="r" t="t"/>
                <a:pathLst>
                  <a:path extrusionOk="0" h="24854" w="28786">
                    <a:moveTo>
                      <a:pt x="1490" y="1"/>
                    </a:moveTo>
                    <a:cubicBezTo>
                      <a:pt x="517" y="1946"/>
                      <a:pt x="1" y="4134"/>
                      <a:pt x="1" y="6353"/>
                    </a:cubicBezTo>
                    <a:cubicBezTo>
                      <a:pt x="1" y="12341"/>
                      <a:pt x="1247" y="18268"/>
                      <a:pt x="3709" y="23740"/>
                    </a:cubicBezTo>
                    <a:cubicBezTo>
                      <a:pt x="6569" y="24512"/>
                      <a:pt x="9110" y="24853"/>
                      <a:pt x="11367" y="24853"/>
                    </a:cubicBezTo>
                    <a:cubicBezTo>
                      <a:pt x="23766" y="24853"/>
                      <a:pt x="27603" y="14554"/>
                      <a:pt x="28785" y="8846"/>
                    </a:cubicBezTo>
                    <a:cubicBezTo>
                      <a:pt x="28633" y="8025"/>
                      <a:pt x="28573" y="7174"/>
                      <a:pt x="28573" y="6353"/>
                    </a:cubicBezTo>
                    <a:cubicBezTo>
                      <a:pt x="28573" y="4712"/>
                      <a:pt x="28269" y="3101"/>
                      <a:pt x="27752" y="1581"/>
                    </a:cubicBezTo>
                    <a:cubicBezTo>
                      <a:pt x="25715" y="1460"/>
                      <a:pt x="23983" y="1368"/>
                      <a:pt x="23770" y="1368"/>
                    </a:cubicBezTo>
                    <a:cubicBezTo>
                      <a:pt x="23345" y="1368"/>
                      <a:pt x="9515" y="457"/>
                      <a:pt x="1490" y="1"/>
                    </a:cubicBezTo>
                    <a:close/>
                  </a:path>
                </a:pathLst>
              </a:custGeom>
              <a:solidFill>
                <a:srgbClr val="2654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>
                <a:off x="2823719" y="1901031"/>
                <a:ext cx="1987988" cy="1325814"/>
              </a:xfrm>
              <a:custGeom>
                <a:rect b="b" l="l" r="r" t="t"/>
                <a:pathLst>
                  <a:path extrusionOk="0" h="56963" w="85413">
                    <a:moveTo>
                      <a:pt x="42707" y="1"/>
                    </a:moveTo>
                    <a:cubicBezTo>
                      <a:pt x="19120" y="1"/>
                      <a:pt x="31" y="19120"/>
                      <a:pt x="1" y="42707"/>
                    </a:cubicBezTo>
                    <a:cubicBezTo>
                      <a:pt x="1" y="50579"/>
                      <a:pt x="6384" y="56962"/>
                      <a:pt x="14287" y="56962"/>
                    </a:cubicBezTo>
                    <a:cubicBezTo>
                      <a:pt x="22159" y="56962"/>
                      <a:pt x="28573" y="50579"/>
                      <a:pt x="28573" y="42707"/>
                    </a:cubicBezTo>
                    <a:cubicBezTo>
                      <a:pt x="28421" y="34804"/>
                      <a:pt x="34804" y="28330"/>
                      <a:pt x="42707" y="28330"/>
                    </a:cubicBezTo>
                    <a:cubicBezTo>
                      <a:pt x="50610" y="28330"/>
                      <a:pt x="56962" y="34804"/>
                      <a:pt x="56841" y="42707"/>
                    </a:cubicBezTo>
                    <a:cubicBezTo>
                      <a:pt x="56841" y="50579"/>
                      <a:pt x="63224" y="56962"/>
                      <a:pt x="71127" y="56962"/>
                    </a:cubicBezTo>
                    <a:cubicBezTo>
                      <a:pt x="78999" y="56962"/>
                      <a:pt x="85413" y="50579"/>
                      <a:pt x="85413" y="42707"/>
                    </a:cubicBezTo>
                    <a:cubicBezTo>
                      <a:pt x="85382" y="19120"/>
                      <a:pt x="66263" y="31"/>
                      <a:pt x="42707" y="1"/>
                    </a:cubicBezTo>
                    <a:close/>
                  </a:path>
                </a:pathLst>
              </a:custGeom>
              <a:solidFill>
                <a:srgbClr val="2A57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2823719" y="1903545"/>
                <a:ext cx="1983752" cy="1257944"/>
              </a:xfrm>
              <a:custGeom>
                <a:rect b="b" l="l" r="r" t="t"/>
                <a:pathLst>
                  <a:path extrusionOk="0" h="54047" w="85231">
                    <a:moveTo>
                      <a:pt x="42700" y="0"/>
                    </a:moveTo>
                    <a:cubicBezTo>
                      <a:pt x="42047" y="0"/>
                      <a:pt x="41390" y="15"/>
                      <a:pt x="40731" y="45"/>
                    </a:cubicBezTo>
                    <a:cubicBezTo>
                      <a:pt x="17995" y="1078"/>
                      <a:pt x="61" y="19802"/>
                      <a:pt x="1" y="42599"/>
                    </a:cubicBezTo>
                    <a:cubicBezTo>
                      <a:pt x="1" y="46641"/>
                      <a:pt x="1703" y="50471"/>
                      <a:pt x="4712" y="53207"/>
                    </a:cubicBezTo>
                    <a:cubicBezTo>
                      <a:pt x="6400" y="53779"/>
                      <a:pt x="8092" y="54046"/>
                      <a:pt x="9740" y="54046"/>
                    </a:cubicBezTo>
                    <a:cubicBezTo>
                      <a:pt x="18515" y="54046"/>
                      <a:pt x="26059" y="46478"/>
                      <a:pt x="25138" y="37036"/>
                    </a:cubicBezTo>
                    <a:cubicBezTo>
                      <a:pt x="24469" y="28708"/>
                      <a:pt x="30579" y="21352"/>
                      <a:pt x="38907" y="20532"/>
                    </a:cubicBezTo>
                    <a:cubicBezTo>
                      <a:pt x="39420" y="20481"/>
                      <a:pt x="39929" y="20456"/>
                      <a:pt x="40433" y="20456"/>
                    </a:cubicBezTo>
                    <a:cubicBezTo>
                      <a:pt x="48127" y="20456"/>
                      <a:pt x="54742" y="26209"/>
                      <a:pt x="55655" y="33997"/>
                    </a:cubicBezTo>
                    <a:cubicBezTo>
                      <a:pt x="56385" y="40957"/>
                      <a:pt x="61704" y="46581"/>
                      <a:pt x="68634" y="47675"/>
                    </a:cubicBezTo>
                    <a:cubicBezTo>
                      <a:pt x="69449" y="47804"/>
                      <a:pt x="70262" y="47866"/>
                      <a:pt x="71068" y="47866"/>
                    </a:cubicBezTo>
                    <a:cubicBezTo>
                      <a:pt x="77111" y="47866"/>
                      <a:pt x="82709" y="44337"/>
                      <a:pt x="85230" y="38678"/>
                    </a:cubicBezTo>
                    <a:cubicBezTo>
                      <a:pt x="83135" y="16659"/>
                      <a:pt x="64616" y="0"/>
                      <a:pt x="42700" y="0"/>
                    </a:cubicBezTo>
                    <a:close/>
                  </a:path>
                </a:pathLst>
              </a:custGeom>
              <a:solidFill>
                <a:srgbClr val="4B71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>
                <a:off x="4098556" y="2566161"/>
                <a:ext cx="590766" cy="356480"/>
              </a:xfrm>
              <a:custGeom>
                <a:rect b="b" l="l" r="r" t="t"/>
                <a:pathLst>
                  <a:path extrusionOk="0" h="15316" w="25382">
                    <a:moveTo>
                      <a:pt x="15136" y="0"/>
                    </a:moveTo>
                    <a:cubicBezTo>
                      <a:pt x="15008" y="0"/>
                      <a:pt x="14877" y="9"/>
                      <a:pt x="14743" y="26"/>
                    </a:cubicBezTo>
                    <a:cubicBezTo>
                      <a:pt x="7600" y="938"/>
                      <a:pt x="2858" y="4069"/>
                      <a:pt x="1" y="6774"/>
                    </a:cubicBezTo>
                    <a:cubicBezTo>
                      <a:pt x="1369" y="8963"/>
                      <a:pt x="2068" y="11516"/>
                      <a:pt x="2068" y="14130"/>
                    </a:cubicBezTo>
                    <a:cubicBezTo>
                      <a:pt x="2068" y="14525"/>
                      <a:pt x="2098" y="14920"/>
                      <a:pt x="2128" y="15315"/>
                    </a:cubicBezTo>
                    <a:lnTo>
                      <a:pt x="5715" y="15315"/>
                    </a:lnTo>
                    <a:cubicBezTo>
                      <a:pt x="8724" y="15315"/>
                      <a:pt x="17600" y="10999"/>
                      <a:pt x="17843" y="10847"/>
                    </a:cubicBezTo>
                    <a:cubicBezTo>
                      <a:pt x="18086" y="10695"/>
                      <a:pt x="25381" y="3035"/>
                      <a:pt x="18937" y="1576"/>
                    </a:cubicBezTo>
                    <a:cubicBezTo>
                      <a:pt x="17979" y="1351"/>
                      <a:pt x="16784" y="0"/>
                      <a:pt x="15136" y="0"/>
                    </a:cubicBezTo>
                    <a:close/>
                  </a:path>
                </a:pathLst>
              </a:custGeom>
              <a:solidFill>
                <a:srgbClr val="2654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4146665" y="2565346"/>
                <a:ext cx="1560682" cy="1326279"/>
              </a:xfrm>
              <a:custGeom>
                <a:rect b="b" l="l" r="r" t="t"/>
                <a:pathLst>
                  <a:path extrusionOk="0" h="56983" w="67054">
                    <a:moveTo>
                      <a:pt x="14287" y="0"/>
                    </a:moveTo>
                    <a:cubicBezTo>
                      <a:pt x="6384" y="0"/>
                      <a:pt x="1" y="6384"/>
                      <a:pt x="1" y="14286"/>
                    </a:cubicBezTo>
                    <a:cubicBezTo>
                      <a:pt x="1" y="30183"/>
                      <a:pt x="8815" y="44743"/>
                      <a:pt x="22889" y="52129"/>
                    </a:cubicBezTo>
                    <a:cubicBezTo>
                      <a:pt x="29114" y="55376"/>
                      <a:pt x="35902" y="56982"/>
                      <a:pt x="42667" y="56982"/>
                    </a:cubicBezTo>
                    <a:cubicBezTo>
                      <a:pt x="51228" y="56982"/>
                      <a:pt x="59753" y="54409"/>
                      <a:pt x="67054" y="49332"/>
                    </a:cubicBezTo>
                    <a:cubicBezTo>
                      <a:pt x="62373" y="41004"/>
                      <a:pt x="57601" y="32676"/>
                      <a:pt x="52068" y="24864"/>
                    </a:cubicBezTo>
                    <a:cubicBezTo>
                      <a:pt x="49429" y="27195"/>
                      <a:pt x="46080" y="28415"/>
                      <a:pt x="42690" y="28415"/>
                    </a:cubicBezTo>
                    <a:cubicBezTo>
                      <a:pt x="40732" y="28415"/>
                      <a:pt x="38759" y="28009"/>
                      <a:pt x="36901" y="27174"/>
                    </a:cubicBezTo>
                    <a:cubicBezTo>
                      <a:pt x="31825" y="24894"/>
                      <a:pt x="28573" y="19849"/>
                      <a:pt x="28573" y="14286"/>
                    </a:cubicBezTo>
                    <a:cubicBezTo>
                      <a:pt x="28573" y="6384"/>
                      <a:pt x="22190" y="0"/>
                      <a:pt x="14287" y="0"/>
                    </a:cubicBezTo>
                    <a:close/>
                  </a:path>
                </a:pathLst>
              </a:custGeom>
              <a:solidFill>
                <a:srgbClr val="EF47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4242884" y="2564834"/>
                <a:ext cx="1762313" cy="1149901"/>
              </a:xfrm>
              <a:custGeom>
                <a:rect b="b" l="l" r="r" t="t"/>
                <a:pathLst>
                  <a:path extrusionOk="0" h="49405" w="75717">
                    <a:moveTo>
                      <a:pt x="10150" y="0"/>
                    </a:moveTo>
                    <a:cubicBezTo>
                      <a:pt x="7577" y="0"/>
                      <a:pt x="4938" y="710"/>
                      <a:pt x="2493" y="2272"/>
                    </a:cubicBezTo>
                    <a:cubicBezTo>
                      <a:pt x="882" y="4491"/>
                      <a:pt x="0" y="7196"/>
                      <a:pt x="0" y="9962"/>
                    </a:cubicBezTo>
                    <a:cubicBezTo>
                      <a:pt x="0" y="28685"/>
                      <a:pt x="13192" y="44856"/>
                      <a:pt x="31521" y="48595"/>
                    </a:cubicBezTo>
                    <a:cubicBezTo>
                      <a:pt x="34181" y="49141"/>
                      <a:pt x="36843" y="49405"/>
                      <a:pt x="39474" y="49405"/>
                    </a:cubicBezTo>
                    <a:cubicBezTo>
                      <a:pt x="55001" y="49405"/>
                      <a:pt x="69426" y="40205"/>
                      <a:pt x="75716" y="25494"/>
                    </a:cubicBezTo>
                    <a:lnTo>
                      <a:pt x="75716" y="25494"/>
                    </a:lnTo>
                    <a:cubicBezTo>
                      <a:pt x="73224" y="27409"/>
                      <a:pt x="70154" y="28442"/>
                      <a:pt x="66993" y="28442"/>
                    </a:cubicBezTo>
                    <a:cubicBezTo>
                      <a:pt x="59151" y="28442"/>
                      <a:pt x="52767" y="22090"/>
                      <a:pt x="52737" y="14248"/>
                    </a:cubicBezTo>
                    <a:lnTo>
                      <a:pt x="52737" y="14308"/>
                    </a:lnTo>
                    <a:cubicBezTo>
                      <a:pt x="52859" y="22211"/>
                      <a:pt x="46506" y="28685"/>
                      <a:pt x="38603" y="28685"/>
                    </a:cubicBezTo>
                    <a:cubicBezTo>
                      <a:pt x="30700" y="28685"/>
                      <a:pt x="24317" y="22211"/>
                      <a:pt x="24469" y="14308"/>
                    </a:cubicBezTo>
                    <a:cubicBezTo>
                      <a:pt x="24469" y="5929"/>
                      <a:pt x="17589" y="0"/>
                      <a:pt x="10150" y="0"/>
                    </a:cubicBezTo>
                    <a:close/>
                  </a:path>
                </a:pathLst>
              </a:custGeom>
              <a:solidFill>
                <a:srgbClr val="F376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3241132" y="1975325"/>
                <a:ext cx="503718" cy="432170"/>
              </a:xfrm>
              <a:custGeom>
                <a:rect b="b" l="l" r="r" t="t"/>
                <a:pathLst>
                  <a:path extrusionOk="0" h="18568" w="21642">
                    <a:moveTo>
                      <a:pt x="12371" y="1"/>
                    </a:moveTo>
                    <a:cubicBezTo>
                      <a:pt x="4134" y="1"/>
                      <a:pt x="0" y="10001"/>
                      <a:pt x="5836" y="15837"/>
                    </a:cubicBezTo>
                    <a:cubicBezTo>
                      <a:pt x="7723" y="17723"/>
                      <a:pt x="10041" y="18568"/>
                      <a:pt x="12315" y="18568"/>
                    </a:cubicBezTo>
                    <a:cubicBezTo>
                      <a:pt x="17076" y="18568"/>
                      <a:pt x="21642" y="14866"/>
                      <a:pt x="21642" y="9271"/>
                    </a:cubicBezTo>
                    <a:cubicBezTo>
                      <a:pt x="21642" y="4165"/>
                      <a:pt x="17508" y="1"/>
                      <a:pt x="123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3323199" y="2084252"/>
                <a:ext cx="234193" cy="214572"/>
              </a:xfrm>
              <a:custGeom>
                <a:rect b="b" l="l" r="r" t="t"/>
                <a:pathLst>
                  <a:path extrusionOk="0" h="9219" w="10062">
                    <a:moveTo>
                      <a:pt x="5015" y="3406"/>
                    </a:moveTo>
                    <a:cubicBezTo>
                      <a:pt x="5259" y="3406"/>
                      <a:pt x="5502" y="3497"/>
                      <a:pt x="5684" y="3679"/>
                    </a:cubicBezTo>
                    <a:cubicBezTo>
                      <a:pt x="6018" y="4044"/>
                      <a:pt x="6018" y="4622"/>
                      <a:pt x="5684" y="5017"/>
                    </a:cubicBezTo>
                    <a:cubicBezTo>
                      <a:pt x="5502" y="5199"/>
                      <a:pt x="5259" y="5290"/>
                      <a:pt x="5015" y="5290"/>
                    </a:cubicBezTo>
                    <a:cubicBezTo>
                      <a:pt x="4772" y="5290"/>
                      <a:pt x="4559" y="5199"/>
                      <a:pt x="4377" y="5017"/>
                    </a:cubicBezTo>
                    <a:cubicBezTo>
                      <a:pt x="4043" y="4652"/>
                      <a:pt x="4043" y="4044"/>
                      <a:pt x="4377" y="3679"/>
                    </a:cubicBezTo>
                    <a:cubicBezTo>
                      <a:pt x="4559" y="3497"/>
                      <a:pt x="4772" y="3406"/>
                      <a:pt x="5015" y="3406"/>
                    </a:cubicBezTo>
                    <a:close/>
                    <a:moveTo>
                      <a:pt x="4901" y="0"/>
                    </a:moveTo>
                    <a:cubicBezTo>
                      <a:pt x="3726" y="0"/>
                      <a:pt x="2587" y="455"/>
                      <a:pt x="1763" y="1308"/>
                    </a:cubicBezTo>
                    <a:cubicBezTo>
                      <a:pt x="0" y="3132"/>
                      <a:pt x="0" y="6050"/>
                      <a:pt x="1763" y="7874"/>
                    </a:cubicBezTo>
                    <a:cubicBezTo>
                      <a:pt x="2675" y="8771"/>
                      <a:pt x="3853" y="9219"/>
                      <a:pt x="5031" y="9219"/>
                    </a:cubicBezTo>
                    <a:cubicBezTo>
                      <a:pt x="6208" y="9219"/>
                      <a:pt x="7386" y="8771"/>
                      <a:pt x="8298" y="7874"/>
                    </a:cubicBezTo>
                    <a:cubicBezTo>
                      <a:pt x="10061" y="6050"/>
                      <a:pt x="10061" y="3132"/>
                      <a:pt x="8298" y="1308"/>
                    </a:cubicBezTo>
                    <a:cubicBezTo>
                      <a:pt x="7474" y="455"/>
                      <a:pt x="6335" y="0"/>
                      <a:pt x="5132" y="0"/>
                    </a:cubicBezTo>
                    <a:cubicBezTo>
                      <a:pt x="5093" y="0"/>
                      <a:pt x="5054" y="0"/>
                      <a:pt x="5015" y="1"/>
                    </a:cubicBezTo>
                    <a:cubicBezTo>
                      <a:pt x="4977" y="0"/>
                      <a:pt x="4939" y="0"/>
                      <a:pt x="4901" y="0"/>
                    </a:cubicBezTo>
                    <a:close/>
                  </a:path>
                </a:pathLst>
              </a:custGeom>
              <a:solidFill>
                <a:srgbClr val="2A57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3589185" y="2084276"/>
                <a:ext cx="92704" cy="210848"/>
              </a:xfrm>
              <a:custGeom>
                <a:rect b="b" l="l" r="r" t="t"/>
                <a:pathLst>
                  <a:path extrusionOk="0" h="9059" w="3983">
                    <a:moveTo>
                      <a:pt x="3983" y="0"/>
                    </a:moveTo>
                    <a:lnTo>
                      <a:pt x="1" y="1125"/>
                    </a:lnTo>
                    <a:lnTo>
                      <a:pt x="1" y="9058"/>
                    </a:lnTo>
                    <a:lnTo>
                      <a:pt x="3983" y="9058"/>
                    </a:lnTo>
                    <a:lnTo>
                      <a:pt x="3983" y="0"/>
                    </a:lnTo>
                    <a:close/>
                  </a:path>
                </a:pathLst>
              </a:custGeom>
              <a:solidFill>
                <a:srgbClr val="2A57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3237594" y="3223982"/>
                <a:ext cx="526364" cy="450813"/>
              </a:xfrm>
              <a:custGeom>
                <a:rect b="b" l="l" r="r" t="t"/>
                <a:pathLst>
                  <a:path extrusionOk="0" h="19369" w="22615">
                    <a:moveTo>
                      <a:pt x="12949" y="1"/>
                    </a:moveTo>
                    <a:cubicBezTo>
                      <a:pt x="4316" y="1"/>
                      <a:pt x="0" y="10426"/>
                      <a:pt x="6110" y="16506"/>
                    </a:cubicBezTo>
                    <a:cubicBezTo>
                      <a:pt x="8078" y="18483"/>
                      <a:pt x="10501" y="19368"/>
                      <a:pt x="12879" y="19368"/>
                    </a:cubicBezTo>
                    <a:cubicBezTo>
                      <a:pt x="17846" y="19368"/>
                      <a:pt x="22615" y="15505"/>
                      <a:pt x="22615" y="9667"/>
                    </a:cubicBezTo>
                    <a:cubicBezTo>
                      <a:pt x="22615" y="4317"/>
                      <a:pt x="18298" y="1"/>
                      <a:pt x="129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3345124" y="3367773"/>
                <a:ext cx="192438" cy="183640"/>
              </a:xfrm>
              <a:custGeom>
                <a:rect b="b" l="l" r="r" t="t"/>
                <a:pathLst>
                  <a:path extrusionOk="0" h="7890" w="8268">
                    <a:moveTo>
                      <a:pt x="4317" y="2920"/>
                    </a:moveTo>
                    <a:cubicBezTo>
                      <a:pt x="4499" y="2920"/>
                      <a:pt x="4712" y="3011"/>
                      <a:pt x="4864" y="3163"/>
                    </a:cubicBezTo>
                    <a:cubicBezTo>
                      <a:pt x="5137" y="3498"/>
                      <a:pt x="5137" y="3984"/>
                      <a:pt x="4864" y="4288"/>
                    </a:cubicBezTo>
                    <a:cubicBezTo>
                      <a:pt x="4712" y="4440"/>
                      <a:pt x="4499" y="4531"/>
                      <a:pt x="4317" y="4531"/>
                    </a:cubicBezTo>
                    <a:cubicBezTo>
                      <a:pt x="4104" y="4531"/>
                      <a:pt x="3921" y="4440"/>
                      <a:pt x="3769" y="4318"/>
                    </a:cubicBezTo>
                    <a:cubicBezTo>
                      <a:pt x="3617" y="4166"/>
                      <a:pt x="3526" y="3954"/>
                      <a:pt x="3557" y="3741"/>
                    </a:cubicBezTo>
                    <a:cubicBezTo>
                      <a:pt x="3526" y="3528"/>
                      <a:pt x="3617" y="3315"/>
                      <a:pt x="3739" y="3163"/>
                    </a:cubicBezTo>
                    <a:cubicBezTo>
                      <a:pt x="3891" y="3011"/>
                      <a:pt x="4104" y="2920"/>
                      <a:pt x="4317" y="2920"/>
                    </a:cubicBezTo>
                    <a:close/>
                    <a:moveTo>
                      <a:pt x="4210" y="1"/>
                    </a:moveTo>
                    <a:cubicBezTo>
                      <a:pt x="3186" y="1"/>
                      <a:pt x="2225" y="422"/>
                      <a:pt x="1520" y="1127"/>
                    </a:cubicBezTo>
                    <a:cubicBezTo>
                      <a:pt x="0" y="2707"/>
                      <a:pt x="0" y="5169"/>
                      <a:pt x="1520" y="6750"/>
                    </a:cubicBezTo>
                    <a:cubicBezTo>
                      <a:pt x="2280" y="7510"/>
                      <a:pt x="3283" y="7890"/>
                      <a:pt x="4290" y="7890"/>
                    </a:cubicBezTo>
                    <a:cubicBezTo>
                      <a:pt x="5297" y="7890"/>
                      <a:pt x="6307" y="7510"/>
                      <a:pt x="7083" y="6750"/>
                    </a:cubicBezTo>
                    <a:cubicBezTo>
                      <a:pt x="7842" y="5990"/>
                      <a:pt x="8238" y="4987"/>
                      <a:pt x="8207" y="3923"/>
                    </a:cubicBezTo>
                    <a:cubicBezTo>
                      <a:pt x="8267" y="1783"/>
                      <a:pt x="6504" y="2"/>
                      <a:pt x="4371" y="2"/>
                    </a:cubicBezTo>
                    <a:cubicBezTo>
                      <a:pt x="4353" y="2"/>
                      <a:pt x="4335" y="2"/>
                      <a:pt x="4317" y="2"/>
                    </a:cubicBezTo>
                    <a:cubicBezTo>
                      <a:pt x="4281" y="1"/>
                      <a:pt x="4245" y="1"/>
                      <a:pt x="4210" y="1"/>
                    </a:cubicBezTo>
                    <a:close/>
                  </a:path>
                </a:pathLst>
              </a:custGeom>
              <a:solidFill>
                <a:srgbClr val="FFD1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3587067" y="3370380"/>
                <a:ext cx="147168" cy="177844"/>
              </a:xfrm>
              <a:custGeom>
                <a:rect b="b" l="l" r="r" t="t"/>
                <a:pathLst>
                  <a:path extrusionOk="0" h="7641" w="6323">
                    <a:moveTo>
                      <a:pt x="3235" y="0"/>
                    </a:moveTo>
                    <a:cubicBezTo>
                      <a:pt x="3140" y="0"/>
                      <a:pt x="3045" y="4"/>
                      <a:pt x="2949" y="12"/>
                    </a:cubicBezTo>
                    <a:lnTo>
                      <a:pt x="1" y="12"/>
                    </a:lnTo>
                    <a:lnTo>
                      <a:pt x="1" y="2443"/>
                    </a:lnTo>
                    <a:cubicBezTo>
                      <a:pt x="335" y="1927"/>
                      <a:pt x="882" y="1623"/>
                      <a:pt x="1490" y="1623"/>
                    </a:cubicBezTo>
                    <a:cubicBezTo>
                      <a:pt x="1522" y="1619"/>
                      <a:pt x="1553" y="1617"/>
                      <a:pt x="1584" y="1617"/>
                    </a:cubicBezTo>
                    <a:cubicBezTo>
                      <a:pt x="1789" y="1617"/>
                      <a:pt x="1974" y="1699"/>
                      <a:pt x="2159" y="1805"/>
                    </a:cubicBezTo>
                    <a:cubicBezTo>
                      <a:pt x="2311" y="1957"/>
                      <a:pt x="2402" y="2139"/>
                      <a:pt x="2402" y="2352"/>
                    </a:cubicBezTo>
                    <a:cubicBezTo>
                      <a:pt x="2402" y="2595"/>
                      <a:pt x="2280" y="2838"/>
                      <a:pt x="2068" y="2990"/>
                    </a:cubicBezTo>
                    <a:cubicBezTo>
                      <a:pt x="1829" y="3123"/>
                      <a:pt x="1545" y="3209"/>
                      <a:pt x="1275" y="3209"/>
                    </a:cubicBezTo>
                    <a:cubicBezTo>
                      <a:pt x="1235" y="3209"/>
                      <a:pt x="1195" y="3207"/>
                      <a:pt x="1156" y="3203"/>
                    </a:cubicBezTo>
                    <a:cubicBezTo>
                      <a:pt x="761" y="3203"/>
                      <a:pt x="396" y="3173"/>
                      <a:pt x="1" y="3082"/>
                    </a:cubicBezTo>
                    <a:lnTo>
                      <a:pt x="1" y="4419"/>
                    </a:lnTo>
                    <a:cubicBezTo>
                      <a:pt x="426" y="4237"/>
                      <a:pt x="852" y="4145"/>
                      <a:pt x="1308" y="4145"/>
                    </a:cubicBezTo>
                    <a:cubicBezTo>
                      <a:pt x="1346" y="4142"/>
                      <a:pt x="1385" y="4140"/>
                      <a:pt x="1423" y="4140"/>
                    </a:cubicBezTo>
                    <a:cubicBezTo>
                      <a:pt x="1688" y="4140"/>
                      <a:pt x="1946" y="4229"/>
                      <a:pt x="2159" y="4389"/>
                    </a:cubicBezTo>
                    <a:cubicBezTo>
                      <a:pt x="2372" y="4541"/>
                      <a:pt x="2493" y="4784"/>
                      <a:pt x="2463" y="5057"/>
                    </a:cubicBezTo>
                    <a:cubicBezTo>
                      <a:pt x="2463" y="5240"/>
                      <a:pt x="2372" y="5452"/>
                      <a:pt x="2220" y="5574"/>
                    </a:cubicBezTo>
                    <a:cubicBezTo>
                      <a:pt x="2068" y="5701"/>
                      <a:pt x="1873" y="5764"/>
                      <a:pt x="1672" y="5764"/>
                    </a:cubicBezTo>
                    <a:cubicBezTo>
                      <a:pt x="1632" y="5764"/>
                      <a:pt x="1591" y="5762"/>
                      <a:pt x="1551" y="5756"/>
                    </a:cubicBezTo>
                    <a:cubicBezTo>
                      <a:pt x="943" y="5756"/>
                      <a:pt x="365" y="5483"/>
                      <a:pt x="1" y="4997"/>
                    </a:cubicBezTo>
                    <a:lnTo>
                      <a:pt x="1" y="7641"/>
                    </a:lnTo>
                    <a:lnTo>
                      <a:pt x="2979" y="7641"/>
                    </a:lnTo>
                    <a:cubicBezTo>
                      <a:pt x="3952" y="7641"/>
                      <a:pt x="4682" y="7459"/>
                      <a:pt x="5138" y="7094"/>
                    </a:cubicBezTo>
                    <a:cubicBezTo>
                      <a:pt x="6323" y="6091"/>
                      <a:pt x="5958" y="4206"/>
                      <a:pt x="4469" y="3720"/>
                    </a:cubicBezTo>
                    <a:cubicBezTo>
                      <a:pt x="4864" y="3568"/>
                      <a:pt x="5198" y="3325"/>
                      <a:pt x="5472" y="3021"/>
                    </a:cubicBezTo>
                    <a:cubicBezTo>
                      <a:pt x="5685" y="2717"/>
                      <a:pt x="5776" y="2383"/>
                      <a:pt x="5776" y="2018"/>
                    </a:cubicBezTo>
                    <a:cubicBezTo>
                      <a:pt x="5806" y="1410"/>
                      <a:pt x="5533" y="863"/>
                      <a:pt x="5046" y="528"/>
                    </a:cubicBezTo>
                    <a:cubicBezTo>
                      <a:pt x="4515" y="183"/>
                      <a:pt x="3891" y="0"/>
                      <a:pt x="3235" y="0"/>
                    </a:cubicBezTo>
                    <a:close/>
                  </a:path>
                </a:pathLst>
              </a:custGeom>
              <a:solidFill>
                <a:srgbClr val="FFD1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4679382" y="1939947"/>
                <a:ext cx="512934" cy="439898"/>
              </a:xfrm>
              <a:custGeom>
                <a:rect b="b" l="l" r="r" t="t"/>
                <a:pathLst>
                  <a:path extrusionOk="0" h="18900" w="22038">
                    <a:moveTo>
                      <a:pt x="12615" y="1"/>
                    </a:moveTo>
                    <a:cubicBezTo>
                      <a:pt x="4195" y="1"/>
                      <a:pt x="1" y="10183"/>
                      <a:pt x="5928" y="16110"/>
                    </a:cubicBezTo>
                    <a:cubicBezTo>
                      <a:pt x="7855" y="18037"/>
                      <a:pt x="10221" y="18899"/>
                      <a:pt x="12540" y="18899"/>
                    </a:cubicBezTo>
                    <a:cubicBezTo>
                      <a:pt x="17391" y="18899"/>
                      <a:pt x="22037" y="15129"/>
                      <a:pt x="22037" y="9454"/>
                    </a:cubicBezTo>
                    <a:cubicBezTo>
                      <a:pt x="22037" y="4226"/>
                      <a:pt x="17812" y="1"/>
                      <a:pt x="126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>
                <a:off x="4777020" y="2065842"/>
                <a:ext cx="205169" cy="187713"/>
              </a:xfrm>
              <a:custGeom>
                <a:rect b="b" l="l" r="r" t="t"/>
                <a:pathLst>
                  <a:path extrusionOk="0" h="8065" w="8815">
                    <a:moveTo>
                      <a:pt x="4392" y="2996"/>
                    </a:moveTo>
                    <a:cubicBezTo>
                      <a:pt x="4598" y="2996"/>
                      <a:pt x="4803" y="3072"/>
                      <a:pt x="4955" y="3224"/>
                    </a:cubicBezTo>
                    <a:cubicBezTo>
                      <a:pt x="5259" y="3558"/>
                      <a:pt x="5259" y="4075"/>
                      <a:pt x="4955" y="4410"/>
                    </a:cubicBezTo>
                    <a:cubicBezTo>
                      <a:pt x="4803" y="4561"/>
                      <a:pt x="4620" y="4653"/>
                      <a:pt x="4377" y="4653"/>
                    </a:cubicBezTo>
                    <a:cubicBezTo>
                      <a:pt x="4164" y="4653"/>
                      <a:pt x="3982" y="4561"/>
                      <a:pt x="3830" y="4410"/>
                    </a:cubicBezTo>
                    <a:cubicBezTo>
                      <a:pt x="3526" y="4075"/>
                      <a:pt x="3526" y="3558"/>
                      <a:pt x="3830" y="3224"/>
                    </a:cubicBezTo>
                    <a:cubicBezTo>
                      <a:pt x="3982" y="3072"/>
                      <a:pt x="4187" y="2996"/>
                      <a:pt x="4392" y="2996"/>
                    </a:cubicBezTo>
                    <a:close/>
                    <a:moveTo>
                      <a:pt x="4270" y="1"/>
                    </a:moveTo>
                    <a:cubicBezTo>
                      <a:pt x="3244" y="1"/>
                      <a:pt x="2255" y="423"/>
                      <a:pt x="1550" y="1157"/>
                    </a:cubicBezTo>
                    <a:cubicBezTo>
                      <a:pt x="0" y="2768"/>
                      <a:pt x="0" y="5291"/>
                      <a:pt x="1550" y="6902"/>
                    </a:cubicBezTo>
                    <a:cubicBezTo>
                      <a:pt x="2341" y="7677"/>
                      <a:pt x="3367" y="8065"/>
                      <a:pt x="4392" y="8065"/>
                    </a:cubicBezTo>
                    <a:cubicBezTo>
                      <a:pt x="5418" y="8065"/>
                      <a:pt x="6444" y="7677"/>
                      <a:pt x="7234" y="6902"/>
                    </a:cubicBezTo>
                    <a:cubicBezTo>
                      <a:pt x="8815" y="5291"/>
                      <a:pt x="8815" y="2768"/>
                      <a:pt x="7234" y="1157"/>
                    </a:cubicBezTo>
                    <a:cubicBezTo>
                      <a:pt x="6529" y="423"/>
                      <a:pt x="5540" y="1"/>
                      <a:pt x="4487" y="1"/>
                    </a:cubicBezTo>
                    <a:cubicBezTo>
                      <a:pt x="4450" y="1"/>
                      <a:pt x="4414" y="1"/>
                      <a:pt x="4377" y="2"/>
                    </a:cubicBezTo>
                    <a:cubicBezTo>
                      <a:pt x="4342" y="1"/>
                      <a:pt x="4306" y="1"/>
                      <a:pt x="4270" y="1"/>
                    </a:cubicBezTo>
                    <a:close/>
                  </a:path>
                </a:pathLst>
              </a:custGeom>
              <a:solidFill>
                <a:srgbClr val="FFD1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>
                <a:off x="5013307" y="2065842"/>
                <a:ext cx="146470" cy="185409"/>
              </a:xfrm>
              <a:custGeom>
                <a:rect b="b" l="l" r="r" t="t"/>
                <a:pathLst>
                  <a:path extrusionOk="0" h="7966" w="6293">
                    <a:moveTo>
                      <a:pt x="2913" y="0"/>
                    </a:moveTo>
                    <a:cubicBezTo>
                      <a:pt x="2874" y="0"/>
                      <a:pt x="2836" y="1"/>
                      <a:pt x="2797" y="2"/>
                    </a:cubicBezTo>
                    <a:cubicBezTo>
                      <a:pt x="2310" y="2"/>
                      <a:pt x="1855" y="93"/>
                      <a:pt x="1429" y="245"/>
                    </a:cubicBezTo>
                    <a:cubicBezTo>
                      <a:pt x="943" y="428"/>
                      <a:pt x="487" y="671"/>
                      <a:pt x="92" y="975"/>
                    </a:cubicBezTo>
                    <a:lnTo>
                      <a:pt x="31" y="4531"/>
                    </a:lnTo>
                    <a:cubicBezTo>
                      <a:pt x="274" y="4136"/>
                      <a:pt x="578" y="3771"/>
                      <a:pt x="943" y="3467"/>
                    </a:cubicBezTo>
                    <a:cubicBezTo>
                      <a:pt x="1155" y="3254"/>
                      <a:pt x="1459" y="3133"/>
                      <a:pt x="1763" y="3133"/>
                    </a:cubicBezTo>
                    <a:cubicBezTo>
                      <a:pt x="1946" y="3133"/>
                      <a:pt x="2158" y="3194"/>
                      <a:pt x="2310" y="3346"/>
                    </a:cubicBezTo>
                    <a:cubicBezTo>
                      <a:pt x="2432" y="3528"/>
                      <a:pt x="2523" y="3710"/>
                      <a:pt x="2523" y="3923"/>
                    </a:cubicBezTo>
                    <a:cubicBezTo>
                      <a:pt x="2462" y="4501"/>
                      <a:pt x="2250" y="5017"/>
                      <a:pt x="1885" y="5443"/>
                    </a:cubicBezTo>
                    <a:cubicBezTo>
                      <a:pt x="1490" y="6051"/>
                      <a:pt x="851" y="6902"/>
                      <a:pt x="0" y="7966"/>
                    </a:cubicBezTo>
                    <a:lnTo>
                      <a:pt x="6292" y="7966"/>
                    </a:lnTo>
                    <a:lnTo>
                      <a:pt x="6292" y="6568"/>
                    </a:lnTo>
                    <a:lnTo>
                      <a:pt x="4773" y="6568"/>
                    </a:lnTo>
                    <a:cubicBezTo>
                      <a:pt x="5563" y="5625"/>
                      <a:pt x="6019" y="4440"/>
                      <a:pt x="6080" y="3224"/>
                    </a:cubicBezTo>
                    <a:cubicBezTo>
                      <a:pt x="6110" y="2343"/>
                      <a:pt x="5776" y="1461"/>
                      <a:pt x="5137" y="853"/>
                    </a:cubicBezTo>
                    <a:cubicBezTo>
                      <a:pt x="4528" y="302"/>
                      <a:pt x="3725" y="0"/>
                      <a:pt x="2913" y="0"/>
                    </a:cubicBezTo>
                    <a:close/>
                  </a:path>
                </a:pathLst>
              </a:custGeom>
              <a:solidFill>
                <a:srgbClr val="FFD1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>
                <a:off x="4673028" y="3226822"/>
                <a:ext cx="519289" cy="444832"/>
              </a:xfrm>
              <a:custGeom>
                <a:rect b="b" l="l" r="r" t="t"/>
                <a:pathLst>
                  <a:path extrusionOk="0" h="19112" w="22311">
                    <a:moveTo>
                      <a:pt x="12766" y="0"/>
                    </a:moveTo>
                    <a:cubicBezTo>
                      <a:pt x="4255" y="0"/>
                      <a:pt x="0" y="10274"/>
                      <a:pt x="6018" y="16292"/>
                    </a:cubicBezTo>
                    <a:cubicBezTo>
                      <a:pt x="7966" y="18240"/>
                      <a:pt x="10359" y="19111"/>
                      <a:pt x="12705" y="19111"/>
                    </a:cubicBezTo>
                    <a:cubicBezTo>
                      <a:pt x="17610" y="19111"/>
                      <a:pt x="22310" y="15301"/>
                      <a:pt x="22310" y="9545"/>
                    </a:cubicBezTo>
                    <a:cubicBezTo>
                      <a:pt x="22310" y="4286"/>
                      <a:pt x="18025" y="0"/>
                      <a:pt x="127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>
                <a:off x="4790450" y="3386882"/>
                <a:ext cx="171932" cy="164182"/>
              </a:xfrm>
              <a:custGeom>
                <a:rect b="b" l="l" r="r" t="t"/>
                <a:pathLst>
                  <a:path extrusionOk="0" h="7054" w="7387">
                    <a:moveTo>
                      <a:pt x="3831" y="2616"/>
                    </a:moveTo>
                    <a:cubicBezTo>
                      <a:pt x="4043" y="2616"/>
                      <a:pt x="4226" y="2677"/>
                      <a:pt x="4347" y="2829"/>
                    </a:cubicBezTo>
                    <a:cubicBezTo>
                      <a:pt x="4469" y="2950"/>
                      <a:pt x="4560" y="3133"/>
                      <a:pt x="4560" y="3345"/>
                    </a:cubicBezTo>
                    <a:cubicBezTo>
                      <a:pt x="4560" y="3528"/>
                      <a:pt x="4469" y="3710"/>
                      <a:pt x="4347" y="3862"/>
                    </a:cubicBezTo>
                    <a:cubicBezTo>
                      <a:pt x="4226" y="3984"/>
                      <a:pt x="4043" y="4044"/>
                      <a:pt x="3831" y="4044"/>
                    </a:cubicBezTo>
                    <a:lnTo>
                      <a:pt x="3831" y="4075"/>
                    </a:lnTo>
                    <a:cubicBezTo>
                      <a:pt x="3648" y="4075"/>
                      <a:pt x="3466" y="3984"/>
                      <a:pt x="3344" y="3862"/>
                    </a:cubicBezTo>
                    <a:cubicBezTo>
                      <a:pt x="3223" y="3710"/>
                      <a:pt x="3131" y="3528"/>
                      <a:pt x="3162" y="3345"/>
                    </a:cubicBezTo>
                    <a:cubicBezTo>
                      <a:pt x="3131" y="3133"/>
                      <a:pt x="3223" y="2950"/>
                      <a:pt x="3344" y="2829"/>
                    </a:cubicBezTo>
                    <a:cubicBezTo>
                      <a:pt x="3466" y="2677"/>
                      <a:pt x="3648" y="2616"/>
                      <a:pt x="3831" y="2616"/>
                    </a:cubicBezTo>
                    <a:close/>
                    <a:moveTo>
                      <a:pt x="3725" y="0"/>
                    </a:moveTo>
                    <a:cubicBezTo>
                      <a:pt x="2849" y="0"/>
                      <a:pt x="1981" y="362"/>
                      <a:pt x="1338" y="1005"/>
                    </a:cubicBezTo>
                    <a:cubicBezTo>
                      <a:pt x="1" y="2403"/>
                      <a:pt x="1" y="4622"/>
                      <a:pt x="1338" y="6050"/>
                    </a:cubicBezTo>
                    <a:cubicBezTo>
                      <a:pt x="2037" y="6719"/>
                      <a:pt x="2942" y="7054"/>
                      <a:pt x="3846" y="7054"/>
                    </a:cubicBezTo>
                    <a:cubicBezTo>
                      <a:pt x="4750" y="7054"/>
                      <a:pt x="5654" y="6719"/>
                      <a:pt x="6353" y="6050"/>
                    </a:cubicBezTo>
                    <a:cubicBezTo>
                      <a:pt x="7022" y="5382"/>
                      <a:pt x="7387" y="4470"/>
                      <a:pt x="7356" y="3528"/>
                    </a:cubicBezTo>
                    <a:cubicBezTo>
                      <a:pt x="7387" y="1571"/>
                      <a:pt x="5836" y="1"/>
                      <a:pt x="3887" y="1"/>
                    </a:cubicBezTo>
                    <a:cubicBezTo>
                      <a:pt x="3868" y="1"/>
                      <a:pt x="3849" y="1"/>
                      <a:pt x="3831" y="2"/>
                    </a:cubicBezTo>
                    <a:cubicBezTo>
                      <a:pt x="3795" y="1"/>
                      <a:pt x="3760" y="0"/>
                      <a:pt x="3725" y="0"/>
                    </a:cubicBezTo>
                    <a:close/>
                  </a:path>
                </a:pathLst>
              </a:custGeom>
              <a:solidFill>
                <a:srgbClr val="EF47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4981467" y="3389023"/>
                <a:ext cx="160621" cy="159201"/>
              </a:xfrm>
              <a:custGeom>
                <a:rect b="b" l="l" r="r" t="t"/>
                <a:pathLst>
                  <a:path extrusionOk="0" h="6840" w="6901">
                    <a:moveTo>
                      <a:pt x="2736" y="1338"/>
                    </a:moveTo>
                    <a:lnTo>
                      <a:pt x="2736" y="3010"/>
                    </a:lnTo>
                    <a:lnTo>
                      <a:pt x="1277" y="3010"/>
                    </a:lnTo>
                    <a:lnTo>
                      <a:pt x="2736" y="1338"/>
                    </a:lnTo>
                    <a:close/>
                    <a:moveTo>
                      <a:pt x="2736" y="1"/>
                    </a:moveTo>
                    <a:lnTo>
                      <a:pt x="1" y="3101"/>
                    </a:lnTo>
                    <a:lnTo>
                      <a:pt x="1" y="4560"/>
                    </a:lnTo>
                    <a:lnTo>
                      <a:pt x="2736" y="4560"/>
                    </a:lnTo>
                    <a:lnTo>
                      <a:pt x="2736" y="6840"/>
                    </a:lnTo>
                    <a:lnTo>
                      <a:pt x="5776" y="6840"/>
                    </a:lnTo>
                    <a:lnTo>
                      <a:pt x="5776" y="4560"/>
                    </a:lnTo>
                    <a:lnTo>
                      <a:pt x="6900" y="4560"/>
                    </a:lnTo>
                    <a:lnTo>
                      <a:pt x="6900" y="3010"/>
                    </a:lnTo>
                    <a:lnTo>
                      <a:pt x="5776" y="3010"/>
                    </a:lnTo>
                    <a:lnTo>
                      <a:pt x="5776" y="1"/>
                    </a:lnTo>
                    <a:close/>
                  </a:path>
                </a:pathLst>
              </a:custGeom>
              <a:solidFill>
                <a:srgbClr val="EF47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>
                <a:off x="4363867" y="2631447"/>
                <a:ext cx="391951" cy="252557"/>
              </a:xfrm>
              <a:custGeom>
                <a:rect b="b" l="l" r="r" t="t"/>
                <a:pathLst>
                  <a:path extrusionOk="0" h="10851" w="16840">
                    <a:moveTo>
                      <a:pt x="5726" y="1"/>
                    </a:moveTo>
                    <a:cubicBezTo>
                      <a:pt x="3719" y="1"/>
                      <a:pt x="2056" y="720"/>
                      <a:pt x="1307" y="2115"/>
                    </a:cubicBezTo>
                    <a:cubicBezTo>
                      <a:pt x="0" y="4607"/>
                      <a:pt x="3252" y="6127"/>
                      <a:pt x="7174" y="8224"/>
                    </a:cubicBezTo>
                    <a:cubicBezTo>
                      <a:pt x="9752" y="9583"/>
                      <a:pt x="11975" y="10850"/>
                      <a:pt x="13567" y="10850"/>
                    </a:cubicBezTo>
                    <a:cubicBezTo>
                      <a:pt x="14396" y="10850"/>
                      <a:pt x="15054" y="10507"/>
                      <a:pt x="15502" y="9653"/>
                    </a:cubicBezTo>
                    <a:cubicBezTo>
                      <a:pt x="16839" y="7161"/>
                      <a:pt x="14742" y="3422"/>
                      <a:pt x="10821" y="1355"/>
                    </a:cubicBezTo>
                    <a:cubicBezTo>
                      <a:pt x="9095" y="445"/>
                      <a:pt x="7304" y="1"/>
                      <a:pt x="5726" y="1"/>
                    </a:cubicBezTo>
                    <a:close/>
                  </a:path>
                </a:pathLst>
              </a:custGeom>
              <a:solidFill>
                <a:srgbClr val="FFFFFF">
                  <a:alpha val="6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5726427" y="2354824"/>
                <a:ext cx="294312" cy="361600"/>
              </a:xfrm>
              <a:custGeom>
                <a:rect b="b" l="l" r="r" t="t"/>
                <a:pathLst>
                  <a:path extrusionOk="0" h="15536" w="12645">
                    <a:moveTo>
                      <a:pt x="3763" y="1"/>
                    </a:moveTo>
                    <a:cubicBezTo>
                      <a:pt x="3270" y="1"/>
                      <a:pt x="2801" y="104"/>
                      <a:pt x="2371" y="322"/>
                    </a:cubicBezTo>
                    <a:cubicBezTo>
                      <a:pt x="0" y="1538"/>
                      <a:pt x="1885" y="4820"/>
                      <a:pt x="3982" y="8954"/>
                    </a:cubicBezTo>
                    <a:cubicBezTo>
                      <a:pt x="5808" y="12502"/>
                      <a:pt x="7187" y="15536"/>
                      <a:pt x="9059" y="15536"/>
                    </a:cubicBezTo>
                    <a:cubicBezTo>
                      <a:pt x="9368" y="15536"/>
                      <a:pt x="9691" y="15453"/>
                      <a:pt x="10031" y="15277"/>
                    </a:cubicBezTo>
                    <a:cubicBezTo>
                      <a:pt x="12432" y="14061"/>
                      <a:pt x="12645" y="9714"/>
                      <a:pt x="10548" y="5580"/>
                    </a:cubicBezTo>
                    <a:cubicBezTo>
                      <a:pt x="8800" y="2186"/>
                      <a:pt x="6029" y="1"/>
                      <a:pt x="3763" y="1"/>
                    </a:cubicBezTo>
                    <a:close/>
                  </a:path>
                </a:pathLst>
              </a:custGeom>
              <a:solidFill>
                <a:srgbClr val="FFFFFF">
                  <a:alpha val="6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5311133" y="2014032"/>
                <a:ext cx="254023" cy="127943"/>
              </a:xfrm>
              <a:custGeom>
                <a:rect b="b" l="l" r="r" t="t"/>
                <a:pathLst>
                  <a:path extrusionOk="0" h="5497" w="10914">
                    <a:moveTo>
                      <a:pt x="3326" y="0"/>
                    </a:moveTo>
                    <a:cubicBezTo>
                      <a:pt x="1887" y="0"/>
                      <a:pt x="786" y="458"/>
                      <a:pt x="487" y="1316"/>
                    </a:cubicBezTo>
                    <a:cubicBezTo>
                      <a:pt x="1" y="2684"/>
                      <a:pt x="2281" y="3383"/>
                      <a:pt x="5016" y="4356"/>
                    </a:cubicBezTo>
                    <a:cubicBezTo>
                      <a:pt x="6723" y="4944"/>
                      <a:pt x="8229" y="5496"/>
                      <a:pt x="9231" y="5496"/>
                    </a:cubicBezTo>
                    <a:cubicBezTo>
                      <a:pt x="9835" y="5496"/>
                      <a:pt x="10255" y="5296"/>
                      <a:pt x="10427" y="4781"/>
                    </a:cubicBezTo>
                    <a:cubicBezTo>
                      <a:pt x="10913" y="3414"/>
                      <a:pt x="9089" y="1499"/>
                      <a:pt x="6323" y="556"/>
                    </a:cubicBezTo>
                    <a:cubicBezTo>
                      <a:pt x="5267" y="181"/>
                      <a:pt x="4230" y="0"/>
                      <a:pt x="3326" y="0"/>
                    </a:cubicBezTo>
                    <a:close/>
                  </a:path>
                </a:pathLst>
              </a:custGeom>
              <a:solidFill>
                <a:srgbClr val="FFFFFF">
                  <a:alpha val="6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0"/>
              <p:cNvSpPr/>
              <p:nvPr/>
            </p:nvSpPr>
            <p:spPr>
              <a:xfrm>
                <a:off x="5920982" y="2793046"/>
                <a:ext cx="131597" cy="138905"/>
              </a:xfrm>
              <a:custGeom>
                <a:rect b="b" l="l" r="r" t="t"/>
                <a:pathLst>
                  <a:path extrusionOk="0" h="5968" w="5654">
                    <a:moveTo>
                      <a:pt x="2768" y="0"/>
                    </a:moveTo>
                    <a:cubicBezTo>
                      <a:pt x="2717" y="0"/>
                      <a:pt x="2666" y="2"/>
                      <a:pt x="2614" y="5"/>
                    </a:cubicBezTo>
                    <a:cubicBezTo>
                      <a:pt x="1125" y="126"/>
                      <a:pt x="0" y="1525"/>
                      <a:pt x="122" y="3166"/>
                    </a:cubicBezTo>
                    <a:cubicBezTo>
                      <a:pt x="239" y="4751"/>
                      <a:pt x="1461" y="5967"/>
                      <a:pt x="2913" y="5967"/>
                    </a:cubicBezTo>
                    <a:cubicBezTo>
                      <a:pt x="2965" y="5967"/>
                      <a:pt x="3018" y="5965"/>
                      <a:pt x="3070" y="5962"/>
                    </a:cubicBezTo>
                    <a:cubicBezTo>
                      <a:pt x="4559" y="5841"/>
                      <a:pt x="5654" y="4443"/>
                      <a:pt x="5532" y="2771"/>
                    </a:cubicBezTo>
                    <a:cubicBezTo>
                      <a:pt x="5444" y="1215"/>
                      <a:pt x="4194" y="0"/>
                      <a:pt x="2768" y="0"/>
                    </a:cubicBezTo>
                    <a:close/>
                  </a:path>
                </a:pathLst>
              </a:custGeom>
              <a:solidFill>
                <a:srgbClr val="FFFFFF">
                  <a:alpha val="6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2885980" y="2516981"/>
                <a:ext cx="280883" cy="422977"/>
              </a:xfrm>
              <a:custGeom>
                <a:rect b="b" l="l" r="r" t="t"/>
                <a:pathLst>
                  <a:path extrusionOk="0" h="18173" w="12068">
                    <a:moveTo>
                      <a:pt x="8373" y="1"/>
                    </a:moveTo>
                    <a:cubicBezTo>
                      <a:pt x="5770" y="1"/>
                      <a:pt x="2850" y="3145"/>
                      <a:pt x="1490" y="7580"/>
                    </a:cubicBezTo>
                    <a:cubicBezTo>
                      <a:pt x="1" y="12504"/>
                      <a:pt x="1034" y="17215"/>
                      <a:pt x="3830" y="18067"/>
                    </a:cubicBezTo>
                    <a:cubicBezTo>
                      <a:pt x="4074" y="18138"/>
                      <a:pt x="4303" y="18172"/>
                      <a:pt x="4521" y="18172"/>
                    </a:cubicBezTo>
                    <a:cubicBezTo>
                      <a:pt x="6810" y="18172"/>
                      <a:pt x="7790" y="14386"/>
                      <a:pt x="9150" y="9890"/>
                    </a:cubicBezTo>
                    <a:cubicBezTo>
                      <a:pt x="10669" y="4936"/>
                      <a:pt x="12068" y="984"/>
                      <a:pt x="9271" y="133"/>
                    </a:cubicBezTo>
                    <a:cubicBezTo>
                      <a:pt x="8978" y="44"/>
                      <a:pt x="8678" y="1"/>
                      <a:pt x="8373" y="1"/>
                    </a:cubicBezTo>
                    <a:close/>
                  </a:path>
                </a:pathLst>
              </a:custGeom>
              <a:solidFill>
                <a:srgbClr val="FFFFFF">
                  <a:alpha val="6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4141708" y="2043055"/>
                <a:ext cx="254000" cy="160644"/>
              </a:xfrm>
              <a:custGeom>
                <a:rect b="b" l="l" r="r" t="t"/>
                <a:pathLst>
                  <a:path extrusionOk="0" h="6902" w="10913">
                    <a:moveTo>
                      <a:pt x="3239" y="1"/>
                    </a:moveTo>
                    <a:cubicBezTo>
                      <a:pt x="2117" y="1"/>
                      <a:pt x="1221" y="365"/>
                      <a:pt x="822" y="1103"/>
                    </a:cubicBezTo>
                    <a:cubicBezTo>
                      <a:pt x="1" y="2562"/>
                      <a:pt x="2159" y="3595"/>
                      <a:pt x="4712" y="5024"/>
                    </a:cubicBezTo>
                    <a:cubicBezTo>
                      <a:pt x="6488" y="6006"/>
                      <a:pt x="7991" y="6902"/>
                      <a:pt x="9024" y="6902"/>
                    </a:cubicBezTo>
                    <a:cubicBezTo>
                      <a:pt x="9494" y="6902"/>
                      <a:pt x="9866" y="6717"/>
                      <a:pt x="10123" y="6270"/>
                    </a:cubicBezTo>
                    <a:cubicBezTo>
                      <a:pt x="10913" y="4811"/>
                      <a:pt x="9484" y="2471"/>
                      <a:pt x="6931" y="1042"/>
                    </a:cubicBezTo>
                    <a:cubicBezTo>
                      <a:pt x="5653" y="350"/>
                      <a:pt x="4338" y="1"/>
                      <a:pt x="3239" y="1"/>
                    </a:cubicBezTo>
                    <a:close/>
                  </a:path>
                </a:pathLst>
              </a:custGeom>
              <a:solidFill>
                <a:srgbClr val="FFFFFF">
                  <a:alpha val="6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3069200" y="2339951"/>
                <a:ext cx="147889" cy="135763"/>
              </a:xfrm>
              <a:custGeom>
                <a:rect b="b" l="l" r="r" t="t"/>
                <a:pathLst>
                  <a:path extrusionOk="0" h="5833" w="6354">
                    <a:moveTo>
                      <a:pt x="3405" y="0"/>
                    </a:moveTo>
                    <a:cubicBezTo>
                      <a:pt x="2404" y="0"/>
                      <a:pt x="1396" y="568"/>
                      <a:pt x="822" y="1569"/>
                    </a:cubicBezTo>
                    <a:cubicBezTo>
                      <a:pt x="1" y="2997"/>
                      <a:pt x="366" y="4760"/>
                      <a:pt x="1673" y="5490"/>
                    </a:cubicBezTo>
                    <a:cubicBezTo>
                      <a:pt x="2073" y="5722"/>
                      <a:pt x="2509" y="5832"/>
                      <a:pt x="2948" y="5832"/>
                    </a:cubicBezTo>
                    <a:cubicBezTo>
                      <a:pt x="3942" y="5832"/>
                      <a:pt x="4942" y="5266"/>
                      <a:pt x="5533" y="4274"/>
                    </a:cubicBezTo>
                    <a:cubicBezTo>
                      <a:pt x="6354" y="2845"/>
                      <a:pt x="5959" y="1082"/>
                      <a:pt x="4652" y="323"/>
                    </a:cubicBezTo>
                    <a:cubicBezTo>
                      <a:pt x="4260" y="104"/>
                      <a:pt x="3833" y="0"/>
                      <a:pt x="3405" y="0"/>
                    </a:cubicBezTo>
                    <a:close/>
                  </a:path>
                </a:pathLst>
              </a:custGeom>
              <a:solidFill>
                <a:srgbClr val="FFFFFF">
                  <a:alpha val="6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1" name="Google Shape;801;p40"/>
            <p:cNvGrpSpPr/>
            <p:nvPr/>
          </p:nvGrpSpPr>
          <p:grpSpPr>
            <a:xfrm>
              <a:off x="2538625" y="1103025"/>
              <a:ext cx="3914377" cy="3616725"/>
              <a:chOff x="2538625" y="1103025"/>
              <a:chExt cx="3914377" cy="3616725"/>
            </a:xfrm>
          </p:grpSpPr>
          <p:sp>
            <p:nvSpPr>
              <p:cNvPr id="802" name="Google Shape;802;p40"/>
              <p:cNvSpPr/>
              <p:nvPr/>
            </p:nvSpPr>
            <p:spPr>
              <a:xfrm>
                <a:off x="2538625" y="1726306"/>
                <a:ext cx="635314" cy="2332504"/>
              </a:xfrm>
              <a:custGeom>
                <a:rect b="b" l="l" r="r" t="t"/>
                <a:pathLst>
                  <a:path extrusionOk="0" h="100215" w="27296">
                    <a:moveTo>
                      <a:pt x="25381" y="0"/>
                    </a:moveTo>
                    <a:cubicBezTo>
                      <a:pt x="578" y="28603"/>
                      <a:pt x="0" y="70913"/>
                      <a:pt x="24013" y="100214"/>
                    </a:cubicBezTo>
                    <a:lnTo>
                      <a:pt x="25867" y="100214"/>
                    </a:lnTo>
                    <a:cubicBezTo>
                      <a:pt x="1216" y="71156"/>
                      <a:pt x="1824" y="28329"/>
                      <a:pt x="27296" y="0"/>
                    </a:cubicBezTo>
                    <a:close/>
                  </a:path>
                </a:pathLst>
              </a:custGeom>
              <a:solidFill>
                <a:srgbClr val="2A57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5817688" y="1726306"/>
                <a:ext cx="635314" cy="2332504"/>
              </a:xfrm>
              <a:custGeom>
                <a:rect b="b" l="l" r="r" t="t"/>
                <a:pathLst>
                  <a:path extrusionOk="0" h="100215" w="27296">
                    <a:moveTo>
                      <a:pt x="0" y="0"/>
                    </a:moveTo>
                    <a:cubicBezTo>
                      <a:pt x="12584" y="13982"/>
                      <a:pt x="19514" y="32128"/>
                      <a:pt x="19514" y="50913"/>
                    </a:cubicBezTo>
                    <a:cubicBezTo>
                      <a:pt x="19514" y="68968"/>
                      <a:pt x="13101" y="86445"/>
                      <a:pt x="1429" y="100214"/>
                    </a:cubicBezTo>
                    <a:lnTo>
                      <a:pt x="3283" y="100214"/>
                    </a:lnTo>
                    <a:cubicBezTo>
                      <a:pt x="27296" y="70913"/>
                      <a:pt x="26718" y="28603"/>
                      <a:pt x="1915" y="0"/>
                    </a:cubicBezTo>
                    <a:close/>
                  </a:path>
                </a:pathLst>
              </a:custGeom>
              <a:solidFill>
                <a:srgbClr val="EF47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3820537" y="1103025"/>
                <a:ext cx="1349135" cy="129502"/>
              </a:xfrm>
              <a:custGeom>
                <a:rect b="b" l="l" r="r" t="t"/>
                <a:pathLst>
                  <a:path extrusionOk="0" h="5564" w="57965">
                    <a:moveTo>
                      <a:pt x="28983" y="1"/>
                    </a:moveTo>
                    <a:cubicBezTo>
                      <a:pt x="19142" y="1"/>
                      <a:pt x="9301" y="1855"/>
                      <a:pt x="0" y="5563"/>
                    </a:cubicBezTo>
                    <a:lnTo>
                      <a:pt x="4104" y="5563"/>
                    </a:lnTo>
                    <a:cubicBezTo>
                      <a:pt x="12174" y="2782"/>
                      <a:pt x="20586" y="1391"/>
                      <a:pt x="28998" y="1391"/>
                    </a:cubicBezTo>
                    <a:cubicBezTo>
                      <a:pt x="37410" y="1391"/>
                      <a:pt x="45822" y="2782"/>
                      <a:pt x="53892" y="5563"/>
                    </a:cubicBezTo>
                    <a:lnTo>
                      <a:pt x="57965" y="5563"/>
                    </a:lnTo>
                    <a:cubicBezTo>
                      <a:pt x="48664" y="1855"/>
                      <a:pt x="38823" y="1"/>
                      <a:pt x="28983" y="1"/>
                    </a:cubicBezTo>
                    <a:close/>
                  </a:path>
                </a:pathLst>
              </a:custGeom>
              <a:solidFill>
                <a:srgbClr val="FFD1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3733512" y="4552589"/>
                <a:ext cx="1523884" cy="167161"/>
              </a:xfrm>
              <a:custGeom>
                <a:rect b="b" l="l" r="r" t="t"/>
                <a:pathLst>
                  <a:path extrusionOk="0" h="7182" w="65473">
                    <a:moveTo>
                      <a:pt x="1" y="1"/>
                    </a:moveTo>
                    <a:cubicBezTo>
                      <a:pt x="10381" y="4788"/>
                      <a:pt x="21559" y="7182"/>
                      <a:pt x="32737" y="7182"/>
                    </a:cubicBezTo>
                    <a:cubicBezTo>
                      <a:pt x="43915" y="7182"/>
                      <a:pt x="55093" y="4788"/>
                      <a:pt x="65473" y="1"/>
                    </a:cubicBezTo>
                    <a:lnTo>
                      <a:pt x="61917" y="1"/>
                    </a:lnTo>
                    <a:cubicBezTo>
                      <a:pt x="52570" y="3861"/>
                      <a:pt x="42653" y="5791"/>
                      <a:pt x="32737" y="5791"/>
                    </a:cubicBezTo>
                    <a:cubicBezTo>
                      <a:pt x="22820" y="5791"/>
                      <a:pt x="12904" y="3861"/>
                      <a:pt x="3557" y="1"/>
                    </a:cubicBezTo>
                    <a:close/>
                  </a:path>
                </a:pathLst>
              </a:custGeom>
              <a:solidFill>
                <a:srgbClr val="FFD1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6" name="Google Shape;806;p40"/>
          <p:cNvSpPr txBox="1"/>
          <p:nvPr/>
        </p:nvSpPr>
        <p:spPr>
          <a:xfrm>
            <a:off x="3121666" y="4175419"/>
            <a:ext cx="6753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CBD24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700">
              <a:solidFill>
                <a:srgbClr val="FCBD2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7" name="Google Shape;807;p40"/>
          <p:cNvSpPr txBox="1"/>
          <p:nvPr/>
        </p:nvSpPr>
        <p:spPr>
          <a:xfrm>
            <a:off x="3047598" y="1342938"/>
            <a:ext cx="6753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6547C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700">
              <a:solidFill>
                <a:srgbClr val="26547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8" name="Google Shape;808;p40"/>
          <p:cNvSpPr txBox="1"/>
          <p:nvPr/>
        </p:nvSpPr>
        <p:spPr>
          <a:xfrm>
            <a:off x="5168365" y="1342938"/>
            <a:ext cx="9459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CBD24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700">
              <a:solidFill>
                <a:srgbClr val="FCBD2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9" name="Google Shape;809;p40"/>
          <p:cNvSpPr txBox="1"/>
          <p:nvPr/>
        </p:nvSpPr>
        <p:spPr>
          <a:xfrm>
            <a:off x="5094297" y="4171290"/>
            <a:ext cx="9447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EF476F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sz="1700">
              <a:solidFill>
                <a:srgbClr val="EF476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810" name="Google Shape;810;p40"/>
          <p:cNvGrpSpPr/>
          <p:nvPr/>
        </p:nvGrpSpPr>
        <p:grpSpPr>
          <a:xfrm>
            <a:off x="7878379" y="1482106"/>
            <a:ext cx="527700" cy="452561"/>
            <a:chOff x="3985900" y="1786025"/>
            <a:chExt cx="550950" cy="472500"/>
          </a:xfrm>
        </p:grpSpPr>
        <p:sp>
          <p:nvSpPr>
            <p:cNvPr id="811" name="Google Shape;811;p40"/>
            <p:cNvSpPr/>
            <p:nvPr/>
          </p:nvSpPr>
          <p:spPr>
            <a:xfrm>
              <a:off x="3985900" y="1786025"/>
              <a:ext cx="550950" cy="472500"/>
            </a:xfrm>
            <a:custGeom>
              <a:rect b="b" l="l" r="r" t="t"/>
              <a:pathLst>
                <a:path extrusionOk="0" h="18900" w="22038">
                  <a:moveTo>
                    <a:pt x="12615" y="1"/>
                  </a:moveTo>
                  <a:cubicBezTo>
                    <a:pt x="4195" y="1"/>
                    <a:pt x="1" y="10183"/>
                    <a:pt x="5928" y="16110"/>
                  </a:cubicBezTo>
                  <a:cubicBezTo>
                    <a:pt x="7855" y="18037"/>
                    <a:pt x="10221" y="18899"/>
                    <a:pt x="12540" y="18899"/>
                  </a:cubicBezTo>
                  <a:cubicBezTo>
                    <a:pt x="17391" y="18899"/>
                    <a:pt x="22037" y="15129"/>
                    <a:pt x="22037" y="9454"/>
                  </a:cubicBezTo>
                  <a:cubicBezTo>
                    <a:pt x="22037" y="4226"/>
                    <a:pt x="17812" y="1"/>
                    <a:pt x="1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4090775" y="1921250"/>
              <a:ext cx="220375" cy="201625"/>
            </a:xfrm>
            <a:custGeom>
              <a:rect b="b" l="l" r="r" t="t"/>
              <a:pathLst>
                <a:path extrusionOk="0" h="8065" w="8815">
                  <a:moveTo>
                    <a:pt x="4392" y="2996"/>
                  </a:moveTo>
                  <a:cubicBezTo>
                    <a:pt x="4598" y="2996"/>
                    <a:pt x="4803" y="3072"/>
                    <a:pt x="4955" y="3224"/>
                  </a:cubicBezTo>
                  <a:cubicBezTo>
                    <a:pt x="5259" y="3558"/>
                    <a:pt x="5259" y="4075"/>
                    <a:pt x="4955" y="4410"/>
                  </a:cubicBezTo>
                  <a:cubicBezTo>
                    <a:pt x="4803" y="4561"/>
                    <a:pt x="4620" y="4653"/>
                    <a:pt x="4377" y="4653"/>
                  </a:cubicBezTo>
                  <a:cubicBezTo>
                    <a:pt x="4164" y="4653"/>
                    <a:pt x="3982" y="4561"/>
                    <a:pt x="3830" y="4410"/>
                  </a:cubicBezTo>
                  <a:cubicBezTo>
                    <a:pt x="3526" y="4075"/>
                    <a:pt x="3526" y="3558"/>
                    <a:pt x="3830" y="3224"/>
                  </a:cubicBezTo>
                  <a:cubicBezTo>
                    <a:pt x="3982" y="3072"/>
                    <a:pt x="4187" y="2996"/>
                    <a:pt x="4392" y="2996"/>
                  </a:cubicBezTo>
                  <a:close/>
                  <a:moveTo>
                    <a:pt x="4270" y="1"/>
                  </a:moveTo>
                  <a:cubicBezTo>
                    <a:pt x="3244" y="1"/>
                    <a:pt x="2255" y="423"/>
                    <a:pt x="1550" y="1157"/>
                  </a:cubicBezTo>
                  <a:cubicBezTo>
                    <a:pt x="0" y="2768"/>
                    <a:pt x="0" y="5291"/>
                    <a:pt x="1550" y="6902"/>
                  </a:cubicBezTo>
                  <a:cubicBezTo>
                    <a:pt x="2341" y="7677"/>
                    <a:pt x="3367" y="8065"/>
                    <a:pt x="4392" y="8065"/>
                  </a:cubicBezTo>
                  <a:cubicBezTo>
                    <a:pt x="5418" y="8065"/>
                    <a:pt x="6444" y="7677"/>
                    <a:pt x="7234" y="6902"/>
                  </a:cubicBezTo>
                  <a:cubicBezTo>
                    <a:pt x="8815" y="5291"/>
                    <a:pt x="8815" y="2768"/>
                    <a:pt x="7234" y="1157"/>
                  </a:cubicBezTo>
                  <a:cubicBezTo>
                    <a:pt x="6529" y="423"/>
                    <a:pt x="5540" y="1"/>
                    <a:pt x="4487" y="1"/>
                  </a:cubicBezTo>
                  <a:cubicBezTo>
                    <a:pt x="4450" y="1"/>
                    <a:pt x="4414" y="1"/>
                    <a:pt x="4377" y="2"/>
                  </a:cubicBezTo>
                  <a:cubicBezTo>
                    <a:pt x="4342" y="1"/>
                    <a:pt x="4306" y="1"/>
                    <a:pt x="4270" y="1"/>
                  </a:cubicBez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4344575" y="1921250"/>
              <a:ext cx="157325" cy="199150"/>
            </a:xfrm>
            <a:custGeom>
              <a:rect b="b" l="l" r="r" t="t"/>
              <a:pathLst>
                <a:path extrusionOk="0" h="7966" w="6293">
                  <a:moveTo>
                    <a:pt x="2913" y="0"/>
                  </a:moveTo>
                  <a:cubicBezTo>
                    <a:pt x="2874" y="0"/>
                    <a:pt x="2836" y="1"/>
                    <a:pt x="2797" y="2"/>
                  </a:cubicBezTo>
                  <a:cubicBezTo>
                    <a:pt x="2310" y="2"/>
                    <a:pt x="1855" y="93"/>
                    <a:pt x="1429" y="245"/>
                  </a:cubicBezTo>
                  <a:cubicBezTo>
                    <a:pt x="943" y="428"/>
                    <a:pt x="487" y="671"/>
                    <a:pt x="92" y="975"/>
                  </a:cubicBezTo>
                  <a:lnTo>
                    <a:pt x="31" y="4531"/>
                  </a:lnTo>
                  <a:cubicBezTo>
                    <a:pt x="274" y="4136"/>
                    <a:pt x="578" y="3771"/>
                    <a:pt x="943" y="3467"/>
                  </a:cubicBezTo>
                  <a:cubicBezTo>
                    <a:pt x="1155" y="3254"/>
                    <a:pt x="1459" y="3133"/>
                    <a:pt x="1763" y="3133"/>
                  </a:cubicBezTo>
                  <a:cubicBezTo>
                    <a:pt x="1946" y="3133"/>
                    <a:pt x="2158" y="3194"/>
                    <a:pt x="2310" y="3346"/>
                  </a:cubicBezTo>
                  <a:cubicBezTo>
                    <a:pt x="2432" y="3528"/>
                    <a:pt x="2523" y="3710"/>
                    <a:pt x="2523" y="3923"/>
                  </a:cubicBezTo>
                  <a:cubicBezTo>
                    <a:pt x="2462" y="4501"/>
                    <a:pt x="2250" y="5017"/>
                    <a:pt x="1885" y="5443"/>
                  </a:cubicBezTo>
                  <a:cubicBezTo>
                    <a:pt x="1490" y="6051"/>
                    <a:pt x="851" y="6902"/>
                    <a:pt x="0" y="7966"/>
                  </a:cubicBezTo>
                  <a:lnTo>
                    <a:pt x="6292" y="7966"/>
                  </a:lnTo>
                  <a:lnTo>
                    <a:pt x="6292" y="6568"/>
                  </a:lnTo>
                  <a:lnTo>
                    <a:pt x="4773" y="6568"/>
                  </a:lnTo>
                  <a:cubicBezTo>
                    <a:pt x="5563" y="5625"/>
                    <a:pt x="6019" y="4440"/>
                    <a:pt x="6080" y="3224"/>
                  </a:cubicBezTo>
                  <a:cubicBezTo>
                    <a:pt x="6110" y="2343"/>
                    <a:pt x="5776" y="1461"/>
                    <a:pt x="5137" y="853"/>
                  </a:cubicBezTo>
                  <a:cubicBezTo>
                    <a:pt x="4528" y="302"/>
                    <a:pt x="3725" y="0"/>
                    <a:pt x="2913" y="0"/>
                  </a:cubicBez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40"/>
          <p:cNvGrpSpPr/>
          <p:nvPr/>
        </p:nvGrpSpPr>
        <p:grpSpPr>
          <a:xfrm>
            <a:off x="7875111" y="3325368"/>
            <a:ext cx="534237" cy="457637"/>
            <a:chOff x="7875111" y="3325368"/>
            <a:chExt cx="534237" cy="457637"/>
          </a:xfrm>
        </p:grpSpPr>
        <p:sp>
          <p:nvSpPr>
            <p:cNvPr id="815" name="Google Shape;815;p40"/>
            <p:cNvSpPr/>
            <p:nvPr/>
          </p:nvSpPr>
          <p:spPr>
            <a:xfrm>
              <a:off x="7875111" y="3325368"/>
              <a:ext cx="534237" cy="457637"/>
            </a:xfrm>
            <a:custGeom>
              <a:rect b="b" l="l" r="r" t="t"/>
              <a:pathLst>
                <a:path extrusionOk="0" h="19112" w="22311">
                  <a:moveTo>
                    <a:pt x="12766" y="0"/>
                  </a:moveTo>
                  <a:cubicBezTo>
                    <a:pt x="4255" y="0"/>
                    <a:pt x="0" y="10274"/>
                    <a:pt x="6018" y="16292"/>
                  </a:cubicBezTo>
                  <a:cubicBezTo>
                    <a:pt x="7966" y="18240"/>
                    <a:pt x="10359" y="19111"/>
                    <a:pt x="12705" y="19111"/>
                  </a:cubicBezTo>
                  <a:cubicBezTo>
                    <a:pt x="17610" y="19111"/>
                    <a:pt x="22310" y="15301"/>
                    <a:pt x="22310" y="9545"/>
                  </a:cubicBezTo>
                  <a:cubicBezTo>
                    <a:pt x="22310" y="4286"/>
                    <a:pt x="18025" y="0"/>
                    <a:pt x="12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7995913" y="3472474"/>
              <a:ext cx="176882" cy="168908"/>
            </a:xfrm>
            <a:custGeom>
              <a:rect b="b" l="l" r="r" t="t"/>
              <a:pathLst>
                <a:path extrusionOk="0" h="7054" w="7387">
                  <a:moveTo>
                    <a:pt x="3831" y="2616"/>
                  </a:moveTo>
                  <a:cubicBezTo>
                    <a:pt x="4043" y="2616"/>
                    <a:pt x="4226" y="2677"/>
                    <a:pt x="4347" y="2829"/>
                  </a:cubicBezTo>
                  <a:cubicBezTo>
                    <a:pt x="4469" y="2950"/>
                    <a:pt x="4560" y="3133"/>
                    <a:pt x="4560" y="3345"/>
                  </a:cubicBezTo>
                  <a:cubicBezTo>
                    <a:pt x="4560" y="3528"/>
                    <a:pt x="4469" y="3710"/>
                    <a:pt x="4347" y="3862"/>
                  </a:cubicBezTo>
                  <a:cubicBezTo>
                    <a:pt x="4226" y="3984"/>
                    <a:pt x="4043" y="4044"/>
                    <a:pt x="3831" y="4044"/>
                  </a:cubicBezTo>
                  <a:lnTo>
                    <a:pt x="3831" y="4075"/>
                  </a:lnTo>
                  <a:cubicBezTo>
                    <a:pt x="3648" y="4075"/>
                    <a:pt x="3466" y="3984"/>
                    <a:pt x="3344" y="3862"/>
                  </a:cubicBezTo>
                  <a:cubicBezTo>
                    <a:pt x="3223" y="3710"/>
                    <a:pt x="3131" y="3528"/>
                    <a:pt x="3162" y="3345"/>
                  </a:cubicBezTo>
                  <a:cubicBezTo>
                    <a:pt x="3131" y="3133"/>
                    <a:pt x="3223" y="2950"/>
                    <a:pt x="3344" y="2829"/>
                  </a:cubicBezTo>
                  <a:cubicBezTo>
                    <a:pt x="3466" y="2677"/>
                    <a:pt x="3648" y="2616"/>
                    <a:pt x="3831" y="2616"/>
                  </a:cubicBezTo>
                  <a:close/>
                  <a:moveTo>
                    <a:pt x="3725" y="0"/>
                  </a:moveTo>
                  <a:cubicBezTo>
                    <a:pt x="2849" y="0"/>
                    <a:pt x="1981" y="362"/>
                    <a:pt x="1338" y="1005"/>
                  </a:cubicBezTo>
                  <a:cubicBezTo>
                    <a:pt x="1" y="2403"/>
                    <a:pt x="1" y="4622"/>
                    <a:pt x="1338" y="6050"/>
                  </a:cubicBezTo>
                  <a:cubicBezTo>
                    <a:pt x="2037" y="6719"/>
                    <a:pt x="2942" y="7054"/>
                    <a:pt x="3846" y="7054"/>
                  </a:cubicBezTo>
                  <a:cubicBezTo>
                    <a:pt x="4750" y="7054"/>
                    <a:pt x="5654" y="6719"/>
                    <a:pt x="6353" y="6050"/>
                  </a:cubicBezTo>
                  <a:cubicBezTo>
                    <a:pt x="7022" y="5382"/>
                    <a:pt x="7387" y="4470"/>
                    <a:pt x="7356" y="3528"/>
                  </a:cubicBezTo>
                  <a:cubicBezTo>
                    <a:pt x="7387" y="1571"/>
                    <a:pt x="5836" y="1"/>
                    <a:pt x="3887" y="1"/>
                  </a:cubicBezTo>
                  <a:cubicBezTo>
                    <a:pt x="3868" y="1"/>
                    <a:pt x="3849" y="1"/>
                    <a:pt x="3831" y="2"/>
                  </a:cubicBezTo>
                  <a:cubicBezTo>
                    <a:pt x="3795" y="1"/>
                    <a:pt x="3760" y="0"/>
                    <a:pt x="3725" y="0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8192430" y="3474677"/>
              <a:ext cx="165244" cy="163784"/>
            </a:xfrm>
            <a:custGeom>
              <a:rect b="b" l="l" r="r" t="t"/>
              <a:pathLst>
                <a:path extrusionOk="0" h="6840" w="6901">
                  <a:moveTo>
                    <a:pt x="2736" y="1338"/>
                  </a:moveTo>
                  <a:lnTo>
                    <a:pt x="2736" y="3010"/>
                  </a:lnTo>
                  <a:lnTo>
                    <a:pt x="1277" y="3010"/>
                  </a:lnTo>
                  <a:lnTo>
                    <a:pt x="2736" y="1338"/>
                  </a:lnTo>
                  <a:close/>
                  <a:moveTo>
                    <a:pt x="2736" y="1"/>
                  </a:moveTo>
                  <a:lnTo>
                    <a:pt x="1" y="3101"/>
                  </a:lnTo>
                  <a:lnTo>
                    <a:pt x="1" y="4560"/>
                  </a:lnTo>
                  <a:lnTo>
                    <a:pt x="2736" y="4560"/>
                  </a:lnTo>
                  <a:lnTo>
                    <a:pt x="2736" y="6840"/>
                  </a:lnTo>
                  <a:lnTo>
                    <a:pt x="5776" y="6840"/>
                  </a:lnTo>
                  <a:lnTo>
                    <a:pt x="5776" y="4560"/>
                  </a:lnTo>
                  <a:lnTo>
                    <a:pt x="6900" y="4560"/>
                  </a:lnTo>
                  <a:lnTo>
                    <a:pt x="6900" y="3010"/>
                  </a:lnTo>
                  <a:lnTo>
                    <a:pt x="5776" y="3010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40"/>
          <p:cNvGrpSpPr/>
          <p:nvPr/>
        </p:nvGrpSpPr>
        <p:grpSpPr>
          <a:xfrm>
            <a:off x="592632" y="1481328"/>
            <a:ext cx="518218" cy="444611"/>
            <a:chOff x="718981" y="1481328"/>
            <a:chExt cx="518218" cy="444611"/>
          </a:xfrm>
        </p:grpSpPr>
        <p:sp>
          <p:nvSpPr>
            <p:cNvPr id="819" name="Google Shape;819;p40"/>
            <p:cNvSpPr/>
            <p:nvPr/>
          </p:nvSpPr>
          <p:spPr>
            <a:xfrm>
              <a:off x="718981" y="1481328"/>
              <a:ext cx="518218" cy="444611"/>
            </a:xfrm>
            <a:custGeom>
              <a:rect b="b" l="l" r="r" t="t"/>
              <a:pathLst>
                <a:path extrusionOk="0" h="18568" w="21642">
                  <a:moveTo>
                    <a:pt x="12371" y="1"/>
                  </a:moveTo>
                  <a:cubicBezTo>
                    <a:pt x="4134" y="1"/>
                    <a:pt x="0" y="10001"/>
                    <a:pt x="5836" y="15837"/>
                  </a:cubicBezTo>
                  <a:cubicBezTo>
                    <a:pt x="7723" y="17723"/>
                    <a:pt x="10041" y="18568"/>
                    <a:pt x="12315" y="18568"/>
                  </a:cubicBezTo>
                  <a:cubicBezTo>
                    <a:pt x="17076" y="18568"/>
                    <a:pt x="21642" y="14866"/>
                    <a:pt x="21642" y="9271"/>
                  </a:cubicBezTo>
                  <a:cubicBezTo>
                    <a:pt x="21642" y="4165"/>
                    <a:pt x="17508" y="1"/>
                    <a:pt x="123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803411" y="1593391"/>
              <a:ext cx="240935" cy="220749"/>
            </a:xfrm>
            <a:custGeom>
              <a:rect b="b" l="l" r="r" t="t"/>
              <a:pathLst>
                <a:path extrusionOk="0" h="9219" w="10062">
                  <a:moveTo>
                    <a:pt x="5015" y="3406"/>
                  </a:moveTo>
                  <a:cubicBezTo>
                    <a:pt x="5259" y="3406"/>
                    <a:pt x="5502" y="3497"/>
                    <a:pt x="5684" y="3679"/>
                  </a:cubicBezTo>
                  <a:cubicBezTo>
                    <a:pt x="6018" y="4044"/>
                    <a:pt x="6018" y="4622"/>
                    <a:pt x="5684" y="5017"/>
                  </a:cubicBezTo>
                  <a:cubicBezTo>
                    <a:pt x="5502" y="5199"/>
                    <a:pt x="5259" y="5290"/>
                    <a:pt x="5015" y="5290"/>
                  </a:cubicBezTo>
                  <a:cubicBezTo>
                    <a:pt x="4772" y="5290"/>
                    <a:pt x="4559" y="5199"/>
                    <a:pt x="4377" y="5017"/>
                  </a:cubicBezTo>
                  <a:cubicBezTo>
                    <a:pt x="4043" y="4652"/>
                    <a:pt x="4043" y="4044"/>
                    <a:pt x="4377" y="3679"/>
                  </a:cubicBezTo>
                  <a:cubicBezTo>
                    <a:pt x="4559" y="3497"/>
                    <a:pt x="4772" y="3406"/>
                    <a:pt x="5015" y="3406"/>
                  </a:cubicBezTo>
                  <a:close/>
                  <a:moveTo>
                    <a:pt x="4901" y="0"/>
                  </a:moveTo>
                  <a:cubicBezTo>
                    <a:pt x="3726" y="0"/>
                    <a:pt x="2587" y="455"/>
                    <a:pt x="1763" y="1308"/>
                  </a:cubicBezTo>
                  <a:cubicBezTo>
                    <a:pt x="0" y="3132"/>
                    <a:pt x="0" y="6050"/>
                    <a:pt x="1763" y="7874"/>
                  </a:cubicBezTo>
                  <a:cubicBezTo>
                    <a:pt x="2675" y="8771"/>
                    <a:pt x="3853" y="9219"/>
                    <a:pt x="5031" y="9219"/>
                  </a:cubicBezTo>
                  <a:cubicBezTo>
                    <a:pt x="6208" y="9219"/>
                    <a:pt x="7386" y="8771"/>
                    <a:pt x="8298" y="7874"/>
                  </a:cubicBezTo>
                  <a:cubicBezTo>
                    <a:pt x="10061" y="6050"/>
                    <a:pt x="10061" y="3132"/>
                    <a:pt x="8298" y="1308"/>
                  </a:cubicBezTo>
                  <a:cubicBezTo>
                    <a:pt x="7474" y="455"/>
                    <a:pt x="6335" y="0"/>
                    <a:pt x="5132" y="0"/>
                  </a:cubicBezTo>
                  <a:cubicBezTo>
                    <a:pt x="5093" y="0"/>
                    <a:pt x="5054" y="0"/>
                    <a:pt x="5015" y="1"/>
                  </a:cubicBezTo>
                  <a:cubicBezTo>
                    <a:pt x="4977" y="0"/>
                    <a:pt x="4939" y="0"/>
                    <a:pt x="4901" y="0"/>
                  </a:cubicBezTo>
                  <a:close/>
                </a:path>
              </a:pathLst>
            </a:custGeom>
            <a:solidFill>
              <a:srgbClr val="2A5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1077054" y="1593415"/>
              <a:ext cx="95373" cy="216918"/>
            </a:xfrm>
            <a:custGeom>
              <a:rect b="b" l="l" r="r" t="t"/>
              <a:pathLst>
                <a:path extrusionOk="0" h="9059" w="3983">
                  <a:moveTo>
                    <a:pt x="3983" y="0"/>
                  </a:moveTo>
                  <a:lnTo>
                    <a:pt x="1" y="1125"/>
                  </a:lnTo>
                  <a:lnTo>
                    <a:pt x="1" y="9058"/>
                  </a:lnTo>
                  <a:lnTo>
                    <a:pt x="3983" y="9058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2A57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40"/>
          <p:cNvGrpSpPr/>
          <p:nvPr/>
        </p:nvGrpSpPr>
        <p:grpSpPr>
          <a:xfrm>
            <a:off x="580983" y="3329354"/>
            <a:ext cx="541516" cy="463791"/>
            <a:chOff x="580983" y="3329354"/>
            <a:chExt cx="541516" cy="463791"/>
          </a:xfrm>
        </p:grpSpPr>
        <p:sp>
          <p:nvSpPr>
            <p:cNvPr id="823" name="Google Shape;823;p40"/>
            <p:cNvSpPr/>
            <p:nvPr/>
          </p:nvSpPr>
          <p:spPr>
            <a:xfrm>
              <a:off x="580983" y="3329354"/>
              <a:ext cx="541516" cy="463791"/>
            </a:xfrm>
            <a:custGeom>
              <a:rect b="b" l="l" r="r" t="t"/>
              <a:pathLst>
                <a:path extrusionOk="0" h="19369" w="22615">
                  <a:moveTo>
                    <a:pt x="12949" y="1"/>
                  </a:moveTo>
                  <a:cubicBezTo>
                    <a:pt x="4316" y="1"/>
                    <a:pt x="0" y="10426"/>
                    <a:pt x="6110" y="16506"/>
                  </a:cubicBezTo>
                  <a:cubicBezTo>
                    <a:pt x="8078" y="18483"/>
                    <a:pt x="10501" y="19368"/>
                    <a:pt x="12879" y="19368"/>
                  </a:cubicBezTo>
                  <a:cubicBezTo>
                    <a:pt x="17846" y="19368"/>
                    <a:pt x="22615" y="15505"/>
                    <a:pt x="22615" y="9667"/>
                  </a:cubicBezTo>
                  <a:cubicBezTo>
                    <a:pt x="22615" y="4317"/>
                    <a:pt x="18298" y="1"/>
                    <a:pt x="129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691609" y="3459722"/>
              <a:ext cx="197977" cy="188926"/>
            </a:xfrm>
            <a:custGeom>
              <a:rect b="b" l="l" r="r" t="t"/>
              <a:pathLst>
                <a:path extrusionOk="0" h="7890" w="8268">
                  <a:moveTo>
                    <a:pt x="4317" y="2920"/>
                  </a:moveTo>
                  <a:cubicBezTo>
                    <a:pt x="4499" y="2920"/>
                    <a:pt x="4712" y="3011"/>
                    <a:pt x="4864" y="3163"/>
                  </a:cubicBezTo>
                  <a:cubicBezTo>
                    <a:pt x="5137" y="3498"/>
                    <a:pt x="5137" y="3984"/>
                    <a:pt x="4864" y="4288"/>
                  </a:cubicBezTo>
                  <a:cubicBezTo>
                    <a:pt x="4712" y="4440"/>
                    <a:pt x="4499" y="4531"/>
                    <a:pt x="4317" y="4531"/>
                  </a:cubicBezTo>
                  <a:cubicBezTo>
                    <a:pt x="4104" y="4531"/>
                    <a:pt x="3921" y="4440"/>
                    <a:pt x="3769" y="4318"/>
                  </a:cubicBezTo>
                  <a:cubicBezTo>
                    <a:pt x="3617" y="4166"/>
                    <a:pt x="3526" y="3954"/>
                    <a:pt x="3557" y="3741"/>
                  </a:cubicBezTo>
                  <a:cubicBezTo>
                    <a:pt x="3526" y="3528"/>
                    <a:pt x="3617" y="3315"/>
                    <a:pt x="3739" y="3163"/>
                  </a:cubicBezTo>
                  <a:cubicBezTo>
                    <a:pt x="3891" y="3011"/>
                    <a:pt x="4104" y="2920"/>
                    <a:pt x="4317" y="2920"/>
                  </a:cubicBezTo>
                  <a:close/>
                  <a:moveTo>
                    <a:pt x="4210" y="1"/>
                  </a:moveTo>
                  <a:cubicBezTo>
                    <a:pt x="3186" y="1"/>
                    <a:pt x="2225" y="422"/>
                    <a:pt x="1520" y="1127"/>
                  </a:cubicBezTo>
                  <a:cubicBezTo>
                    <a:pt x="0" y="2707"/>
                    <a:pt x="0" y="5169"/>
                    <a:pt x="1520" y="6750"/>
                  </a:cubicBezTo>
                  <a:cubicBezTo>
                    <a:pt x="2280" y="7510"/>
                    <a:pt x="3283" y="7890"/>
                    <a:pt x="4290" y="7890"/>
                  </a:cubicBezTo>
                  <a:cubicBezTo>
                    <a:pt x="5297" y="7890"/>
                    <a:pt x="6307" y="7510"/>
                    <a:pt x="7083" y="6750"/>
                  </a:cubicBezTo>
                  <a:cubicBezTo>
                    <a:pt x="7842" y="5990"/>
                    <a:pt x="8238" y="4987"/>
                    <a:pt x="8207" y="3923"/>
                  </a:cubicBezTo>
                  <a:cubicBezTo>
                    <a:pt x="8267" y="1783"/>
                    <a:pt x="6504" y="2"/>
                    <a:pt x="4371" y="2"/>
                  </a:cubicBezTo>
                  <a:cubicBezTo>
                    <a:pt x="4353" y="2"/>
                    <a:pt x="4335" y="2"/>
                    <a:pt x="4317" y="2"/>
                  </a:cubicBezTo>
                  <a:cubicBezTo>
                    <a:pt x="4281" y="1"/>
                    <a:pt x="4245" y="1"/>
                    <a:pt x="4210" y="1"/>
                  </a:cubicBez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940517" y="3462404"/>
              <a:ext cx="151404" cy="182964"/>
            </a:xfrm>
            <a:custGeom>
              <a:rect b="b" l="l" r="r" t="t"/>
              <a:pathLst>
                <a:path extrusionOk="0" h="7641" w="6323">
                  <a:moveTo>
                    <a:pt x="3235" y="0"/>
                  </a:moveTo>
                  <a:cubicBezTo>
                    <a:pt x="3140" y="0"/>
                    <a:pt x="3045" y="4"/>
                    <a:pt x="2949" y="12"/>
                  </a:cubicBezTo>
                  <a:lnTo>
                    <a:pt x="1" y="12"/>
                  </a:lnTo>
                  <a:lnTo>
                    <a:pt x="1" y="2443"/>
                  </a:lnTo>
                  <a:cubicBezTo>
                    <a:pt x="335" y="1927"/>
                    <a:pt x="882" y="1623"/>
                    <a:pt x="1490" y="1623"/>
                  </a:cubicBezTo>
                  <a:cubicBezTo>
                    <a:pt x="1522" y="1619"/>
                    <a:pt x="1553" y="1617"/>
                    <a:pt x="1584" y="1617"/>
                  </a:cubicBezTo>
                  <a:cubicBezTo>
                    <a:pt x="1789" y="1617"/>
                    <a:pt x="1974" y="1699"/>
                    <a:pt x="2159" y="1805"/>
                  </a:cubicBezTo>
                  <a:cubicBezTo>
                    <a:pt x="2311" y="1957"/>
                    <a:pt x="2402" y="2139"/>
                    <a:pt x="2402" y="2352"/>
                  </a:cubicBezTo>
                  <a:cubicBezTo>
                    <a:pt x="2402" y="2595"/>
                    <a:pt x="2280" y="2838"/>
                    <a:pt x="2068" y="2990"/>
                  </a:cubicBezTo>
                  <a:cubicBezTo>
                    <a:pt x="1829" y="3123"/>
                    <a:pt x="1545" y="3209"/>
                    <a:pt x="1275" y="3209"/>
                  </a:cubicBezTo>
                  <a:cubicBezTo>
                    <a:pt x="1235" y="3209"/>
                    <a:pt x="1195" y="3207"/>
                    <a:pt x="1156" y="3203"/>
                  </a:cubicBezTo>
                  <a:cubicBezTo>
                    <a:pt x="761" y="3203"/>
                    <a:pt x="396" y="3173"/>
                    <a:pt x="1" y="3082"/>
                  </a:cubicBezTo>
                  <a:lnTo>
                    <a:pt x="1" y="4419"/>
                  </a:lnTo>
                  <a:cubicBezTo>
                    <a:pt x="426" y="4237"/>
                    <a:pt x="852" y="4145"/>
                    <a:pt x="1308" y="4145"/>
                  </a:cubicBezTo>
                  <a:cubicBezTo>
                    <a:pt x="1346" y="4142"/>
                    <a:pt x="1385" y="4140"/>
                    <a:pt x="1423" y="4140"/>
                  </a:cubicBezTo>
                  <a:cubicBezTo>
                    <a:pt x="1688" y="4140"/>
                    <a:pt x="1946" y="4229"/>
                    <a:pt x="2159" y="4389"/>
                  </a:cubicBezTo>
                  <a:cubicBezTo>
                    <a:pt x="2372" y="4541"/>
                    <a:pt x="2493" y="4784"/>
                    <a:pt x="2463" y="5057"/>
                  </a:cubicBezTo>
                  <a:cubicBezTo>
                    <a:pt x="2463" y="5240"/>
                    <a:pt x="2372" y="5452"/>
                    <a:pt x="2220" y="5574"/>
                  </a:cubicBezTo>
                  <a:cubicBezTo>
                    <a:pt x="2068" y="5701"/>
                    <a:pt x="1873" y="5764"/>
                    <a:pt x="1672" y="5764"/>
                  </a:cubicBezTo>
                  <a:cubicBezTo>
                    <a:pt x="1632" y="5764"/>
                    <a:pt x="1591" y="5762"/>
                    <a:pt x="1551" y="5756"/>
                  </a:cubicBezTo>
                  <a:cubicBezTo>
                    <a:pt x="943" y="5756"/>
                    <a:pt x="365" y="5483"/>
                    <a:pt x="1" y="4997"/>
                  </a:cubicBezTo>
                  <a:lnTo>
                    <a:pt x="1" y="7641"/>
                  </a:lnTo>
                  <a:lnTo>
                    <a:pt x="2979" y="7641"/>
                  </a:lnTo>
                  <a:cubicBezTo>
                    <a:pt x="3952" y="7641"/>
                    <a:pt x="4682" y="7459"/>
                    <a:pt x="5138" y="7094"/>
                  </a:cubicBezTo>
                  <a:cubicBezTo>
                    <a:pt x="6323" y="6091"/>
                    <a:pt x="5958" y="4206"/>
                    <a:pt x="4469" y="3720"/>
                  </a:cubicBezTo>
                  <a:cubicBezTo>
                    <a:pt x="4864" y="3568"/>
                    <a:pt x="5198" y="3325"/>
                    <a:pt x="5472" y="3021"/>
                  </a:cubicBezTo>
                  <a:cubicBezTo>
                    <a:pt x="5685" y="2717"/>
                    <a:pt x="5776" y="2383"/>
                    <a:pt x="5776" y="2018"/>
                  </a:cubicBezTo>
                  <a:cubicBezTo>
                    <a:pt x="5806" y="1410"/>
                    <a:pt x="5533" y="863"/>
                    <a:pt x="5046" y="528"/>
                  </a:cubicBezTo>
                  <a:cubicBezTo>
                    <a:pt x="4515" y="183"/>
                    <a:pt x="3891" y="0"/>
                    <a:pt x="3235" y="0"/>
                  </a:cubicBez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40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1"/>
          <p:cNvSpPr txBox="1"/>
          <p:nvPr/>
        </p:nvSpPr>
        <p:spPr>
          <a:xfrm>
            <a:off x="3993343" y="884162"/>
            <a:ext cx="1157400" cy="332400"/>
          </a:xfrm>
          <a:prstGeom prst="rect">
            <a:avLst/>
          </a:prstGeom>
          <a:solidFill>
            <a:srgbClr val="FFDD8C"/>
          </a:solidFill>
          <a:ln cap="flat" cmpd="sng" w="9525">
            <a:solidFill>
              <a:srgbClr val="1C3F5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2" name="Google Shape;832;p41"/>
          <p:cNvSpPr txBox="1"/>
          <p:nvPr/>
        </p:nvSpPr>
        <p:spPr>
          <a:xfrm>
            <a:off x="7249297" y="1778462"/>
            <a:ext cx="1160400" cy="352500"/>
          </a:xfrm>
          <a:prstGeom prst="rect">
            <a:avLst/>
          </a:prstGeom>
          <a:solidFill>
            <a:srgbClr val="F9B5C5"/>
          </a:solidFill>
          <a:ln cap="flat" cmpd="sng" w="9525">
            <a:solidFill>
              <a:srgbClr val="1C3F5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3" name="Google Shape;833;p41"/>
          <p:cNvSpPr txBox="1"/>
          <p:nvPr/>
        </p:nvSpPr>
        <p:spPr>
          <a:xfrm>
            <a:off x="726500" y="3572550"/>
            <a:ext cx="1160400" cy="331500"/>
          </a:xfrm>
          <a:prstGeom prst="rect">
            <a:avLst/>
          </a:prstGeom>
          <a:solidFill>
            <a:srgbClr val="FCBD24"/>
          </a:solidFill>
          <a:ln cap="flat" cmpd="sng" w="9525">
            <a:solidFill>
              <a:srgbClr val="1C3F5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4" name="Google Shape;834;p41"/>
          <p:cNvSpPr txBox="1"/>
          <p:nvPr/>
        </p:nvSpPr>
        <p:spPr>
          <a:xfrm>
            <a:off x="726500" y="1799462"/>
            <a:ext cx="1160400" cy="331500"/>
          </a:xfrm>
          <a:prstGeom prst="rect">
            <a:avLst/>
          </a:prstGeom>
          <a:solidFill>
            <a:srgbClr val="FFD166"/>
          </a:solidFill>
          <a:ln cap="flat" cmpd="sng" w="9525">
            <a:solidFill>
              <a:srgbClr val="1C3F5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5" name="Google Shape;835;p41"/>
          <p:cNvSpPr txBox="1"/>
          <p:nvPr/>
        </p:nvSpPr>
        <p:spPr>
          <a:xfrm>
            <a:off x="488450" y="3961525"/>
            <a:ext cx="1636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6" name="Google Shape;836;p41"/>
          <p:cNvSpPr txBox="1"/>
          <p:nvPr/>
        </p:nvSpPr>
        <p:spPr>
          <a:xfrm>
            <a:off x="3753643" y="1270882"/>
            <a:ext cx="1636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name, but it’s hot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7" name="Google Shape;837;p41"/>
          <p:cNvSpPr txBox="1"/>
          <p:nvPr/>
        </p:nvSpPr>
        <p:spPr>
          <a:xfrm>
            <a:off x="488450" y="2185275"/>
            <a:ext cx="1636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8" name="Google Shape;838;p41"/>
          <p:cNvSpPr txBox="1"/>
          <p:nvPr/>
        </p:nvSpPr>
        <p:spPr>
          <a:xfrm>
            <a:off x="3753643" y="4344599"/>
            <a:ext cx="1636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planet to the Sun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9" name="Google Shape;839;p41"/>
          <p:cNvSpPr txBox="1"/>
          <p:nvPr/>
        </p:nvSpPr>
        <p:spPr>
          <a:xfrm>
            <a:off x="7249297" y="3572550"/>
            <a:ext cx="1160400" cy="331500"/>
          </a:xfrm>
          <a:prstGeom prst="rect">
            <a:avLst/>
          </a:prstGeom>
          <a:solidFill>
            <a:srgbClr val="F37694"/>
          </a:solidFill>
          <a:ln cap="flat" cmpd="sng" w="9525">
            <a:solidFill>
              <a:srgbClr val="1C3F5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840" name="Google Shape;840;p41"/>
          <p:cNvGrpSpPr/>
          <p:nvPr/>
        </p:nvGrpSpPr>
        <p:grpSpPr>
          <a:xfrm>
            <a:off x="2512057" y="1715349"/>
            <a:ext cx="4119972" cy="2139536"/>
            <a:chOff x="2361883" y="1598751"/>
            <a:chExt cx="4372251" cy="2270546"/>
          </a:xfrm>
        </p:grpSpPr>
        <p:sp>
          <p:nvSpPr>
            <p:cNvPr id="841" name="Google Shape;841;p41"/>
            <p:cNvSpPr/>
            <p:nvPr/>
          </p:nvSpPr>
          <p:spPr>
            <a:xfrm>
              <a:off x="3545980" y="3358180"/>
              <a:ext cx="4837" cy="15"/>
            </a:xfrm>
            <a:custGeom>
              <a:rect b="b" l="l" r="r" t="t"/>
              <a:pathLst>
                <a:path extrusionOk="0" h="1" w="316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 cap="flat" cmpd="sng" w="9525">
              <a:solidFill>
                <a:srgbClr val="1F324F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3551077" y="1598751"/>
              <a:ext cx="1993863" cy="2270546"/>
            </a:xfrm>
            <a:custGeom>
              <a:rect b="b" l="l" r="r" t="t"/>
              <a:pathLst>
                <a:path extrusionOk="0" h="148329" w="130254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solidFill>
              <a:srgbClr val="93AABE"/>
            </a:solidFill>
            <a:ln cap="flat" cmpd="sng" w="9525">
              <a:solidFill>
                <a:srgbClr val="1F324F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2361883" y="2734139"/>
              <a:ext cx="1444217" cy="1134883"/>
            </a:xfrm>
            <a:custGeom>
              <a:rect b="b" l="l" r="r" t="t"/>
              <a:pathLst>
                <a:path extrusionOk="0" h="74139" w="94347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rgbClr val="1F324F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361883" y="1598751"/>
              <a:ext cx="1189209" cy="1390166"/>
            </a:xfrm>
            <a:custGeom>
              <a:rect b="b" l="l" r="r" t="t"/>
              <a:pathLst>
                <a:path extrusionOk="0" h="90816" w="77688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solidFill>
              <a:srgbClr val="FFD166"/>
            </a:solidFill>
            <a:ln cap="flat" cmpd="sng" w="9525">
              <a:solidFill>
                <a:srgbClr val="1F324F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4547871" y="2733603"/>
              <a:ext cx="15" cy="1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DB634B"/>
            </a:solidFill>
            <a:ln cap="flat" cmpd="sng" w="9525">
              <a:solidFill>
                <a:srgbClr val="1F324F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3295243" y="1598751"/>
              <a:ext cx="1461101" cy="1252077"/>
            </a:xfrm>
            <a:custGeom>
              <a:rect b="b" l="l" r="r" t="t"/>
              <a:pathLst>
                <a:path extrusionOk="0" h="81795" w="9545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solidFill>
              <a:srgbClr val="FFE3A3"/>
            </a:solidFill>
            <a:ln cap="flat" cmpd="sng" w="9525">
              <a:solidFill>
                <a:srgbClr val="1F324F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4259937" y="2478336"/>
              <a:ext cx="1286611" cy="1390686"/>
            </a:xfrm>
            <a:custGeom>
              <a:rect b="b" l="l" r="r" t="t"/>
              <a:pathLst>
                <a:path extrusionOk="0" h="90850" w="84051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solidFill>
              <a:srgbClr val="F05479"/>
            </a:solidFill>
            <a:ln cap="flat" cmpd="sng" w="9525">
              <a:solidFill>
                <a:srgbClr val="1F324F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5289366" y="2733603"/>
              <a:ext cx="1444508" cy="1135419"/>
            </a:xfrm>
            <a:custGeom>
              <a:rect b="b" l="l" r="r" t="t"/>
              <a:pathLst>
                <a:path extrusionOk="0" h="74174" w="94366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solidFill>
              <a:srgbClr val="F37694"/>
            </a:solidFill>
            <a:ln cap="flat" cmpd="sng" w="9525">
              <a:solidFill>
                <a:srgbClr val="1F324F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5293116" y="1598751"/>
              <a:ext cx="1441017" cy="1390426"/>
            </a:xfrm>
            <a:custGeom>
              <a:rect b="b" l="l" r="r" t="t"/>
              <a:pathLst>
                <a:path extrusionOk="0" h="90833" w="94138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solidFill>
              <a:srgbClr val="F9B5C5"/>
            </a:solidFill>
            <a:ln cap="flat" cmpd="sng" w="9525">
              <a:solidFill>
                <a:srgbClr val="1F324F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850" name="Google Shape;850;p41"/>
          <p:cNvSpPr txBox="1"/>
          <p:nvPr/>
        </p:nvSpPr>
        <p:spPr>
          <a:xfrm>
            <a:off x="7011097" y="3961525"/>
            <a:ext cx="1636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1" name="Google Shape;851;p41"/>
          <p:cNvSpPr txBox="1"/>
          <p:nvPr/>
        </p:nvSpPr>
        <p:spPr>
          <a:xfrm>
            <a:off x="7011097" y="2185282"/>
            <a:ext cx="1636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mostly of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hydrogen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2" name="Google Shape;852;p41"/>
          <p:cNvSpPr txBox="1"/>
          <p:nvPr/>
        </p:nvSpPr>
        <p:spPr>
          <a:xfrm>
            <a:off x="3991843" y="3958940"/>
            <a:ext cx="1160400" cy="331500"/>
          </a:xfrm>
          <a:prstGeom prst="rect">
            <a:avLst/>
          </a:prstGeom>
          <a:solidFill>
            <a:srgbClr val="F05479"/>
          </a:solidFill>
          <a:ln cap="flat" cmpd="sng" w="9525">
            <a:solidFill>
              <a:srgbClr val="1C3F5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853" name="Google Shape;853;p41"/>
          <p:cNvGrpSpPr/>
          <p:nvPr/>
        </p:nvGrpSpPr>
        <p:grpSpPr>
          <a:xfrm>
            <a:off x="2511975" y="1693560"/>
            <a:ext cx="4119977" cy="2174026"/>
            <a:chOff x="2511975" y="1693560"/>
            <a:chExt cx="4119977" cy="2174026"/>
          </a:xfrm>
        </p:grpSpPr>
        <p:sp>
          <p:nvSpPr>
            <p:cNvPr id="854" name="Google Shape;854;p41"/>
            <p:cNvSpPr/>
            <p:nvPr/>
          </p:nvSpPr>
          <p:spPr>
            <a:xfrm>
              <a:off x="4321243" y="2562646"/>
              <a:ext cx="501600" cy="501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Black"/>
                  <a:ea typeface="Fira Sans Black"/>
                  <a:cs typeface="Fira Sans Black"/>
                  <a:sym typeface="Fira Sans Black"/>
                </a:rPr>
                <a:t>06</a:t>
              </a:r>
              <a:endParaRPr sz="1200">
                <a:latin typeface="Fira Sans Black"/>
                <a:ea typeface="Fira Sans Black"/>
                <a:cs typeface="Fira Sans Black"/>
                <a:sym typeface="Fira Sans Black"/>
              </a:endParaRPr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2511975" y="2534307"/>
              <a:ext cx="501600" cy="501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Black"/>
                  <a:ea typeface="Fira Sans Black"/>
                  <a:cs typeface="Fira Sans Black"/>
                  <a:sym typeface="Fira Sans Black"/>
                </a:rPr>
                <a:t>02</a:t>
              </a:r>
              <a:endParaRPr sz="1200">
                <a:latin typeface="Fira Sans Black"/>
                <a:ea typeface="Fira Sans Black"/>
                <a:cs typeface="Fira Sans Black"/>
                <a:sym typeface="Fira Sans Black"/>
              </a:endParaRPr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3374438" y="3365985"/>
              <a:ext cx="501600" cy="501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Black"/>
                  <a:ea typeface="Fira Sans Black"/>
                  <a:cs typeface="Fira Sans Black"/>
                  <a:sym typeface="Fira Sans Black"/>
                </a:rPr>
                <a:t>03</a:t>
              </a:r>
              <a:endParaRPr sz="1200">
                <a:latin typeface="Fira Sans Black"/>
                <a:ea typeface="Fira Sans Black"/>
                <a:cs typeface="Fira Sans Black"/>
                <a:sym typeface="Fira Sans Black"/>
              </a:endParaRPr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6130352" y="2534307"/>
              <a:ext cx="501600" cy="501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Black"/>
                  <a:ea typeface="Fira Sans Black"/>
                  <a:cs typeface="Fira Sans Black"/>
                  <a:sym typeface="Fira Sans Black"/>
                </a:rPr>
                <a:t>04</a:t>
              </a:r>
              <a:endParaRPr sz="1200">
                <a:latin typeface="Fira Sans Black"/>
                <a:ea typeface="Fira Sans Black"/>
                <a:cs typeface="Fira Sans Black"/>
                <a:sym typeface="Fira Sans Black"/>
              </a:endParaRPr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5286146" y="3365985"/>
              <a:ext cx="501600" cy="501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Black"/>
                  <a:ea typeface="Fira Sans Black"/>
                  <a:cs typeface="Fira Sans Black"/>
                  <a:sym typeface="Fira Sans Black"/>
                </a:rPr>
                <a:t>05</a:t>
              </a:r>
              <a:endParaRPr sz="1200">
                <a:latin typeface="Fira Sans Black"/>
                <a:ea typeface="Fira Sans Black"/>
                <a:cs typeface="Fira Sans Black"/>
                <a:sym typeface="Fira Sans Black"/>
              </a:endParaRPr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3401410" y="1693560"/>
              <a:ext cx="501600" cy="501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Black"/>
                  <a:ea typeface="Fira Sans Black"/>
                  <a:cs typeface="Fira Sans Black"/>
                  <a:sym typeface="Fira Sans Black"/>
                </a:rPr>
                <a:t>01</a:t>
              </a:r>
              <a:endParaRPr sz="1200">
                <a:latin typeface="Fira Sans Black"/>
                <a:ea typeface="Fira Sans Black"/>
                <a:cs typeface="Fira Sans Black"/>
                <a:sym typeface="Fira Sans Black"/>
              </a:endParaRPr>
            </a:p>
          </p:txBody>
        </p:sp>
      </p:grpSp>
      <p:sp>
        <p:nvSpPr>
          <p:cNvPr id="860" name="Google Shape;860;p41"/>
          <p:cNvSpPr txBox="1"/>
          <p:nvPr>
            <p:ph idx="4294967295" type="ctrTitle"/>
          </p:nvPr>
        </p:nvSpPr>
        <p:spPr>
          <a:xfrm>
            <a:off x="475600" y="399800"/>
            <a:ext cx="2782800" cy="3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2"/>
          <p:cNvSpPr/>
          <p:nvPr/>
        </p:nvSpPr>
        <p:spPr>
          <a:xfrm>
            <a:off x="3314748" y="3660412"/>
            <a:ext cx="761016" cy="1071487"/>
          </a:xfrm>
          <a:custGeom>
            <a:rect b="b" l="l" r="r" t="t"/>
            <a:pathLst>
              <a:path extrusionOk="0" h="48865" w="34706">
                <a:moveTo>
                  <a:pt x="17370" y="48865"/>
                </a:moveTo>
                <a:lnTo>
                  <a:pt x="17370" y="48865"/>
                </a:lnTo>
                <a:cubicBezTo>
                  <a:pt x="26933" y="48831"/>
                  <a:pt x="34671" y="41093"/>
                  <a:pt x="34705" y="31529"/>
                </a:cubicBezTo>
                <a:lnTo>
                  <a:pt x="34705" y="1"/>
                </a:lnTo>
                <a:lnTo>
                  <a:pt x="0" y="1"/>
                </a:lnTo>
                <a:lnTo>
                  <a:pt x="0" y="31529"/>
                </a:lnTo>
                <a:cubicBezTo>
                  <a:pt x="34" y="41093"/>
                  <a:pt x="7773" y="48831"/>
                  <a:pt x="17370" y="48865"/>
                </a:cubicBezTo>
                <a:close/>
              </a:path>
            </a:pathLst>
          </a:custGeom>
          <a:solidFill>
            <a:srgbClr val="FFF6E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6" name="Google Shape;866;p42"/>
          <p:cNvSpPr/>
          <p:nvPr/>
        </p:nvSpPr>
        <p:spPr>
          <a:xfrm>
            <a:off x="1482838" y="2408957"/>
            <a:ext cx="1207087" cy="760270"/>
          </a:xfrm>
          <a:custGeom>
            <a:rect b="b" l="l" r="r" t="t"/>
            <a:pathLst>
              <a:path extrusionOk="0" h="34672" w="55049">
                <a:moveTo>
                  <a:pt x="0" y="17336"/>
                </a:moveTo>
                <a:lnTo>
                  <a:pt x="0" y="17336"/>
                </a:lnTo>
                <a:cubicBezTo>
                  <a:pt x="34" y="7773"/>
                  <a:pt x="7772" y="34"/>
                  <a:pt x="17336" y="0"/>
                </a:cubicBezTo>
                <a:lnTo>
                  <a:pt x="55048" y="0"/>
                </a:lnTo>
                <a:lnTo>
                  <a:pt x="55048" y="34671"/>
                </a:lnTo>
                <a:lnTo>
                  <a:pt x="17336" y="34671"/>
                </a:lnTo>
                <a:cubicBezTo>
                  <a:pt x="7772" y="34638"/>
                  <a:pt x="34" y="26899"/>
                  <a:pt x="0" y="17336"/>
                </a:cubicBezTo>
                <a:close/>
              </a:path>
            </a:pathLst>
          </a:custGeom>
          <a:solidFill>
            <a:srgbClr val="FBCBD7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7" name="Google Shape;867;p42"/>
          <p:cNvSpPr/>
          <p:nvPr/>
        </p:nvSpPr>
        <p:spPr>
          <a:xfrm>
            <a:off x="6480132" y="2406815"/>
            <a:ext cx="1207087" cy="760270"/>
          </a:xfrm>
          <a:custGeom>
            <a:rect b="b" l="l" r="r" t="t"/>
            <a:pathLst>
              <a:path extrusionOk="0" h="34672" w="55049">
                <a:moveTo>
                  <a:pt x="55049" y="17336"/>
                </a:moveTo>
                <a:lnTo>
                  <a:pt x="55049" y="17336"/>
                </a:lnTo>
                <a:cubicBezTo>
                  <a:pt x="55015" y="7773"/>
                  <a:pt x="47276" y="34"/>
                  <a:pt x="37713" y="0"/>
                </a:cubicBezTo>
                <a:lnTo>
                  <a:pt x="1" y="0"/>
                </a:lnTo>
                <a:lnTo>
                  <a:pt x="1" y="34671"/>
                </a:lnTo>
                <a:lnTo>
                  <a:pt x="37713" y="34671"/>
                </a:lnTo>
                <a:cubicBezTo>
                  <a:pt x="47276" y="34638"/>
                  <a:pt x="55015" y="26899"/>
                  <a:pt x="55049" y="17336"/>
                </a:cubicBezTo>
                <a:close/>
              </a:path>
            </a:pathLst>
          </a:custGeom>
          <a:solidFill>
            <a:srgbClr val="FBCBD7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8" name="Google Shape;868;p42"/>
          <p:cNvSpPr/>
          <p:nvPr/>
        </p:nvSpPr>
        <p:spPr>
          <a:xfrm>
            <a:off x="5072034" y="3660412"/>
            <a:ext cx="761016" cy="1071487"/>
          </a:xfrm>
          <a:custGeom>
            <a:rect b="b" l="l" r="r" t="t"/>
            <a:pathLst>
              <a:path extrusionOk="0" h="48865" w="34706">
                <a:moveTo>
                  <a:pt x="17336" y="48865"/>
                </a:moveTo>
                <a:lnTo>
                  <a:pt x="17336" y="48865"/>
                </a:lnTo>
                <a:cubicBezTo>
                  <a:pt x="26900" y="48831"/>
                  <a:pt x="34672" y="41093"/>
                  <a:pt x="34706" y="31529"/>
                </a:cubicBezTo>
                <a:lnTo>
                  <a:pt x="34706" y="1"/>
                </a:lnTo>
                <a:lnTo>
                  <a:pt x="1" y="1"/>
                </a:lnTo>
                <a:lnTo>
                  <a:pt x="1" y="31529"/>
                </a:lnTo>
                <a:cubicBezTo>
                  <a:pt x="35" y="41093"/>
                  <a:pt x="7773" y="48831"/>
                  <a:pt x="17336" y="48865"/>
                </a:cubicBezTo>
                <a:close/>
              </a:path>
            </a:pathLst>
          </a:custGeom>
          <a:solidFill>
            <a:srgbClr val="E3E9EE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9" name="Google Shape;869;p42"/>
          <p:cNvSpPr/>
          <p:nvPr/>
        </p:nvSpPr>
        <p:spPr>
          <a:xfrm>
            <a:off x="5072034" y="846300"/>
            <a:ext cx="761016" cy="1071465"/>
          </a:xfrm>
          <a:custGeom>
            <a:rect b="b" l="l" r="r" t="t"/>
            <a:pathLst>
              <a:path extrusionOk="0" h="48864" w="34706">
                <a:moveTo>
                  <a:pt x="17336" y="0"/>
                </a:moveTo>
                <a:lnTo>
                  <a:pt x="17336" y="0"/>
                </a:lnTo>
                <a:cubicBezTo>
                  <a:pt x="26900" y="34"/>
                  <a:pt x="34672" y="7772"/>
                  <a:pt x="34706" y="17336"/>
                </a:cubicBezTo>
                <a:lnTo>
                  <a:pt x="34706" y="48864"/>
                </a:lnTo>
                <a:lnTo>
                  <a:pt x="1" y="48864"/>
                </a:lnTo>
                <a:lnTo>
                  <a:pt x="1" y="17336"/>
                </a:lnTo>
                <a:cubicBezTo>
                  <a:pt x="35" y="7772"/>
                  <a:pt x="7773" y="34"/>
                  <a:pt x="17336" y="0"/>
                </a:cubicBezTo>
                <a:close/>
              </a:path>
            </a:pathLst>
          </a:custGeom>
          <a:solidFill>
            <a:srgbClr val="FFF6E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70" name="Google Shape;870;p42"/>
          <p:cNvSpPr/>
          <p:nvPr/>
        </p:nvSpPr>
        <p:spPr>
          <a:xfrm>
            <a:off x="3314748" y="846300"/>
            <a:ext cx="761016" cy="1071465"/>
          </a:xfrm>
          <a:custGeom>
            <a:rect b="b" l="l" r="r" t="t"/>
            <a:pathLst>
              <a:path extrusionOk="0" h="48864" w="34706">
                <a:moveTo>
                  <a:pt x="17370" y="0"/>
                </a:moveTo>
                <a:lnTo>
                  <a:pt x="17370" y="0"/>
                </a:lnTo>
                <a:cubicBezTo>
                  <a:pt x="26933" y="34"/>
                  <a:pt x="34671" y="7772"/>
                  <a:pt x="34705" y="17336"/>
                </a:cubicBezTo>
                <a:lnTo>
                  <a:pt x="34705" y="48864"/>
                </a:lnTo>
                <a:lnTo>
                  <a:pt x="0" y="48864"/>
                </a:lnTo>
                <a:lnTo>
                  <a:pt x="0" y="17336"/>
                </a:lnTo>
                <a:cubicBezTo>
                  <a:pt x="34" y="7772"/>
                  <a:pt x="7773" y="34"/>
                  <a:pt x="17370" y="0"/>
                </a:cubicBezTo>
                <a:close/>
              </a:path>
            </a:pathLst>
          </a:custGeom>
          <a:solidFill>
            <a:srgbClr val="E3E9EE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871" name="Google Shape;871;p42"/>
          <p:cNvGrpSpPr/>
          <p:nvPr/>
        </p:nvGrpSpPr>
        <p:grpSpPr>
          <a:xfrm>
            <a:off x="2364349" y="3779663"/>
            <a:ext cx="761100" cy="761100"/>
            <a:chOff x="2364349" y="3779663"/>
            <a:chExt cx="761100" cy="761100"/>
          </a:xfrm>
        </p:grpSpPr>
        <p:sp>
          <p:nvSpPr>
            <p:cNvPr id="872" name="Google Shape;872;p42"/>
            <p:cNvSpPr/>
            <p:nvPr/>
          </p:nvSpPr>
          <p:spPr>
            <a:xfrm>
              <a:off x="2364349" y="3779663"/>
              <a:ext cx="761100" cy="761100"/>
            </a:xfrm>
            <a:prstGeom prst="ellipse">
              <a:avLst/>
            </a:prstGeom>
            <a:solidFill>
              <a:srgbClr val="FFF6E2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2522962" y="3924045"/>
              <a:ext cx="443869" cy="472379"/>
            </a:xfrm>
            <a:custGeom>
              <a:rect b="b" l="l" r="r" t="t"/>
              <a:pathLst>
                <a:path extrusionOk="0" h="14565" w="13687">
                  <a:moveTo>
                    <a:pt x="7570" y="8077"/>
                  </a:moveTo>
                  <a:lnTo>
                    <a:pt x="7570" y="3244"/>
                  </a:lnTo>
                  <a:lnTo>
                    <a:pt x="11288" y="9226"/>
                  </a:lnTo>
                  <a:lnTo>
                    <a:pt x="7570" y="8110"/>
                  </a:lnTo>
                  <a:close/>
                  <a:moveTo>
                    <a:pt x="6895" y="11692"/>
                  </a:moveTo>
                  <a:lnTo>
                    <a:pt x="6117" y="9563"/>
                  </a:lnTo>
                  <a:lnTo>
                    <a:pt x="6895" y="9327"/>
                  </a:lnTo>
                  <a:lnTo>
                    <a:pt x="7638" y="9563"/>
                  </a:lnTo>
                  <a:close/>
                  <a:moveTo>
                    <a:pt x="6185" y="3244"/>
                  </a:moveTo>
                  <a:lnTo>
                    <a:pt x="6185" y="8077"/>
                  </a:lnTo>
                  <a:lnTo>
                    <a:pt x="2468" y="9226"/>
                  </a:lnTo>
                  <a:close/>
                  <a:moveTo>
                    <a:pt x="13417" y="10070"/>
                  </a:moveTo>
                  <a:lnTo>
                    <a:pt x="7469" y="439"/>
                  </a:lnTo>
                  <a:cubicBezTo>
                    <a:pt x="7199" y="0"/>
                    <a:pt x="6557" y="0"/>
                    <a:pt x="6286" y="439"/>
                  </a:cubicBezTo>
                  <a:lnTo>
                    <a:pt x="339" y="10070"/>
                  </a:lnTo>
                  <a:cubicBezTo>
                    <a:pt x="1" y="10611"/>
                    <a:pt x="508" y="11253"/>
                    <a:pt x="1116" y="11084"/>
                  </a:cubicBezTo>
                  <a:lnTo>
                    <a:pt x="4799" y="9969"/>
                  </a:lnTo>
                  <a:lnTo>
                    <a:pt x="6219" y="13923"/>
                  </a:lnTo>
                  <a:cubicBezTo>
                    <a:pt x="6455" y="14565"/>
                    <a:pt x="7300" y="14565"/>
                    <a:pt x="7537" y="13923"/>
                  </a:cubicBezTo>
                  <a:lnTo>
                    <a:pt x="8956" y="9969"/>
                  </a:lnTo>
                  <a:lnTo>
                    <a:pt x="12639" y="11084"/>
                  </a:lnTo>
                  <a:cubicBezTo>
                    <a:pt x="12707" y="11118"/>
                    <a:pt x="12775" y="11118"/>
                    <a:pt x="12842" y="11118"/>
                  </a:cubicBezTo>
                  <a:cubicBezTo>
                    <a:pt x="13383" y="11118"/>
                    <a:pt x="13687" y="10510"/>
                    <a:pt x="13417" y="10070"/>
                  </a:cubicBezTo>
                  <a:close/>
                </a:path>
              </a:pathLst>
            </a:custGeom>
            <a:solidFill>
              <a:srgbClr val="FFD168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874" name="Google Shape;874;p42"/>
          <p:cNvGrpSpPr/>
          <p:nvPr/>
        </p:nvGrpSpPr>
        <p:grpSpPr>
          <a:xfrm>
            <a:off x="6012499" y="993613"/>
            <a:ext cx="761100" cy="761100"/>
            <a:chOff x="6012499" y="993613"/>
            <a:chExt cx="761100" cy="761100"/>
          </a:xfrm>
        </p:grpSpPr>
        <p:sp>
          <p:nvSpPr>
            <p:cNvPr id="875" name="Google Shape;875;p42"/>
            <p:cNvSpPr/>
            <p:nvPr/>
          </p:nvSpPr>
          <p:spPr>
            <a:xfrm>
              <a:off x="6012499" y="993613"/>
              <a:ext cx="761100" cy="761100"/>
            </a:xfrm>
            <a:prstGeom prst="ellipse">
              <a:avLst/>
            </a:prstGeom>
            <a:solidFill>
              <a:srgbClr val="FFF6E2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6187737" y="1175600"/>
              <a:ext cx="420952" cy="419915"/>
            </a:xfrm>
            <a:custGeom>
              <a:rect b="b" l="l" r="r" t="t"/>
              <a:pathLst>
                <a:path extrusionOk="0" h="14261" w="14295">
                  <a:moveTo>
                    <a:pt x="12976" y="12976"/>
                  </a:moveTo>
                  <a:lnTo>
                    <a:pt x="9090" y="12976"/>
                  </a:lnTo>
                  <a:lnTo>
                    <a:pt x="9090" y="10814"/>
                  </a:lnTo>
                  <a:lnTo>
                    <a:pt x="12976" y="10814"/>
                  </a:lnTo>
                  <a:close/>
                  <a:moveTo>
                    <a:pt x="6488" y="7367"/>
                  </a:moveTo>
                  <a:lnTo>
                    <a:pt x="6488" y="3886"/>
                  </a:lnTo>
                  <a:lnTo>
                    <a:pt x="7806" y="3886"/>
                  </a:lnTo>
                  <a:lnTo>
                    <a:pt x="7806" y="7367"/>
                  </a:lnTo>
                  <a:close/>
                  <a:moveTo>
                    <a:pt x="5204" y="12976"/>
                  </a:moveTo>
                  <a:lnTo>
                    <a:pt x="1318" y="12976"/>
                  </a:lnTo>
                  <a:lnTo>
                    <a:pt x="1318" y="10814"/>
                  </a:lnTo>
                  <a:lnTo>
                    <a:pt x="5204" y="10814"/>
                  </a:lnTo>
                  <a:close/>
                  <a:moveTo>
                    <a:pt x="2129" y="3886"/>
                  </a:moveTo>
                  <a:lnTo>
                    <a:pt x="5204" y="3886"/>
                  </a:lnTo>
                  <a:lnTo>
                    <a:pt x="5204" y="9530"/>
                  </a:lnTo>
                  <a:lnTo>
                    <a:pt x="1386" y="9530"/>
                  </a:lnTo>
                  <a:lnTo>
                    <a:pt x="2129" y="3886"/>
                  </a:lnTo>
                  <a:close/>
                  <a:moveTo>
                    <a:pt x="3109" y="1284"/>
                  </a:moveTo>
                  <a:lnTo>
                    <a:pt x="5204" y="1284"/>
                  </a:lnTo>
                  <a:lnTo>
                    <a:pt x="5204" y="2602"/>
                  </a:lnTo>
                  <a:lnTo>
                    <a:pt x="3109" y="2602"/>
                  </a:lnTo>
                  <a:close/>
                  <a:moveTo>
                    <a:pt x="9090" y="1284"/>
                  </a:moveTo>
                  <a:lnTo>
                    <a:pt x="11219" y="1284"/>
                  </a:lnTo>
                  <a:lnTo>
                    <a:pt x="11219" y="2602"/>
                  </a:lnTo>
                  <a:lnTo>
                    <a:pt x="9090" y="2602"/>
                  </a:lnTo>
                  <a:close/>
                  <a:moveTo>
                    <a:pt x="12909" y="9530"/>
                  </a:moveTo>
                  <a:lnTo>
                    <a:pt x="9090" y="9530"/>
                  </a:lnTo>
                  <a:lnTo>
                    <a:pt x="9090" y="3886"/>
                  </a:lnTo>
                  <a:lnTo>
                    <a:pt x="12165" y="3886"/>
                  </a:lnTo>
                  <a:lnTo>
                    <a:pt x="12909" y="9530"/>
                  </a:lnTo>
                  <a:close/>
                  <a:moveTo>
                    <a:pt x="14294" y="10172"/>
                  </a:moveTo>
                  <a:lnTo>
                    <a:pt x="14294" y="10138"/>
                  </a:lnTo>
                  <a:cubicBezTo>
                    <a:pt x="14261" y="10104"/>
                    <a:pt x="14261" y="10104"/>
                    <a:pt x="14294" y="10104"/>
                  </a:cubicBezTo>
                  <a:lnTo>
                    <a:pt x="14294" y="10104"/>
                  </a:lnTo>
                  <a:lnTo>
                    <a:pt x="13382" y="3177"/>
                  </a:lnTo>
                  <a:cubicBezTo>
                    <a:pt x="13348" y="2839"/>
                    <a:pt x="13044" y="2602"/>
                    <a:pt x="12740" y="2602"/>
                  </a:cubicBezTo>
                  <a:lnTo>
                    <a:pt x="12503" y="2602"/>
                  </a:lnTo>
                  <a:lnTo>
                    <a:pt x="12503" y="642"/>
                  </a:lnTo>
                  <a:cubicBezTo>
                    <a:pt x="12503" y="270"/>
                    <a:pt x="12199" y="0"/>
                    <a:pt x="11828" y="0"/>
                  </a:cubicBezTo>
                  <a:lnTo>
                    <a:pt x="8448" y="0"/>
                  </a:lnTo>
                  <a:cubicBezTo>
                    <a:pt x="8077" y="0"/>
                    <a:pt x="7806" y="304"/>
                    <a:pt x="7806" y="642"/>
                  </a:cubicBezTo>
                  <a:lnTo>
                    <a:pt x="7806" y="2602"/>
                  </a:lnTo>
                  <a:lnTo>
                    <a:pt x="6488" y="2602"/>
                  </a:lnTo>
                  <a:lnTo>
                    <a:pt x="6488" y="642"/>
                  </a:lnTo>
                  <a:cubicBezTo>
                    <a:pt x="6488" y="304"/>
                    <a:pt x="6218" y="0"/>
                    <a:pt x="5846" y="0"/>
                  </a:cubicBezTo>
                  <a:lnTo>
                    <a:pt x="2433" y="0"/>
                  </a:lnTo>
                  <a:cubicBezTo>
                    <a:pt x="2095" y="0"/>
                    <a:pt x="1791" y="270"/>
                    <a:pt x="1791" y="642"/>
                  </a:cubicBezTo>
                  <a:lnTo>
                    <a:pt x="1791" y="2602"/>
                  </a:lnTo>
                  <a:lnTo>
                    <a:pt x="1555" y="2602"/>
                  </a:lnTo>
                  <a:cubicBezTo>
                    <a:pt x="1217" y="2602"/>
                    <a:pt x="946" y="2839"/>
                    <a:pt x="913" y="3177"/>
                  </a:cubicBezTo>
                  <a:lnTo>
                    <a:pt x="0" y="10104"/>
                  </a:lnTo>
                  <a:lnTo>
                    <a:pt x="0" y="10104"/>
                  </a:lnTo>
                  <a:cubicBezTo>
                    <a:pt x="0" y="10104"/>
                    <a:pt x="0" y="10104"/>
                    <a:pt x="0" y="10138"/>
                  </a:cubicBezTo>
                  <a:lnTo>
                    <a:pt x="0" y="10172"/>
                  </a:lnTo>
                  <a:lnTo>
                    <a:pt x="0" y="10172"/>
                  </a:lnTo>
                  <a:lnTo>
                    <a:pt x="0" y="13618"/>
                  </a:lnTo>
                  <a:cubicBezTo>
                    <a:pt x="0" y="13990"/>
                    <a:pt x="304" y="14261"/>
                    <a:pt x="676" y="14261"/>
                  </a:cubicBezTo>
                  <a:lnTo>
                    <a:pt x="5846" y="14261"/>
                  </a:lnTo>
                  <a:cubicBezTo>
                    <a:pt x="6218" y="14261"/>
                    <a:pt x="6488" y="13990"/>
                    <a:pt x="6488" y="13618"/>
                  </a:cubicBezTo>
                  <a:lnTo>
                    <a:pt x="6488" y="8651"/>
                  </a:lnTo>
                  <a:lnTo>
                    <a:pt x="7806" y="8651"/>
                  </a:lnTo>
                  <a:lnTo>
                    <a:pt x="7806" y="13618"/>
                  </a:lnTo>
                  <a:cubicBezTo>
                    <a:pt x="7806" y="13990"/>
                    <a:pt x="8077" y="14261"/>
                    <a:pt x="8448" y="14261"/>
                  </a:cubicBezTo>
                  <a:lnTo>
                    <a:pt x="13652" y="14261"/>
                  </a:lnTo>
                  <a:cubicBezTo>
                    <a:pt x="13990" y="14261"/>
                    <a:pt x="14294" y="13990"/>
                    <a:pt x="14294" y="13618"/>
                  </a:cubicBezTo>
                  <a:lnTo>
                    <a:pt x="14294" y="10172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877" name="Google Shape;877;p42"/>
          <p:cNvGrpSpPr/>
          <p:nvPr/>
        </p:nvGrpSpPr>
        <p:grpSpPr>
          <a:xfrm>
            <a:off x="6012487" y="3779663"/>
            <a:ext cx="761100" cy="761100"/>
            <a:chOff x="6012487" y="3779663"/>
            <a:chExt cx="761100" cy="761100"/>
          </a:xfrm>
        </p:grpSpPr>
        <p:sp>
          <p:nvSpPr>
            <p:cNvPr id="878" name="Google Shape;878;p42"/>
            <p:cNvSpPr/>
            <p:nvPr/>
          </p:nvSpPr>
          <p:spPr>
            <a:xfrm>
              <a:off x="6012487" y="3779663"/>
              <a:ext cx="761100" cy="761100"/>
            </a:xfrm>
            <a:prstGeom prst="ellipse">
              <a:avLst/>
            </a:prstGeom>
            <a:solidFill>
              <a:srgbClr val="E3E9EE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6381364" y="4014648"/>
              <a:ext cx="144489" cy="143490"/>
            </a:xfrm>
            <a:custGeom>
              <a:rect b="b" l="l" r="r" t="t"/>
              <a:pathLst>
                <a:path extrusionOk="0" h="5069" w="5104">
                  <a:moveTo>
                    <a:pt x="4056" y="3548"/>
                  </a:moveTo>
                  <a:lnTo>
                    <a:pt x="1522" y="3548"/>
                  </a:lnTo>
                  <a:lnTo>
                    <a:pt x="1522" y="1014"/>
                  </a:lnTo>
                  <a:cubicBezTo>
                    <a:pt x="1522" y="0"/>
                    <a:pt x="1" y="0"/>
                    <a:pt x="1" y="1014"/>
                  </a:cubicBezTo>
                  <a:lnTo>
                    <a:pt x="1" y="4325"/>
                  </a:lnTo>
                  <a:cubicBezTo>
                    <a:pt x="1" y="4731"/>
                    <a:pt x="339" y="5069"/>
                    <a:pt x="778" y="5069"/>
                  </a:cubicBezTo>
                  <a:lnTo>
                    <a:pt x="4090" y="5069"/>
                  </a:lnTo>
                  <a:cubicBezTo>
                    <a:pt x="5104" y="5069"/>
                    <a:pt x="5104" y="3548"/>
                    <a:pt x="4090" y="3548"/>
                  </a:cubicBezTo>
                  <a:close/>
                </a:path>
              </a:pathLst>
            </a:custGeom>
            <a:solidFill>
              <a:srgbClr val="90A8BC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6132661" y="3924719"/>
              <a:ext cx="472617" cy="482133"/>
            </a:xfrm>
            <a:custGeom>
              <a:rect b="b" l="l" r="r" t="t"/>
              <a:pathLst>
                <a:path extrusionOk="0" h="17032" w="16695">
                  <a:moveTo>
                    <a:pt x="9530" y="13112"/>
                  </a:moveTo>
                  <a:cubicBezTo>
                    <a:pt x="4563" y="13112"/>
                    <a:pt x="2028" y="7063"/>
                    <a:pt x="5577" y="3515"/>
                  </a:cubicBezTo>
                  <a:cubicBezTo>
                    <a:pt x="9091" y="1"/>
                    <a:pt x="15140" y="2501"/>
                    <a:pt x="15140" y="7502"/>
                  </a:cubicBezTo>
                  <a:cubicBezTo>
                    <a:pt x="15140" y="10578"/>
                    <a:pt x="12639" y="13078"/>
                    <a:pt x="9530" y="13112"/>
                  </a:cubicBezTo>
                  <a:close/>
                  <a:moveTo>
                    <a:pt x="9530" y="372"/>
                  </a:moveTo>
                  <a:cubicBezTo>
                    <a:pt x="3177" y="372"/>
                    <a:pt x="1" y="8043"/>
                    <a:pt x="4495" y="12538"/>
                  </a:cubicBezTo>
                  <a:cubicBezTo>
                    <a:pt x="8990" y="17032"/>
                    <a:pt x="16694" y="13855"/>
                    <a:pt x="16694" y="7502"/>
                  </a:cubicBezTo>
                  <a:cubicBezTo>
                    <a:pt x="16661" y="3549"/>
                    <a:pt x="13484" y="372"/>
                    <a:pt x="9530" y="372"/>
                  </a:cubicBezTo>
                  <a:close/>
                </a:path>
              </a:pathLst>
            </a:custGeom>
            <a:solidFill>
              <a:srgbClr val="90A8BC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881" name="Google Shape;881;p42"/>
          <p:cNvGrpSpPr/>
          <p:nvPr/>
        </p:nvGrpSpPr>
        <p:grpSpPr>
          <a:xfrm>
            <a:off x="2364349" y="993613"/>
            <a:ext cx="761100" cy="761100"/>
            <a:chOff x="2364349" y="993613"/>
            <a:chExt cx="761100" cy="761100"/>
          </a:xfrm>
        </p:grpSpPr>
        <p:sp>
          <p:nvSpPr>
            <p:cNvPr id="882" name="Google Shape;882;p42"/>
            <p:cNvSpPr/>
            <p:nvPr/>
          </p:nvSpPr>
          <p:spPr>
            <a:xfrm>
              <a:off x="2364349" y="993613"/>
              <a:ext cx="761100" cy="761100"/>
            </a:xfrm>
            <a:prstGeom prst="ellipse">
              <a:avLst/>
            </a:prstGeom>
            <a:solidFill>
              <a:srgbClr val="E3E9EE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2522974" y="1189500"/>
              <a:ext cx="443860" cy="369371"/>
            </a:xfrm>
            <a:custGeom>
              <a:rect b="b" l="l" r="r" t="t"/>
              <a:pathLst>
                <a:path extrusionOk="0" h="11896" w="14295">
                  <a:moveTo>
                    <a:pt x="11051" y="10476"/>
                  </a:moveTo>
                  <a:cubicBezTo>
                    <a:pt x="9429" y="10476"/>
                    <a:pt x="8516" y="8584"/>
                    <a:pt x="9496" y="7300"/>
                  </a:cubicBezTo>
                  <a:cubicBezTo>
                    <a:pt x="10510" y="6049"/>
                    <a:pt x="12538" y="6489"/>
                    <a:pt x="12943" y="8077"/>
                  </a:cubicBezTo>
                  <a:lnTo>
                    <a:pt x="12977" y="8550"/>
                  </a:lnTo>
                  <a:cubicBezTo>
                    <a:pt x="12977" y="9598"/>
                    <a:pt x="12098" y="10476"/>
                    <a:pt x="11051" y="10476"/>
                  </a:cubicBezTo>
                  <a:close/>
                  <a:moveTo>
                    <a:pt x="3245" y="10476"/>
                  </a:moveTo>
                  <a:cubicBezTo>
                    <a:pt x="2197" y="10476"/>
                    <a:pt x="1352" y="9631"/>
                    <a:pt x="1318" y="8584"/>
                  </a:cubicBezTo>
                  <a:lnTo>
                    <a:pt x="1352" y="8077"/>
                  </a:lnTo>
                  <a:cubicBezTo>
                    <a:pt x="1758" y="6489"/>
                    <a:pt x="3785" y="6049"/>
                    <a:pt x="4799" y="7334"/>
                  </a:cubicBezTo>
                  <a:cubicBezTo>
                    <a:pt x="5779" y="8618"/>
                    <a:pt x="4867" y="10476"/>
                    <a:pt x="3245" y="10476"/>
                  </a:cubicBezTo>
                  <a:close/>
                  <a:moveTo>
                    <a:pt x="14295" y="8516"/>
                  </a:moveTo>
                  <a:cubicBezTo>
                    <a:pt x="14295" y="8280"/>
                    <a:pt x="14261" y="8043"/>
                    <a:pt x="14227" y="7840"/>
                  </a:cubicBezTo>
                  <a:lnTo>
                    <a:pt x="13416" y="676"/>
                  </a:lnTo>
                  <a:cubicBezTo>
                    <a:pt x="13382" y="339"/>
                    <a:pt x="13112" y="68"/>
                    <a:pt x="12774" y="102"/>
                  </a:cubicBezTo>
                  <a:lnTo>
                    <a:pt x="11051" y="102"/>
                  </a:lnTo>
                  <a:cubicBezTo>
                    <a:pt x="10105" y="1"/>
                    <a:pt x="10105" y="1454"/>
                    <a:pt x="11051" y="1386"/>
                  </a:cubicBezTo>
                  <a:lnTo>
                    <a:pt x="12200" y="1386"/>
                  </a:lnTo>
                  <a:lnTo>
                    <a:pt x="12673" y="5712"/>
                  </a:lnTo>
                  <a:cubicBezTo>
                    <a:pt x="10747" y="4596"/>
                    <a:pt x="8314" y="5678"/>
                    <a:pt x="7874" y="7874"/>
                  </a:cubicBezTo>
                  <a:lnTo>
                    <a:pt x="6421" y="7874"/>
                  </a:lnTo>
                  <a:cubicBezTo>
                    <a:pt x="5982" y="5678"/>
                    <a:pt x="3549" y="4596"/>
                    <a:pt x="1623" y="5712"/>
                  </a:cubicBezTo>
                  <a:lnTo>
                    <a:pt x="2130" y="1386"/>
                  </a:lnTo>
                  <a:lnTo>
                    <a:pt x="3278" y="1386"/>
                  </a:lnTo>
                  <a:cubicBezTo>
                    <a:pt x="4191" y="1454"/>
                    <a:pt x="4191" y="1"/>
                    <a:pt x="3278" y="102"/>
                  </a:cubicBezTo>
                  <a:lnTo>
                    <a:pt x="1521" y="102"/>
                  </a:lnTo>
                  <a:cubicBezTo>
                    <a:pt x="1183" y="102"/>
                    <a:pt x="913" y="339"/>
                    <a:pt x="879" y="676"/>
                  </a:cubicBezTo>
                  <a:lnTo>
                    <a:pt x="102" y="7840"/>
                  </a:lnTo>
                  <a:cubicBezTo>
                    <a:pt x="34" y="8077"/>
                    <a:pt x="34" y="8280"/>
                    <a:pt x="34" y="8516"/>
                  </a:cubicBezTo>
                  <a:lnTo>
                    <a:pt x="34" y="8516"/>
                  </a:lnTo>
                  <a:lnTo>
                    <a:pt x="34" y="8516"/>
                  </a:lnTo>
                  <a:cubicBezTo>
                    <a:pt x="1" y="10172"/>
                    <a:pt x="1285" y="11591"/>
                    <a:pt x="2941" y="11760"/>
                  </a:cubicBezTo>
                  <a:cubicBezTo>
                    <a:pt x="4596" y="11896"/>
                    <a:pt x="6117" y="10780"/>
                    <a:pt x="6455" y="9158"/>
                  </a:cubicBezTo>
                  <a:lnTo>
                    <a:pt x="7874" y="9158"/>
                  </a:lnTo>
                  <a:cubicBezTo>
                    <a:pt x="8212" y="10780"/>
                    <a:pt x="9699" y="11896"/>
                    <a:pt x="11389" y="11760"/>
                  </a:cubicBezTo>
                  <a:cubicBezTo>
                    <a:pt x="13045" y="11591"/>
                    <a:pt x="14295" y="10172"/>
                    <a:pt x="14295" y="8516"/>
                  </a:cubicBezTo>
                  <a:lnTo>
                    <a:pt x="14295" y="8516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884" name="Google Shape;884;p42"/>
          <p:cNvGrpSpPr/>
          <p:nvPr/>
        </p:nvGrpSpPr>
        <p:grpSpPr>
          <a:xfrm>
            <a:off x="566162" y="2408538"/>
            <a:ext cx="761100" cy="761100"/>
            <a:chOff x="566162" y="2408538"/>
            <a:chExt cx="761100" cy="761100"/>
          </a:xfrm>
        </p:grpSpPr>
        <p:sp>
          <p:nvSpPr>
            <p:cNvPr id="885" name="Google Shape;885;p42"/>
            <p:cNvSpPr/>
            <p:nvPr/>
          </p:nvSpPr>
          <p:spPr>
            <a:xfrm>
              <a:off x="566162" y="2408538"/>
              <a:ext cx="761100" cy="761100"/>
            </a:xfrm>
            <a:prstGeom prst="ellipse">
              <a:avLst/>
            </a:prstGeom>
            <a:solidFill>
              <a:srgbClr val="FBCBD7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874733" y="2630318"/>
              <a:ext cx="113152" cy="106448"/>
            </a:xfrm>
            <a:custGeom>
              <a:rect b="b" l="l" r="r" t="t"/>
              <a:pathLst>
                <a:path extrusionOk="0" h="3752" w="3989">
                  <a:moveTo>
                    <a:pt x="3109" y="947"/>
                  </a:moveTo>
                  <a:cubicBezTo>
                    <a:pt x="2535" y="406"/>
                    <a:pt x="1758" y="68"/>
                    <a:pt x="947" y="68"/>
                  </a:cubicBezTo>
                  <a:cubicBezTo>
                    <a:pt x="0" y="1"/>
                    <a:pt x="0" y="1454"/>
                    <a:pt x="947" y="1386"/>
                  </a:cubicBezTo>
                  <a:cubicBezTo>
                    <a:pt x="1893" y="1386"/>
                    <a:pt x="2670" y="2130"/>
                    <a:pt x="2670" y="3109"/>
                  </a:cubicBezTo>
                  <a:cubicBezTo>
                    <a:pt x="2670" y="3447"/>
                    <a:pt x="2974" y="3752"/>
                    <a:pt x="3312" y="3752"/>
                  </a:cubicBezTo>
                  <a:lnTo>
                    <a:pt x="3312" y="3752"/>
                  </a:lnTo>
                  <a:cubicBezTo>
                    <a:pt x="3684" y="3752"/>
                    <a:pt x="3988" y="3447"/>
                    <a:pt x="3988" y="3109"/>
                  </a:cubicBezTo>
                  <a:cubicBezTo>
                    <a:pt x="3988" y="2298"/>
                    <a:pt x="3650" y="1521"/>
                    <a:pt x="3109" y="947"/>
                  </a:cubicBezTo>
                  <a:close/>
                </a:path>
              </a:pathLst>
            </a:custGeom>
            <a:solidFill>
              <a:srgbClr val="F15B7F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709388" y="2562263"/>
              <a:ext cx="443844" cy="419948"/>
            </a:xfrm>
            <a:custGeom>
              <a:rect b="b" l="l" r="r" t="t"/>
              <a:pathLst>
                <a:path extrusionOk="0" h="14802" w="15647">
                  <a:moveTo>
                    <a:pt x="2231" y="5508"/>
                  </a:moveTo>
                  <a:cubicBezTo>
                    <a:pt x="2231" y="1825"/>
                    <a:pt x="6658" y="0"/>
                    <a:pt x="9260" y="2569"/>
                  </a:cubicBezTo>
                  <a:cubicBezTo>
                    <a:pt x="11862" y="5171"/>
                    <a:pt x="10037" y="9597"/>
                    <a:pt x="6354" y="9597"/>
                  </a:cubicBezTo>
                  <a:cubicBezTo>
                    <a:pt x="4090" y="9631"/>
                    <a:pt x="2231" y="7773"/>
                    <a:pt x="2231" y="5508"/>
                  </a:cubicBezTo>
                  <a:close/>
                  <a:moveTo>
                    <a:pt x="15038" y="13247"/>
                  </a:moveTo>
                  <a:lnTo>
                    <a:pt x="10612" y="8854"/>
                  </a:lnTo>
                  <a:cubicBezTo>
                    <a:pt x="13383" y="5306"/>
                    <a:pt x="10882" y="102"/>
                    <a:pt x="6354" y="102"/>
                  </a:cubicBezTo>
                  <a:lnTo>
                    <a:pt x="6354" y="102"/>
                  </a:lnTo>
                  <a:cubicBezTo>
                    <a:pt x="2636" y="68"/>
                    <a:pt x="1" y="3751"/>
                    <a:pt x="1217" y="7266"/>
                  </a:cubicBezTo>
                  <a:cubicBezTo>
                    <a:pt x="2434" y="10780"/>
                    <a:pt x="6759" y="12064"/>
                    <a:pt x="9699" y="9766"/>
                  </a:cubicBezTo>
                  <a:lnTo>
                    <a:pt x="14126" y="14193"/>
                  </a:lnTo>
                  <a:cubicBezTo>
                    <a:pt x="14734" y="14801"/>
                    <a:pt x="15647" y="13855"/>
                    <a:pt x="15038" y="13247"/>
                  </a:cubicBezTo>
                  <a:close/>
                </a:path>
              </a:pathLst>
            </a:custGeom>
            <a:solidFill>
              <a:srgbClr val="F15B7F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42"/>
          <p:cNvGrpSpPr/>
          <p:nvPr/>
        </p:nvGrpSpPr>
        <p:grpSpPr>
          <a:xfrm>
            <a:off x="7816737" y="2408538"/>
            <a:ext cx="761100" cy="761100"/>
            <a:chOff x="7816737" y="2408538"/>
            <a:chExt cx="761100" cy="761100"/>
          </a:xfrm>
        </p:grpSpPr>
        <p:sp>
          <p:nvSpPr>
            <p:cNvPr id="889" name="Google Shape;889;p42"/>
            <p:cNvSpPr/>
            <p:nvPr/>
          </p:nvSpPr>
          <p:spPr>
            <a:xfrm>
              <a:off x="7816737" y="2408538"/>
              <a:ext cx="761100" cy="761100"/>
            </a:xfrm>
            <a:prstGeom prst="ellipse">
              <a:avLst/>
            </a:prstGeom>
            <a:solidFill>
              <a:srgbClr val="FBCBD7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8007181" y="2548032"/>
              <a:ext cx="350912" cy="482111"/>
            </a:xfrm>
            <a:custGeom>
              <a:rect b="b" l="l" r="r" t="t"/>
              <a:pathLst>
                <a:path extrusionOk="0" h="15276" w="11118">
                  <a:moveTo>
                    <a:pt x="8415" y="11524"/>
                  </a:moveTo>
                  <a:lnTo>
                    <a:pt x="3819" y="11524"/>
                  </a:lnTo>
                  <a:lnTo>
                    <a:pt x="3819" y="10240"/>
                  </a:lnTo>
                  <a:lnTo>
                    <a:pt x="8415" y="10240"/>
                  </a:lnTo>
                  <a:close/>
                  <a:moveTo>
                    <a:pt x="7130" y="14025"/>
                  </a:moveTo>
                  <a:lnTo>
                    <a:pt x="5035" y="14025"/>
                  </a:lnTo>
                  <a:lnTo>
                    <a:pt x="5035" y="12774"/>
                  </a:lnTo>
                  <a:lnTo>
                    <a:pt x="7130" y="12774"/>
                  </a:lnTo>
                  <a:close/>
                  <a:moveTo>
                    <a:pt x="2332" y="6016"/>
                  </a:moveTo>
                  <a:cubicBezTo>
                    <a:pt x="2332" y="3245"/>
                    <a:pt x="5238" y="1420"/>
                    <a:pt x="7772" y="2637"/>
                  </a:cubicBezTo>
                  <a:cubicBezTo>
                    <a:pt x="10273" y="3887"/>
                    <a:pt x="10611" y="7300"/>
                    <a:pt x="8415" y="9024"/>
                  </a:cubicBezTo>
                  <a:lnTo>
                    <a:pt x="3819" y="9024"/>
                  </a:lnTo>
                  <a:cubicBezTo>
                    <a:pt x="2873" y="8280"/>
                    <a:pt x="2332" y="7199"/>
                    <a:pt x="2332" y="6016"/>
                  </a:cubicBezTo>
                  <a:close/>
                  <a:moveTo>
                    <a:pt x="11118" y="6016"/>
                  </a:moveTo>
                  <a:cubicBezTo>
                    <a:pt x="11118" y="2434"/>
                    <a:pt x="7502" y="1"/>
                    <a:pt x="4190" y="1386"/>
                  </a:cubicBezTo>
                  <a:cubicBezTo>
                    <a:pt x="879" y="2738"/>
                    <a:pt x="0" y="7030"/>
                    <a:pt x="2535" y="9564"/>
                  </a:cubicBezTo>
                  <a:lnTo>
                    <a:pt x="2535" y="9632"/>
                  </a:lnTo>
                  <a:lnTo>
                    <a:pt x="2535" y="12132"/>
                  </a:lnTo>
                  <a:cubicBezTo>
                    <a:pt x="2535" y="12504"/>
                    <a:pt x="2839" y="12774"/>
                    <a:pt x="3177" y="12774"/>
                  </a:cubicBezTo>
                  <a:lnTo>
                    <a:pt x="3819" y="12774"/>
                  </a:lnTo>
                  <a:lnTo>
                    <a:pt x="3819" y="14667"/>
                  </a:lnTo>
                  <a:cubicBezTo>
                    <a:pt x="3785" y="15005"/>
                    <a:pt x="4089" y="15275"/>
                    <a:pt x="4427" y="15275"/>
                  </a:cubicBezTo>
                  <a:lnTo>
                    <a:pt x="7772" y="15275"/>
                  </a:lnTo>
                  <a:cubicBezTo>
                    <a:pt x="8110" y="15275"/>
                    <a:pt x="8415" y="15005"/>
                    <a:pt x="8415" y="14667"/>
                  </a:cubicBezTo>
                  <a:lnTo>
                    <a:pt x="8415" y="12774"/>
                  </a:lnTo>
                  <a:lnTo>
                    <a:pt x="9023" y="12774"/>
                  </a:lnTo>
                  <a:cubicBezTo>
                    <a:pt x="9361" y="12774"/>
                    <a:pt x="9665" y="12504"/>
                    <a:pt x="9665" y="12132"/>
                  </a:cubicBezTo>
                  <a:lnTo>
                    <a:pt x="9665" y="9632"/>
                  </a:lnTo>
                  <a:lnTo>
                    <a:pt x="9665" y="9564"/>
                  </a:lnTo>
                  <a:cubicBezTo>
                    <a:pt x="10611" y="8618"/>
                    <a:pt x="11118" y="7368"/>
                    <a:pt x="11118" y="6016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891" name="Google Shape;891;p42"/>
          <p:cNvGrpSpPr/>
          <p:nvPr/>
        </p:nvGrpSpPr>
        <p:grpSpPr>
          <a:xfrm>
            <a:off x="2427541" y="1788043"/>
            <a:ext cx="4185723" cy="2099738"/>
            <a:chOff x="2427541" y="1788043"/>
            <a:chExt cx="4185723" cy="2099738"/>
          </a:xfrm>
        </p:grpSpPr>
        <p:sp>
          <p:nvSpPr>
            <p:cNvPr id="892" name="Google Shape;892;p42"/>
            <p:cNvSpPr/>
            <p:nvPr/>
          </p:nvSpPr>
          <p:spPr>
            <a:xfrm>
              <a:off x="2698737" y="1929550"/>
              <a:ext cx="3914526" cy="1958231"/>
            </a:xfrm>
            <a:custGeom>
              <a:rect b="b" l="l" r="r" t="t"/>
              <a:pathLst>
                <a:path extrusionOk="0" h="91410" w="182751">
                  <a:moveTo>
                    <a:pt x="106515" y="45654"/>
                  </a:moveTo>
                  <a:cubicBezTo>
                    <a:pt x="115132" y="56062"/>
                    <a:pt x="125641" y="68092"/>
                    <a:pt x="137030" y="68092"/>
                  </a:cubicBezTo>
                  <a:cubicBezTo>
                    <a:pt x="141828" y="68092"/>
                    <a:pt x="146491" y="66538"/>
                    <a:pt x="150344" y="63666"/>
                  </a:cubicBezTo>
                  <a:lnTo>
                    <a:pt x="150344" y="63632"/>
                  </a:lnTo>
                  <a:cubicBezTo>
                    <a:pt x="162306" y="54711"/>
                    <a:pt x="162306" y="36767"/>
                    <a:pt x="150344" y="27812"/>
                  </a:cubicBezTo>
                  <a:lnTo>
                    <a:pt x="150344" y="27812"/>
                  </a:lnTo>
                  <a:lnTo>
                    <a:pt x="150344" y="27744"/>
                  </a:lnTo>
                  <a:cubicBezTo>
                    <a:pt x="146491" y="24906"/>
                    <a:pt x="141828" y="23351"/>
                    <a:pt x="137063" y="23385"/>
                  </a:cubicBezTo>
                  <a:cubicBezTo>
                    <a:pt x="125101" y="23385"/>
                    <a:pt x="114895" y="35314"/>
                    <a:pt x="106515" y="45654"/>
                  </a:cubicBezTo>
                  <a:close/>
                  <a:moveTo>
                    <a:pt x="163928" y="82454"/>
                  </a:moveTo>
                  <a:cubicBezTo>
                    <a:pt x="155751" y="88300"/>
                    <a:pt x="146052" y="91409"/>
                    <a:pt x="137030" y="91409"/>
                  </a:cubicBezTo>
                  <a:cubicBezTo>
                    <a:pt x="116281" y="91409"/>
                    <a:pt x="103575" y="77791"/>
                    <a:pt x="91342" y="63497"/>
                  </a:cubicBezTo>
                  <a:cubicBezTo>
                    <a:pt x="79041" y="77892"/>
                    <a:pt x="66910" y="91409"/>
                    <a:pt x="45654" y="91409"/>
                  </a:cubicBezTo>
                  <a:cubicBezTo>
                    <a:pt x="36632" y="91409"/>
                    <a:pt x="26866" y="88267"/>
                    <a:pt x="18722" y="82387"/>
                  </a:cubicBezTo>
                  <a:lnTo>
                    <a:pt x="18553" y="82522"/>
                  </a:lnTo>
                  <a:cubicBezTo>
                    <a:pt x="14667" y="79650"/>
                    <a:pt x="11254" y="76169"/>
                    <a:pt x="8449" y="72249"/>
                  </a:cubicBezTo>
                  <a:cubicBezTo>
                    <a:pt x="3245" y="65153"/>
                    <a:pt x="305" y="56704"/>
                    <a:pt x="1" y="47918"/>
                  </a:cubicBezTo>
                  <a:lnTo>
                    <a:pt x="1" y="47378"/>
                  </a:lnTo>
                  <a:lnTo>
                    <a:pt x="1" y="46871"/>
                  </a:lnTo>
                  <a:lnTo>
                    <a:pt x="1" y="45722"/>
                  </a:lnTo>
                  <a:lnTo>
                    <a:pt x="1" y="44640"/>
                  </a:lnTo>
                  <a:lnTo>
                    <a:pt x="1" y="44438"/>
                  </a:lnTo>
                  <a:lnTo>
                    <a:pt x="34" y="43424"/>
                  </a:lnTo>
                  <a:lnTo>
                    <a:pt x="34" y="43255"/>
                  </a:lnTo>
                  <a:cubicBezTo>
                    <a:pt x="34" y="42883"/>
                    <a:pt x="68" y="42545"/>
                    <a:pt x="102" y="42207"/>
                  </a:cubicBezTo>
                  <a:lnTo>
                    <a:pt x="102" y="42207"/>
                  </a:lnTo>
                  <a:cubicBezTo>
                    <a:pt x="136" y="41836"/>
                    <a:pt x="136" y="41498"/>
                    <a:pt x="203" y="41160"/>
                  </a:cubicBezTo>
                  <a:lnTo>
                    <a:pt x="203" y="40991"/>
                  </a:lnTo>
                  <a:cubicBezTo>
                    <a:pt x="203" y="40653"/>
                    <a:pt x="271" y="40315"/>
                    <a:pt x="305" y="39977"/>
                  </a:cubicBezTo>
                  <a:lnTo>
                    <a:pt x="339" y="39774"/>
                  </a:lnTo>
                  <a:cubicBezTo>
                    <a:pt x="372" y="39436"/>
                    <a:pt x="406" y="39099"/>
                    <a:pt x="474" y="38794"/>
                  </a:cubicBezTo>
                  <a:lnTo>
                    <a:pt x="474" y="38693"/>
                  </a:lnTo>
                  <a:cubicBezTo>
                    <a:pt x="508" y="38389"/>
                    <a:pt x="575" y="38085"/>
                    <a:pt x="609" y="37747"/>
                  </a:cubicBezTo>
                  <a:lnTo>
                    <a:pt x="676" y="37544"/>
                  </a:lnTo>
                  <a:cubicBezTo>
                    <a:pt x="710" y="37240"/>
                    <a:pt x="778" y="36936"/>
                    <a:pt x="845" y="36598"/>
                  </a:cubicBezTo>
                  <a:lnTo>
                    <a:pt x="879" y="36395"/>
                  </a:lnTo>
                  <a:cubicBezTo>
                    <a:pt x="947" y="36057"/>
                    <a:pt x="1014" y="35753"/>
                    <a:pt x="1082" y="35415"/>
                  </a:cubicBezTo>
                  <a:lnTo>
                    <a:pt x="1116" y="35314"/>
                  </a:lnTo>
                  <a:cubicBezTo>
                    <a:pt x="1183" y="35010"/>
                    <a:pt x="1251" y="34739"/>
                    <a:pt x="1352" y="34435"/>
                  </a:cubicBezTo>
                  <a:lnTo>
                    <a:pt x="1386" y="34232"/>
                  </a:lnTo>
                  <a:cubicBezTo>
                    <a:pt x="1454" y="33928"/>
                    <a:pt x="1555" y="33624"/>
                    <a:pt x="1623" y="33320"/>
                  </a:cubicBezTo>
                  <a:cubicBezTo>
                    <a:pt x="1656" y="33219"/>
                    <a:pt x="1690" y="33151"/>
                    <a:pt x="1724" y="33050"/>
                  </a:cubicBezTo>
                  <a:cubicBezTo>
                    <a:pt x="1792" y="32779"/>
                    <a:pt x="1893" y="32475"/>
                    <a:pt x="1961" y="32171"/>
                  </a:cubicBezTo>
                  <a:cubicBezTo>
                    <a:pt x="1961" y="32103"/>
                    <a:pt x="1994" y="32070"/>
                    <a:pt x="2028" y="32002"/>
                  </a:cubicBezTo>
                  <a:cubicBezTo>
                    <a:pt x="2096" y="31732"/>
                    <a:pt x="2197" y="31495"/>
                    <a:pt x="2265" y="31225"/>
                  </a:cubicBezTo>
                  <a:lnTo>
                    <a:pt x="2366" y="30955"/>
                  </a:lnTo>
                  <a:cubicBezTo>
                    <a:pt x="2467" y="30684"/>
                    <a:pt x="2569" y="30414"/>
                    <a:pt x="2670" y="30110"/>
                  </a:cubicBezTo>
                  <a:cubicBezTo>
                    <a:pt x="2704" y="30008"/>
                    <a:pt x="2738" y="29907"/>
                    <a:pt x="2772" y="29806"/>
                  </a:cubicBezTo>
                  <a:cubicBezTo>
                    <a:pt x="2873" y="29569"/>
                    <a:pt x="2974" y="29299"/>
                    <a:pt x="3076" y="29028"/>
                  </a:cubicBezTo>
                  <a:cubicBezTo>
                    <a:pt x="3110" y="28961"/>
                    <a:pt x="3143" y="28859"/>
                    <a:pt x="3177" y="28758"/>
                  </a:cubicBezTo>
                  <a:lnTo>
                    <a:pt x="3447" y="28116"/>
                  </a:lnTo>
                  <a:cubicBezTo>
                    <a:pt x="3481" y="28015"/>
                    <a:pt x="3515" y="27913"/>
                    <a:pt x="3583" y="27812"/>
                  </a:cubicBezTo>
                  <a:cubicBezTo>
                    <a:pt x="3684" y="27541"/>
                    <a:pt x="3785" y="27305"/>
                    <a:pt x="3887" y="27035"/>
                  </a:cubicBezTo>
                  <a:lnTo>
                    <a:pt x="4056" y="26697"/>
                  </a:lnTo>
                  <a:cubicBezTo>
                    <a:pt x="4157" y="26494"/>
                    <a:pt x="4258" y="26291"/>
                    <a:pt x="4360" y="26055"/>
                  </a:cubicBezTo>
                  <a:cubicBezTo>
                    <a:pt x="4427" y="25919"/>
                    <a:pt x="4495" y="25784"/>
                    <a:pt x="4563" y="25649"/>
                  </a:cubicBezTo>
                  <a:lnTo>
                    <a:pt x="4799" y="25108"/>
                  </a:lnTo>
                  <a:lnTo>
                    <a:pt x="5002" y="24771"/>
                  </a:lnTo>
                  <a:cubicBezTo>
                    <a:pt x="5103" y="24534"/>
                    <a:pt x="5238" y="24331"/>
                    <a:pt x="5340" y="24095"/>
                  </a:cubicBezTo>
                  <a:cubicBezTo>
                    <a:pt x="5407" y="23959"/>
                    <a:pt x="5475" y="23824"/>
                    <a:pt x="5543" y="23723"/>
                  </a:cubicBezTo>
                  <a:cubicBezTo>
                    <a:pt x="5610" y="23588"/>
                    <a:pt x="5745" y="23351"/>
                    <a:pt x="5847" y="23182"/>
                  </a:cubicBezTo>
                  <a:cubicBezTo>
                    <a:pt x="5948" y="23013"/>
                    <a:pt x="6049" y="22844"/>
                    <a:pt x="6151" y="22675"/>
                  </a:cubicBezTo>
                  <a:cubicBezTo>
                    <a:pt x="6252" y="22506"/>
                    <a:pt x="6320" y="22405"/>
                    <a:pt x="6387" y="22270"/>
                  </a:cubicBezTo>
                  <a:cubicBezTo>
                    <a:pt x="6489" y="22101"/>
                    <a:pt x="6556" y="21966"/>
                    <a:pt x="6658" y="21831"/>
                  </a:cubicBezTo>
                  <a:lnTo>
                    <a:pt x="6996" y="21256"/>
                  </a:lnTo>
                  <a:cubicBezTo>
                    <a:pt x="7097" y="21121"/>
                    <a:pt x="7198" y="20986"/>
                    <a:pt x="7266" y="20851"/>
                  </a:cubicBezTo>
                  <a:lnTo>
                    <a:pt x="7503" y="20479"/>
                  </a:lnTo>
                  <a:lnTo>
                    <a:pt x="7942" y="19837"/>
                  </a:lnTo>
                  <a:cubicBezTo>
                    <a:pt x="8009" y="19735"/>
                    <a:pt x="8077" y="19634"/>
                    <a:pt x="8178" y="19533"/>
                  </a:cubicBezTo>
                  <a:lnTo>
                    <a:pt x="8618" y="18891"/>
                  </a:lnTo>
                  <a:cubicBezTo>
                    <a:pt x="8719" y="18789"/>
                    <a:pt x="8787" y="18654"/>
                    <a:pt x="8854" y="18553"/>
                  </a:cubicBezTo>
                  <a:lnTo>
                    <a:pt x="9192" y="18147"/>
                  </a:lnTo>
                  <a:lnTo>
                    <a:pt x="9361" y="17877"/>
                  </a:lnTo>
                  <a:cubicBezTo>
                    <a:pt x="9564" y="17640"/>
                    <a:pt x="9733" y="17404"/>
                    <a:pt x="9936" y="17167"/>
                  </a:cubicBezTo>
                  <a:lnTo>
                    <a:pt x="10105" y="16964"/>
                  </a:lnTo>
                  <a:cubicBezTo>
                    <a:pt x="10341" y="16694"/>
                    <a:pt x="10544" y="16424"/>
                    <a:pt x="10747" y="16187"/>
                  </a:cubicBezTo>
                  <a:cubicBezTo>
                    <a:pt x="10814" y="16120"/>
                    <a:pt x="10848" y="16086"/>
                    <a:pt x="10882" y="16018"/>
                  </a:cubicBezTo>
                  <a:cubicBezTo>
                    <a:pt x="11017" y="15883"/>
                    <a:pt x="11152" y="15714"/>
                    <a:pt x="11287" y="15613"/>
                  </a:cubicBezTo>
                  <a:lnTo>
                    <a:pt x="11423" y="15444"/>
                  </a:lnTo>
                  <a:lnTo>
                    <a:pt x="12098" y="14667"/>
                  </a:lnTo>
                  <a:lnTo>
                    <a:pt x="12267" y="14498"/>
                  </a:lnTo>
                  <a:cubicBezTo>
                    <a:pt x="12504" y="14227"/>
                    <a:pt x="12774" y="13957"/>
                    <a:pt x="13045" y="13687"/>
                  </a:cubicBezTo>
                  <a:lnTo>
                    <a:pt x="13112" y="13653"/>
                  </a:lnTo>
                  <a:cubicBezTo>
                    <a:pt x="13247" y="13484"/>
                    <a:pt x="13382" y="13349"/>
                    <a:pt x="13551" y="13213"/>
                  </a:cubicBezTo>
                  <a:lnTo>
                    <a:pt x="13619" y="13146"/>
                  </a:lnTo>
                  <a:cubicBezTo>
                    <a:pt x="13889" y="12876"/>
                    <a:pt x="14160" y="12605"/>
                    <a:pt x="14430" y="12369"/>
                  </a:cubicBezTo>
                  <a:lnTo>
                    <a:pt x="14565" y="12233"/>
                  </a:lnTo>
                  <a:cubicBezTo>
                    <a:pt x="14869" y="11963"/>
                    <a:pt x="15173" y="11693"/>
                    <a:pt x="15478" y="11422"/>
                  </a:cubicBezTo>
                  <a:lnTo>
                    <a:pt x="15478" y="11422"/>
                  </a:lnTo>
                  <a:lnTo>
                    <a:pt x="15951" y="10983"/>
                  </a:lnTo>
                  <a:lnTo>
                    <a:pt x="15951" y="10983"/>
                  </a:lnTo>
                  <a:cubicBezTo>
                    <a:pt x="16289" y="10713"/>
                    <a:pt x="16593" y="10442"/>
                    <a:pt x="16931" y="10206"/>
                  </a:cubicBezTo>
                  <a:lnTo>
                    <a:pt x="17032" y="10138"/>
                  </a:lnTo>
                  <a:cubicBezTo>
                    <a:pt x="17336" y="9868"/>
                    <a:pt x="17674" y="9631"/>
                    <a:pt x="17978" y="9361"/>
                  </a:cubicBezTo>
                  <a:lnTo>
                    <a:pt x="18012" y="9361"/>
                  </a:lnTo>
                  <a:cubicBezTo>
                    <a:pt x="18181" y="9226"/>
                    <a:pt x="18350" y="9091"/>
                    <a:pt x="18519" y="8989"/>
                  </a:cubicBezTo>
                  <a:lnTo>
                    <a:pt x="18519" y="8989"/>
                  </a:lnTo>
                  <a:cubicBezTo>
                    <a:pt x="26393" y="3211"/>
                    <a:pt x="35888" y="102"/>
                    <a:pt x="45621" y="102"/>
                  </a:cubicBezTo>
                  <a:cubicBezTo>
                    <a:pt x="66640" y="102"/>
                    <a:pt x="79008" y="13720"/>
                    <a:pt x="91308" y="28015"/>
                  </a:cubicBezTo>
                  <a:cubicBezTo>
                    <a:pt x="103642" y="13619"/>
                    <a:pt x="116044" y="34"/>
                    <a:pt x="137030" y="34"/>
                  </a:cubicBezTo>
                  <a:cubicBezTo>
                    <a:pt x="162273" y="1"/>
                    <a:pt x="182751" y="20479"/>
                    <a:pt x="182751" y="45722"/>
                  </a:cubicBezTo>
                  <a:cubicBezTo>
                    <a:pt x="182751" y="47243"/>
                    <a:pt x="182649" y="48729"/>
                    <a:pt x="182514" y="50216"/>
                  </a:cubicBezTo>
                  <a:cubicBezTo>
                    <a:pt x="181467" y="63294"/>
                    <a:pt x="174539" y="74648"/>
                    <a:pt x="164334" y="82150"/>
                  </a:cubicBezTo>
                  <a:lnTo>
                    <a:pt x="164266" y="82184"/>
                  </a:lnTo>
                  <a:lnTo>
                    <a:pt x="164030" y="82353"/>
                  </a:lnTo>
                  <a:lnTo>
                    <a:pt x="163996" y="82488"/>
                  </a:lnTo>
                  <a:lnTo>
                    <a:pt x="163928" y="82420"/>
                  </a:lnTo>
                  <a:close/>
                  <a:moveTo>
                    <a:pt x="76135" y="45688"/>
                  </a:moveTo>
                  <a:cubicBezTo>
                    <a:pt x="67856" y="35415"/>
                    <a:pt x="57989" y="23385"/>
                    <a:pt x="45621" y="23385"/>
                  </a:cubicBezTo>
                  <a:cubicBezTo>
                    <a:pt x="40822" y="23385"/>
                    <a:pt x="36125" y="24939"/>
                    <a:pt x="32273" y="27812"/>
                  </a:cubicBezTo>
                  <a:lnTo>
                    <a:pt x="32239" y="27812"/>
                  </a:lnTo>
                  <a:cubicBezTo>
                    <a:pt x="32104" y="27913"/>
                    <a:pt x="32002" y="28015"/>
                    <a:pt x="31867" y="28116"/>
                  </a:cubicBezTo>
                  <a:lnTo>
                    <a:pt x="31799" y="28150"/>
                  </a:lnTo>
                  <a:lnTo>
                    <a:pt x="31462" y="28454"/>
                  </a:lnTo>
                  <a:lnTo>
                    <a:pt x="31394" y="28488"/>
                  </a:lnTo>
                  <a:lnTo>
                    <a:pt x="31022" y="28826"/>
                  </a:lnTo>
                  <a:lnTo>
                    <a:pt x="31022" y="28826"/>
                  </a:lnTo>
                  <a:lnTo>
                    <a:pt x="30650" y="29130"/>
                  </a:lnTo>
                  <a:lnTo>
                    <a:pt x="30617" y="29164"/>
                  </a:lnTo>
                  <a:lnTo>
                    <a:pt x="30279" y="29501"/>
                  </a:lnTo>
                  <a:lnTo>
                    <a:pt x="30177" y="29569"/>
                  </a:lnTo>
                  <a:cubicBezTo>
                    <a:pt x="30076" y="29670"/>
                    <a:pt x="29975" y="29772"/>
                    <a:pt x="29873" y="29873"/>
                  </a:cubicBezTo>
                  <a:lnTo>
                    <a:pt x="29839" y="29907"/>
                  </a:lnTo>
                  <a:cubicBezTo>
                    <a:pt x="29704" y="30008"/>
                    <a:pt x="29603" y="30144"/>
                    <a:pt x="29502" y="30245"/>
                  </a:cubicBezTo>
                  <a:lnTo>
                    <a:pt x="29468" y="30279"/>
                  </a:lnTo>
                  <a:lnTo>
                    <a:pt x="29130" y="30650"/>
                  </a:lnTo>
                  <a:lnTo>
                    <a:pt x="29062" y="30718"/>
                  </a:lnTo>
                  <a:cubicBezTo>
                    <a:pt x="28961" y="30819"/>
                    <a:pt x="28859" y="30955"/>
                    <a:pt x="28758" y="31056"/>
                  </a:cubicBezTo>
                  <a:lnTo>
                    <a:pt x="28724" y="31090"/>
                  </a:lnTo>
                  <a:lnTo>
                    <a:pt x="28420" y="31461"/>
                  </a:lnTo>
                  <a:lnTo>
                    <a:pt x="28386" y="31495"/>
                  </a:lnTo>
                  <a:cubicBezTo>
                    <a:pt x="28285" y="31630"/>
                    <a:pt x="28184" y="31732"/>
                    <a:pt x="28082" y="31867"/>
                  </a:cubicBezTo>
                  <a:lnTo>
                    <a:pt x="28048" y="31935"/>
                  </a:lnTo>
                  <a:cubicBezTo>
                    <a:pt x="27947" y="32070"/>
                    <a:pt x="27846" y="32171"/>
                    <a:pt x="27744" y="32306"/>
                  </a:cubicBezTo>
                  <a:lnTo>
                    <a:pt x="27711" y="32374"/>
                  </a:lnTo>
                  <a:cubicBezTo>
                    <a:pt x="27609" y="32475"/>
                    <a:pt x="27542" y="32610"/>
                    <a:pt x="27440" y="32712"/>
                  </a:cubicBezTo>
                  <a:lnTo>
                    <a:pt x="27406" y="32779"/>
                  </a:lnTo>
                  <a:cubicBezTo>
                    <a:pt x="27339" y="32914"/>
                    <a:pt x="27237" y="33016"/>
                    <a:pt x="27136" y="33151"/>
                  </a:cubicBezTo>
                  <a:lnTo>
                    <a:pt x="27102" y="33219"/>
                  </a:lnTo>
                  <a:cubicBezTo>
                    <a:pt x="27001" y="33354"/>
                    <a:pt x="26933" y="33489"/>
                    <a:pt x="26832" y="33624"/>
                  </a:cubicBezTo>
                  <a:lnTo>
                    <a:pt x="26798" y="33692"/>
                  </a:lnTo>
                  <a:lnTo>
                    <a:pt x="26562" y="34097"/>
                  </a:lnTo>
                  <a:lnTo>
                    <a:pt x="26562" y="34131"/>
                  </a:lnTo>
                  <a:cubicBezTo>
                    <a:pt x="26460" y="34266"/>
                    <a:pt x="26393" y="34401"/>
                    <a:pt x="26291" y="34537"/>
                  </a:cubicBezTo>
                  <a:lnTo>
                    <a:pt x="26257" y="34604"/>
                  </a:lnTo>
                  <a:cubicBezTo>
                    <a:pt x="26190" y="34739"/>
                    <a:pt x="26122" y="34908"/>
                    <a:pt x="26021" y="35043"/>
                  </a:cubicBezTo>
                  <a:lnTo>
                    <a:pt x="25987" y="35111"/>
                  </a:lnTo>
                  <a:cubicBezTo>
                    <a:pt x="25920" y="35246"/>
                    <a:pt x="25852" y="35381"/>
                    <a:pt x="25751" y="35517"/>
                  </a:cubicBezTo>
                  <a:lnTo>
                    <a:pt x="25751" y="35517"/>
                  </a:lnTo>
                  <a:cubicBezTo>
                    <a:pt x="25683" y="35685"/>
                    <a:pt x="25615" y="35821"/>
                    <a:pt x="25548" y="35956"/>
                  </a:cubicBezTo>
                  <a:lnTo>
                    <a:pt x="25514" y="36023"/>
                  </a:lnTo>
                  <a:cubicBezTo>
                    <a:pt x="25446" y="36159"/>
                    <a:pt x="25379" y="36328"/>
                    <a:pt x="25311" y="36463"/>
                  </a:cubicBezTo>
                  <a:lnTo>
                    <a:pt x="25277" y="36530"/>
                  </a:lnTo>
                  <a:cubicBezTo>
                    <a:pt x="25210" y="36665"/>
                    <a:pt x="25142" y="36834"/>
                    <a:pt x="25075" y="36970"/>
                  </a:cubicBezTo>
                  <a:lnTo>
                    <a:pt x="25075" y="37003"/>
                  </a:lnTo>
                  <a:lnTo>
                    <a:pt x="24906" y="37409"/>
                  </a:lnTo>
                  <a:lnTo>
                    <a:pt x="24872" y="37476"/>
                  </a:lnTo>
                  <a:cubicBezTo>
                    <a:pt x="24804" y="37645"/>
                    <a:pt x="24771" y="37781"/>
                    <a:pt x="24703" y="37916"/>
                  </a:cubicBezTo>
                  <a:lnTo>
                    <a:pt x="24669" y="38017"/>
                  </a:lnTo>
                  <a:cubicBezTo>
                    <a:pt x="24602" y="38152"/>
                    <a:pt x="24568" y="38321"/>
                    <a:pt x="24500" y="38456"/>
                  </a:cubicBezTo>
                  <a:lnTo>
                    <a:pt x="24500" y="38490"/>
                  </a:lnTo>
                  <a:cubicBezTo>
                    <a:pt x="24466" y="38659"/>
                    <a:pt x="24399" y="38794"/>
                    <a:pt x="24365" y="38963"/>
                  </a:cubicBezTo>
                  <a:lnTo>
                    <a:pt x="24365" y="38997"/>
                  </a:lnTo>
                  <a:lnTo>
                    <a:pt x="24230" y="39470"/>
                  </a:lnTo>
                  <a:lnTo>
                    <a:pt x="24196" y="39572"/>
                  </a:lnTo>
                  <a:lnTo>
                    <a:pt x="24061" y="40045"/>
                  </a:lnTo>
                  <a:lnTo>
                    <a:pt x="24061" y="40112"/>
                  </a:lnTo>
                  <a:cubicBezTo>
                    <a:pt x="24027" y="40247"/>
                    <a:pt x="23993" y="40383"/>
                    <a:pt x="23960" y="40552"/>
                  </a:cubicBezTo>
                  <a:lnTo>
                    <a:pt x="23960" y="40619"/>
                  </a:lnTo>
                  <a:cubicBezTo>
                    <a:pt x="23926" y="40754"/>
                    <a:pt x="23892" y="40923"/>
                    <a:pt x="23858" y="41092"/>
                  </a:cubicBezTo>
                  <a:lnTo>
                    <a:pt x="23858" y="41194"/>
                  </a:lnTo>
                  <a:lnTo>
                    <a:pt x="23757" y="41667"/>
                  </a:lnTo>
                  <a:lnTo>
                    <a:pt x="23757" y="41734"/>
                  </a:lnTo>
                  <a:cubicBezTo>
                    <a:pt x="23723" y="41870"/>
                    <a:pt x="23723" y="42038"/>
                    <a:pt x="23689" y="42207"/>
                  </a:cubicBezTo>
                  <a:lnTo>
                    <a:pt x="23689" y="42241"/>
                  </a:lnTo>
                  <a:cubicBezTo>
                    <a:pt x="23689" y="42410"/>
                    <a:pt x="23655" y="42579"/>
                    <a:pt x="23622" y="42748"/>
                  </a:cubicBezTo>
                  <a:lnTo>
                    <a:pt x="23622" y="42849"/>
                  </a:lnTo>
                  <a:cubicBezTo>
                    <a:pt x="23622" y="42985"/>
                    <a:pt x="23588" y="43154"/>
                    <a:pt x="23554" y="43323"/>
                  </a:cubicBezTo>
                  <a:lnTo>
                    <a:pt x="23554" y="43424"/>
                  </a:lnTo>
                  <a:cubicBezTo>
                    <a:pt x="23554" y="43559"/>
                    <a:pt x="23554" y="43728"/>
                    <a:pt x="23520" y="43897"/>
                  </a:cubicBezTo>
                  <a:lnTo>
                    <a:pt x="23520" y="43931"/>
                  </a:lnTo>
                  <a:cubicBezTo>
                    <a:pt x="23520" y="44100"/>
                    <a:pt x="23520" y="44269"/>
                    <a:pt x="23486" y="44438"/>
                  </a:cubicBezTo>
                  <a:lnTo>
                    <a:pt x="23486" y="44539"/>
                  </a:lnTo>
                  <a:lnTo>
                    <a:pt x="23486" y="45012"/>
                  </a:lnTo>
                  <a:lnTo>
                    <a:pt x="23486" y="45114"/>
                  </a:lnTo>
                  <a:lnTo>
                    <a:pt x="23486" y="45654"/>
                  </a:lnTo>
                  <a:lnTo>
                    <a:pt x="23486" y="46161"/>
                  </a:lnTo>
                  <a:lnTo>
                    <a:pt x="23486" y="46263"/>
                  </a:lnTo>
                  <a:lnTo>
                    <a:pt x="23486" y="46736"/>
                  </a:lnTo>
                  <a:lnTo>
                    <a:pt x="23486" y="46837"/>
                  </a:lnTo>
                  <a:cubicBezTo>
                    <a:pt x="23486" y="47006"/>
                    <a:pt x="23486" y="47175"/>
                    <a:pt x="23520" y="47344"/>
                  </a:cubicBezTo>
                  <a:lnTo>
                    <a:pt x="23520" y="47344"/>
                  </a:lnTo>
                  <a:cubicBezTo>
                    <a:pt x="23520" y="47513"/>
                    <a:pt x="23554" y="47682"/>
                    <a:pt x="23554" y="47851"/>
                  </a:cubicBezTo>
                  <a:lnTo>
                    <a:pt x="23554" y="47952"/>
                  </a:lnTo>
                  <a:cubicBezTo>
                    <a:pt x="23554" y="48087"/>
                    <a:pt x="23622" y="48256"/>
                    <a:pt x="23622" y="48425"/>
                  </a:cubicBezTo>
                  <a:lnTo>
                    <a:pt x="23622" y="48527"/>
                  </a:lnTo>
                  <a:cubicBezTo>
                    <a:pt x="23655" y="48696"/>
                    <a:pt x="23655" y="48831"/>
                    <a:pt x="23689" y="49000"/>
                  </a:cubicBezTo>
                  <a:lnTo>
                    <a:pt x="23689" y="49067"/>
                  </a:lnTo>
                  <a:cubicBezTo>
                    <a:pt x="23723" y="49236"/>
                    <a:pt x="23723" y="49371"/>
                    <a:pt x="23757" y="49540"/>
                  </a:cubicBezTo>
                  <a:lnTo>
                    <a:pt x="23757" y="49608"/>
                  </a:lnTo>
                  <a:lnTo>
                    <a:pt x="23858" y="50081"/>
                  </a:lnTo>
                  <a:lnTo>
                    <a:pt x="23858" y="50182"/>
                  </a:lnTo>
                  <a:cubicBezTo>
                    <a:pt x="23892" y="50351"/>
                    <a:pt x="23926" y="50487"/>
                    <a:pt x="23960" y="50656"/>
                  </a:cubicBezTo>
                  <a:lnTo>
                    <a:pt x="23960" y="50723"/>
                  </a:lnTo>
                  <a:cubicBezTo>
                    <a:pt x="23993" y="50858"/>
                    <a:pt x="24027" y="50993"/>
                    <a:pt x="24061" y="51162"/>
                  </a:cubicBezTo>
                  <a:lnTo>
                    <a:pt x="24061" y="51230"/>
                  </a:lnTo>
                  <a:lnTo>
                    <a:pt x="24196" y="51703"/>
                  </a:lnTo>
                  <a:lnTo>
                    <a:pt x="24230" y="51771"/>
                  </a:lnTo>
                  <a:lnTo>
                    <a:pt x="24365" y="52244"/>
                  </a:lnTo>
                  <a:lnTo>
                    <a:pt x="24365" y="52311"/>
                  </a:lnTo>
                  <a:cubicBezTo>
                    <a:pt x="24399" y="52447"/>
                    <a:pt x="24466" y="52616"/>
                    <a:pt x="24500" y="52751"/>
                  </a:cubicBezTo>
                  <a:lnTo>
                    <a:pt x="24500" y="52784"/>
                  </a:lnTo>
                  <a:cubicBezTo>
                    <a:pt x="24568" y="52953"/>
                    <a:pt x="24602" y="53089"/>
                    <a:pt x="24669" y="53258"/>
                  </a:cubicBezTo>
                  <a:lnTo>
                    <a:pt x="24703" y="53359"/>
                  </a:lnTo>
                  <a:cubicBezTo>
                    <a:pt x="24771" y="53494"/>
                    <a:pt x="24804" y="53629"/>
                    <a:pt x="24872" y="53764"/>
                  </a:cubicBezTo>
                  <a:lnTo>
                    <a:pt x="24906" y="53832"/>
                  </a:lnTo>
                  <a:cubicBezTo>
                    <a:pt x="24940" y="54001"/>
                    <a:pt x="25007" y="54136"/>
                    <a:pt x="25075" y="54305"/>
                  </a:cubicBezTo>
                  <a:lnTo>
                    <a:pt x="25075" y="54305"/>
                  </a:lnTo>
                  <a:cubicBezTo>
                    <a:pt x="25142" y="54440"/>
                    <a:pt x="25210" y="54575"/>
                    <a:pt x="25277" y="54744"/>
                  </a:cubicBezTo>
                  <a:lnTo>
                    <a:pt x="25311" y="54812"/>
                  </a:lnTo>
                  <a:cubicBezTo>
                    <a:pt x="25379" y="54947"/>
                    <a:pt x="25446" y="55116"/>
                    <a:pt x="25514" y="55251"/>
                  </a:cubicBezTo>
                  <a:lnTo>
                    <a:pt x="25548" y="55319"/>
                  </a:lnTo>
                  <a:cubicBezTo>
                    <a:pt x="25615" y="55454"/>
                    <a:pt x="25683" y="55589"/>
                    <a:pt x="25751" y="55724"/>
                  </a:cubicBezTo>
                  <a:lnTo>
                    <a:pt x="25751" y="55724"/>
                  </a:lnTo>
                  <a:cubicBezTo>
                    <a:pt x="25852" y="55893"/>
                    <a:pt x="25920" y="56029"/>
                    <a:pt x="25987" y="56164"/>
                  </a:cubicBezTo>
                  <a:lnTo>
                    <a:pt x="26021" y="56231"/>
                  </a:lnTo>
                  <a:lnTo>
                    <a:pt x="26257" y="56637"/>
                  </a:lnTo>
                  <a:lnTo>
                    <a:pt x="26291" y="56704"/>
                  </a:lnTo>
                  <a:lnTo>
                    <a:pt x="26562" y="57144"/>
                  </a:lnTo>
                  <a:lnTo>
                    <a:pt x="26562" y="57178"/>
                  </a:lnTo>
                  <a:lnTo>
                    <a:pt x="26798" y="57549"/>
                  </a:lnTo>
                  <a:lnTo>
                    <a:pt x="26832" y="57617"/>
                  </a:lnTo>
                  <a:cubicBezTo>
                    <a:pt x="26933" y="57752"/>
                    <a:pt x="27001" y="57887"/>
                    <a:pt x="27102" y="58022"/>
                  </a:cubicBezTo>
                  <a:lnTo>
                    <a:pt x="27136" y="58090"/>
                  </a:lnTo>
                  <a:cubicBezTo>
                    <a:pt x="27237" y="58225"/>
                    <a:pt x="27339" y="58360"/>
                    <a:pt x="27406" y="58495"/>
                  </a:cubicBezTo>
                  <a:lnTo>
                    <a:pt x="27440" y="58529"/>
                  </a:lnTo>
                  <a:cubicBezTo>
                    <a:pt x="27542" y="58664"/>
                    <a:pt x="27609" y="58766"/>
                    <a:pt x="27711" y="58901"/>
                  </a:cubicBezTo>
                  <a:lnTo>
                    <a:pt x="27744" y="58935"/>
                  </a:lnTo>
                  <a:cubicBezTo>
                    <a:pt x="27846" y="59070"/>
                    <a:pt x="27947" y="59205"/>
                    <a:pt x="28048" y="59306"/>
                  </a:cubicBezTo>
                  <a:lnTo>
                    <a:pt x="28082" y="59374"/>
                  </a:lnTo>
                  <a:cubicBezTo>
                    <a:pt x="28184" y="59509"/>
                    <a:pt x="28285" y="59644"/>
                    <a:pt x="28386" y="59746"/>
                  </a:cubicBezTo>
                  <a:lnTo>
                    <a:pt x="28420" y="59813"/>
                  </a:lnTo>
                  <a:lnTo>
                    <a:pt x="28724" y="60151"/>
                  </a:lnTo>
                  <a:lnTo>
                    <a:pt x="28758" y="60185"/>
                  </a:lnTo>
                  <a:lnTo>
                    <a:pt x="29062" y="60557"/>
                  </a:lnTo>
                  <a:lnTo>
                    <a:pt x="29130" y="60624"/>
                  </a:lnTo>
                  <a:lnTo>
                    <a:pt x="29468" y="60962"/>
                  </a:lnTo>
                  <a:lnTo>
                    <a:pt x="29502" y="60996"/>
                  </a:lnTo>
                  <a:lnTo>
                    <a:pt x="29839" y="61334"/>
                  </a:lnTo>
                  <a:lnTo>
                    <a:pt x="29873" y="61368"/>
                  </a:lnTo>
                  <a:cubicBezTo>
                    <a:pt x="29975" y="61469"/>
                    <a:pt x="30076" y="61604"/>
                    <a:pt x="30177" y="61706"/>
                  </a:cubicBezTo>
                  <a:lnTo>
                    <a:pt x="30279" y="61773"/>
                  </a:lnTo>
                  <a:lnTo>
                    <a:pt x="30617" y="62077"/>
                  </a:lnTo>
                  <a:lnTo>
                    <a:pt x="30650" y="62145"/>
                  </a:lnTo>
                  <a:lnTo>
                    <a:pt x="31022" y="62449"/>
                  </a:lnTo>
                  <a:lnTo>
                    <a:pt x="31022" y="62449"/>
                  </a:lnTo>
                  <a:lnTo>
                    <a:pt x="31394" y="62753"/>
                  </a:lnTo>
                  <a:lnTo>
                    <a:pt x="31462" y="62821"/>
                  </a:lnTo>
                  <a:lnTo>
                    <a:pt x="31799" y="63125"/>
                  </a:lnTo>
                  <a:lnTo>
                    <a:pt x="31867" y="63159"/>
                  </a:lnTo>
                  <a:cubicBezTo>
                    <a:pt x="32002" y="63260"/>
                    <a:pt x="32104" y="63362"/>
                    <a:pt x="32239" y="63429"/>
                  </a:cubicBezTo>
                  <a:lnTo>
                    <a:pt x="32273" y="63429"/>
                  </a:lnTo>
                  <a:cubicBezTo>
                    <a:pt x="36125" y="66335"/>
                    <a:pt x="40822" y="67890"/>
                    <a:pt x="45621" y="67890"/>
                  </a:cubicBezTo>
                  <a:cubicBezTo>
                    <a:pt x="57009" y="68059"/>
                    <a:pt x="67518" y="56062"/>
                    <a:pt x="76135" y="45654"/>
                  </a:cubicBezTo>
                  <a:close/>
                </a:path>
              </a:pathLst>
            </a:custGeom>
            <a:solidFill>
              <a:srgbClr val="000000">
                <a:alpha val="12500"/>
              </a:srgbClr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2563134" y="2598643"/>
              <a:ext cx="2177050" cy="1193733"/>
            </a:xfrm>
            <a:custGeom>
              <a:rect b="b" l="l" r="r" t="t"/>
              <a:pathLst>
                <a:path extrusionOk="0" h="54440" w="99284">
                  <a:moveTo>
                    <a:pt x="99283" y="17471"/>
                  </a:moveTo>
                  <a:lnTo>
                    <a:pt x="83536" y="0"/>
                  </a:lnTo>
                  <a:cubicBezTo>
                    <a:pt x="73905" y="10679"/>
                    <a:pt x="60557" y="31089"/>
                    <a:pt x="45722" y="31089"/>
                  </a:cubicBezTo>
                  <a:cubicBezTo>
                    <a:pt x="33388" y="31089"/>
                    <a:pt x="23385" y="21087"/>
                    <a:pt x="23385" y="8752"/>
                  </a:cubicBezTo>
                  <a:lnTo>
                    <a:pt x="1" y="8752"/>
                  </a:lnTo>
                  <a:cubicBezTo>
                    <a:pt x="1" y="37645"/>
                    <a:pt x="24838" y="54440"/>
                    <a:pt x="45722" y="54440"/>
                  </a:cubicBezTo>
                  <a:cubicBezTo>
                    <a:pt x="71438" y="54440"/>
                    <a:pt x="83806" y="34638"/>
                    <a:pt x="99283" y="17471"/>
                  </a:cubicBezTo>
                  <a:close/>
                </a:path>
              </a:pathLst>
            </a:custGeom>
            <a:solidFill>
              <a:srgbClr val="FFD168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4394764" y="1788043"/>
              <a:ext cx="2177050" cy="1193733"/>
            </a:xfrm>
            <a:custGeom>
              <a:rect b="b" l="l" r="r" t="t"/>
              <a:pathLst>
                <a:path extrusionOk="0" h="54440" w="99284">
                  <a:moveTo>
                    <a:pt x="15748" y="54440"/>
                  </a:moveTo>
                  <a:cubicBezTo>
                    <a:pt x="25210" y="43863"/>
                    <a:pt x="37916" y="23351"/>
                    <a:pt x="53562" y="23351"/>
                  </a:cubicBezTo>
                  <a:cubicBezTo>
                    <a:pt x="65930" y="23351"/>
                    <a:pt x="75933" y="33353"/>
                    <a:pt x="75933" y="45721"/>
                  </a:cubicBezTo>
                  <a:lnTo>
                    <a:pt x="99283" y="45721"/>
                  </a:lnTo>
                  <a:cubicBezTo>
                    <a:pt x="99283" y="20478"/>
                    <a:pt x="78805" y="0"/>
                    <a:pt x="53562" y="0"/>
                  </a:cubicBezTo>
                  <a:cubicBezTo>
                    <a:pt x="28116" y="0"/>
                    <a:pt x="15343" y="19972"/>
                    <a:pt x="1" y="36969"/>
                  </a:cubicBezTo>
                  <a:close/>
                </a:path>
              </a:pathLst>
            </a:custGeom>
            <a:solidFill>
              <a:srgbClr val="FFDA85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4372553" y="2598643"/>
              <a:ext cx="2198517" cy="1193733"/>
            </a:xfrm>
            <a:custGeom>
              <a:rect b="b" l="l" r="r" t="t"/>
              <a:pathLst>
                <a:path extrusionOk="0" h="54440" w="100263">
                  <a:moveTo>
                    <a:pt x="0" y="16288"/>
                  </a:moveTo>
                  <a:lnTo>
                    <a:pt x="16761" y="0"/>
                  </a:lnTo>
                  <a:cubicBezTo>
                    <a:pt x="26392" y="10679"/>
                    <a:pt x="39740" y="31089"/>
                    <a:pt x="54575" y="31089"/>
                  </a:cubicBezTo>
                  <a:cubicBezTo>
                    <a:pt x="66909" y="31089"/>
                    <a:pt x="76912" y="21087"/>
                    <a:pt x="76912" y="8752"/>
                  </a:cubicBezTo>
                  <a:lnTo>
                    <a:pt x="100263" y="8752"/>
                  </a:lnTo>
                  <a:cubicBezTo>
                    <a:pt x="100263" y="37645"/>
                    <a:pt x="75459" y="54440"/>
                    <a:pt x="54575" y="54440"/>
                  </a:cubicBezTo>
                  <a:cubicBezTo>
                    <a:pt x="28859" y="54440"/>
                    <a:pt x="15477" y="33489"/>
                    <a:pt x="0" y="16288"/>
                  </a:cubicBezTo>
                  <a:close/>
                </a:path>
              </a:pathLst>
            </a:custGeom>
            <a:solidFill>
              <a:srgbClr val="90A8BC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5861121" y="1982904"/>
              <a:ext cx="716547" cy="1612417"/>
            </a:xfrm>
            <a:custGeom>
              <a:rect b="b" l="l" r="r" t="t"/>
              <a:pathLst>
                <a:path extrusionOk="0" h="73534" w="32678">
                  <a:moveTo>
                    <a:pt x="0" y="18924"/>
                  </a:moveTo>
                  <a:cubicBezTo>
                    <a:pt x="11963" y="27846"/>
                    <a:pt x="11963" y="45789"/>
                    <a:pt x="0" y="54745"/>
                  </a:cubicBezTo>
                  <a:lnTo>
                    <a:pt x="13653" y="73533"/>
                  </a:lnTo>
                  <a:cubicBezTo>
                    <a:pt x="25243" y="65186"/>
                    <a:pt x="32678" y="51940"/>
                    <a:pt x="32340" y="36834"/>
                  </a:cubicBezTo>
                  <a:cubicBezTo>
                    <a:pt x="32340" y="22304"/>
                    <a:pt x="25446" y="8618"/>
                    <a:pt x="13720" y="1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2971406" y="1967358"/>
              <a:ext cx="431270" cy="430525"/>
            </a:xfrm>
            <a:custGeom>
              <a:rect b="b" l="l" r="r" t="t"/>
              <a:pathLst>
                <a:path extrusionOk="0" h="19634" w="19668">
                  <a:moveTo>
                    <a:pt x="0" y="743"/>
                  </a:moveTo>
                  <a:cubicBezTo>
                    <a:pt x="1825" y="8414"/>
                    <a:pt x="6286" y="14767"/>
                    <a:pt x="13720" y="19633"/>
                  </a:cubicBezTo>
                  <a:cubicBezTo>
                    <a:pt x="17032" y="0"/>
                    <a:pt x="19668" y="3616"/>
                    <a:pt x="0" y="743"/>
                  </a:cubicBezTo>
                  <a:close/>
                </a:path>
              </a:pathLst>
            </a:custGeom>
            <a:solidFill>
              <a:srgbClr val="F15B7F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5861866" y="3163974"/>
              <a:ext cx="443856" cy="433507"/>
            </a:xfrm>
            <a:custGeom>
              <a:rect b="b" l="l" r="r" t="t"/>
              <a:pathLst>
                <a:path extrusionOk="0" h="19770" w="20242">
                  <a:moveTo>
                    <a:pt x="0" y="913"/>
                  </a:moveTo>
                  <a:cubicBezTo>
                    <a:pt x="2264" y="8449"/>
                    <a:pt x="5846" y="15343"/>
                    <a:pt x="13551" y="19770"/>
                  </a:cubicBezTo>
                  <a:cubicBezTo>
                    <a:pt x="17910" y="1"/>
                    <a:pt x="20242" y="3819"/>
                    <a:pt x="0" y="913"/>
                  </a:cubicBezTo>
                  <a:close/>
                </a:path>
              </a:pathLst>
            </a:custGeom>
            <a:solidFill>
              <a:srgbClr val="90A8BC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5722567" y="1955496"/>
              <a:ext cx="440896" cy="442387"/>
            </a:xfrm>
            <a:custGeom>
              <a:rect b="b" l="l" r="r" t="t"/>
              <a:pathLst>
                <a:path extrusionOk="0" h="20175" w="20107">
                  <a:moveTo>
                    <a:pt x="6319" y="20174"/>
                  </a:moveTo>
                  <a:cubicBezTo>
                    <a:pt x="12774" y="15612"/>
                    <a:pt x="18383" y="10037"/>
                    <a:pt x="20107" y="1318"/>
                  </a:cubicBezTo>
                  <a:cubicBezTo>
                    <a:pt x="0" y="3447"/>
                    <a:pt x="2906" y="0"/>
                    <a:pt x="6319" y="20174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2720216" y="1872504"/>
              <a:ext cx="972200" cy="660237"/>
            </a:xfrm>
            <a:custGeom>
              <a:rect b="b" l="l" r="r" t="t"/>
              <a:pathLst>
                <a:path extrusionOk="0" h="30110" w="44337">
                  <a:moveTo>
                    <a:pt x="5813" y="26359"/>
                  </a:moveTo>
                  <a:cubicBezTo>
                    <a:pt x="3414" y="30110"/>
                    <a:pt x="1" y="27947"/>
                    <a:pt x="1859" y="23892"/>
                  </a:cubicBezTo>
                  <a:cubicBezTo>
                    <a:pt x="9260" y="8111"/>
                    <a:pt x="22506" y="203"/>
                    <a:pt x="39876" y="34"/>
                  </a:cubicBezTo>
                  <a:cubicBezTo>
                    <a:pt x="44336" y="1"/>
                    <a:pt x="44336" y="2501"/>
                    <a:pt x="39943" y="3211"/>
                  </a:cubicBezTo>
                  <a:cubicBezTo>
                    <a:pt x="26393" y="5374"/>
                    <a:pt x="12943" y="15309"/>
                    <a:pt x="5813" y="263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5114238" y="1814705"/>
              <a:ext cx="638003" cy="245303"/>
            </a:xfrm>
            <a:custGeom>
              <a:rect b="b" l="l" r="r" t="t"/>
              <a:pathLst>
                <a:path extrusionOk="0" h="11187" w="29096">
                  <a:moveTo>
                    <a:pt x="3447" y="9902"/>
                  </a:moveTo>
                  <a:cubicBezTo>
                    <a:pt x="980" y="11186"/>
                    <a:pt x="0" y="8787"/>
                    <a:pt x="2332" y="7300"/>
                  </a:cubicBezTo>
                  <a:cubicBezTo>
                    <a:pt x="10510" y="2096"/>
                    <a:pt x="16694" y="1"/>
                    <a:pt x="26426" y="2603"/>
                  </a:cubicBezTo>
                  <a:cubicBezTo>
                    <a:pt x="29096" y="3312"/>
                    <a:pt x="28488" y="5509"/>
                    <a:pt x="25750" y="5137"/>
                  </a:cubicBezTo>
                  <a:cubicBezTo>
                    <a:pt x="17302" y="3853"/>
                    <a:pt x="10476" y="6252"/>
                    <a:pt x="3447" y="99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5373563" y="2843146"/>
              <a:ext cx="873657" cy="691374"/>
            </a:xfrm>
            <a:custGeom>
              <a:rect b="b" l="l" r="r" t="t"/>
              <a:pathLst>
                <a:path extrusionOk="0" h="31530" w="39843">
                  <a:moveTo>
                    <a:pt x="34773" y="4326"/>
                  </a:moveTo>
                  <a:cubicBezTo>
                    <a:pt x="35855" y="1"/>
                    <a:pt x="39842" y="1386"/>
                    <a:pt x="38964" y="5745"/>
                  </a:cubicBezTo>
                  <a:cubicBezTo>
                    <a:pt x="35179" y="24399"/>
                    <a:pt x="22034" y="31529"/>
                    <a:pt x="4326" y="26900"/>
                  </a:cubicBezTo>
                  <a:cubicBezTo>
                    <a:pt x="1" y="25784"/>
                    <a:pt x="541" y="21932"/>
                    <a:pt x="4935" y="22878"/>
                  </a:cubicBezTo>
                  <a:cubicBezTo>
                    <a:pt x="18553" y="25784"/>
                    <a:pt x="31428" y="17945"/>
                    <a:pt x="34773" y="43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3282608" y="3384796"/>
              <a:ext cx="683195" cy="319374"/>
            </a:xfrm>
            <a:custGeom>
              <a:rect b="b" l="l" r="r" t="t"/>
              <a:pathLst>
                <a:path extrusionOk="0" h="14565" w="31157">
                  <a:moveTo>
                    <a:pt x="26899" y="2399"/>
                  </a:moveTo>
                  <a:cubicBezTo>
                    <a:pt x="29400" y="0"/>
                    <a:pt x="31157" y="1859"/>
                    <a:pt x="28960" y="4494"/>
                  </a:cubicBezTo>
                  <a:cubicBezTo>
                    <a:pt x="21999" y="12943"/>
                    <a:pt x="13754" y="14565"/>
                    <a:pt x="3244" y="9901"/>
                  </a:cubicBezTo>
                  <a:cubicBezTo>
                    <a:pt x="0" y="8448"/>
                    <a:pt x="980" y="6015"/>
                    <a:pt x="4292" y="7232"/>
                  </a:cubicBezTo>
                  <a:cubicBezTo>
                    <a:pt x="12132" y="10003"/>
                    <a:pt x="20884" y="8110"/>
                    <a:pt x="26899" y="23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2563134" y="1788043"/>
              <a:ext cx="2177050" cy="1167815"/>
            </a:xfrm>
            <a:custGeom>
              <a:rect b="b" l="l" r="r" t="t"/>
              <a:pathLst>
                <a:path extrusionOk="0" h="53258" w="99284">
                  <a:moveTo>
                    <a:pt x="82522" y="53257"/>
                  </a:moveTo>
                  <a:cubicBezTo>
                    <a:pt x="73060" y="42714"/>
                    <a:pt x="61402" y="23385"/>
                    <a:pt x="45722" y="23385"/>
                  </a:cubicBezTo>
                  <a:cubicBezTo>
                    <a:pt x="33388" y="23385"/>
                    <a:pt x="23385" y="33387"/>
                    <a:pt x="23385" y="45721"/>
                  </a:cubicBezTo>
                  <a:lnTo>
                    <a:pt x="1" y="45721"/>
                  </a:lnTo>
                  <a:cubicBezTo>
                    <a:pt x="1" y="20478"/>
                    <a:pt x="20479" y="0"/>
                    <a:pt x="45722" y="0"/>
                  </a:cubicBezTo>
                  <a:cubicBezTo>
                    <a:pt x="71168" y="0"/>
                    <a:pt x="83975" y="19972"/>
                    <a:pt x="99283" y="36969"/>
                  </a:cubicBezTo>
                  <a:close/>
                </a:path>
              </a:pathLst>
            </a:custGeom>
            <a:solidFill>
              <a:srgbClr val="2A577F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2427541" y="1981804"/>
              <a:ext cx="844757" cy="1614631"/>
            </a:xfrm>
            <a:custGeom>
              <a:rect b="b" l="l" r="r" t="t"/>
              <a:pathLst>
                <a:path extrusionOk="0" h="73635" w="38525">
                  <a:moveTo>
                    <a:pt x="38524" y="18924"/>
                  </a:moveTo>
                  <a:cubicBezTo>
                    <a:pt x="26561" y="27846"/>
                    <a:pt x="26561" y="45789"/>
                    <a:pt x="38524" y="54745"/>
                  </a:cubicBezTo>
                  <a:lnTo>
                    <a:pt x="24804" y="73635"/>
                  </a:lnTo>
                  <a:cubicBezTo>
                    <a:pt x="1" y="55353"/>
                    <a:pt x="1" y="18282"/>
                    <a:pt x="24804" y="1"/>
                  </a:cubicBezTo>
                  <a:close/>
                </a:path>
              </a:pathLst>
            </a:custGeom>
            <a:solidFill>
              <a:srgbClr val="F15B7F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2840987" y="3167680"/>
              <a:ext cx="431292" cy="429801"/>
            </a:xfrm>
            <a:custGeom>
              <a:rect b="b" l="l" r="r" t="t"/>
              <a:pathLst>
                <a:path extrusionOk="0" h="19601" w="19669">
                  <a:moveTo>
                    <a:pt x="5948" y="19601"/>
                  </a:moveTo>
                  <a:cubicBezTo>
                    <a:pt x="12842" y="14363"/>
                    <a:pt x="17235" y="7976"/>
                    <a:pt x="19668" y="677"/>
                  </a:cubicBezTo>
                  <a:cubicBezTo>
                    <a:pt x="1" y="3650"/>
                    <a:pt x="2603" y="1"/>
                    <a:pt x="5948" y="19601"/>
                  </a:cubicBezTo>
                  <a:close/>
                </a:path>
              </a:pathLst>
            </a:custGeom>
            <a:solidFill>
              <a:srgbClr val="FFD168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4372553" y="2600858"/>
              <a:ext cx="443111" cy="449053"/>
            </a:xfrm>
            <a:custGeom>
              <a:rect b="b" l="l" r="r" t="t"/>
              <a:pathLst>
                <a:path extrusionOk="0" h="20479" w="20208">
                  <a:moveTo>
                    <a:pt x="16660" y="1"/>
                  </a:moveTo>
                  <a:cubicBezTo>
                    <a:pt x="9530" y="3380"/>
                    <a:pt x="3244" y="7908"/>
                    <a:pt x="0" y="16187"/>
                  </a:cubicBezTo>
                  <a:cubicBezTo>
                    <a:pt x="20208" y="17606"/>
                    <a:pt x="16761" y="20479"/>
                    <a:pt x="16660" y="1"/>
                  </a:cubicBezTo>
                  <a:close/>
                </a:path>
              </a:pathLst>
            </a:custGeom>
            <a:solidFill>
              <a:srgbClr val="2A577F"/>
            </a:solidFill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908" name="Google Shape;908;p42"/>
          <p:cNvSpPr txBox="1"/>
          <p:nvPr/>
        </p:nvSpPr>
        <p:spPr>
          <a:xfrm>
            <a:off x="3314706" y="1357325"/>
            <a:ext cx="76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 is </a:t>
            </a: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very big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9" name="Google Shape;909;p42"/>
          <p:cNvSpPr txBox="1"/>
          <p:nvPr/>
        </p:nvSpPr>
        <p:spPr>
          <a:xfrm>
            <a:off x="1660813" y="2763431"/>
            <a:ext cx="7596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 is cold and red</a:t>
            </a:r>
            <a:endParaRPr sz="11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0" name="Google Shape;910;p42"/>
          <p:cNvSpPr txBox="1"/>
          <p:nvPr/>
        </p:nvSpPr>
        <p:spPr>
          <a:xfrm>
            <a:off x="3316813" y="4162475"/>
            <a:ext cx="7596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is very hot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1" name="Google Shape;911;p42"/>
          <p:cNvSpPr txBox="1"/>
          <p:nvPr/>
        </p:nvSpPr>
        <p:spPr>
          <a:xfrm>
            <a:off x="6663114" y="2761289"/>
            <a:ext cx="759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 is small and grey</a:t>
            </a:r>
            <a:endParaRPr sz="11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2" name="Google Shape;912;p42"/>
          <p:cNvSpPr txBox="1"/>
          <p:nvPr/>
        </p:nvSpPr>
        <p:spPr>
          <a:xfrm>
            <a:off x="5071992" y="1357325"/>
            <a:ext cx="761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3" name="Google Shape;913;p42"/>
          <p:cNvSpPr txBox="1"/>
          <p:nvPr/>
        </p:nvSpPr>
        <p:spPr>
          <a:xfrm>
            <a:off x="5074098" y="4157975"/>
            <a:ext cx="759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has red rings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4" name="Google Shape;914;p42"/>
          <p:cNvSpPr txBox="1"/>
          <p:nvPr/>
        </p:nvSpPr>
        <p:spPr>
          <a:xfrm>
            <a:off x="1662538" y="2533375"/>
            <a:ext cx="759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5" name="Google Shape;915;p42"/>
          <p:cNvSpPr txBox="1"/>
          <p:nvPr/>
        </p:nvSpPr>
        <p:spPr>
          <a:xfrm>
            <a:off x="3315456" y="1112044"/>
            <a:ext cx="759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6" name="Google Shape;916;p42"/>
          <p:cNvSpPr txBox="1"/>
          <p:nvPr/>
        </p:nvSpPr>
        <p:spPr>
          <a:xfrm>
            <a:off x="6664840" y="2528395"/>
            <a:ext cx="7596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7" name="Google Shape;917;p42"/>
          <p:cNvSpPr txBox="1"/>
          <p:nvPr/>
        </p:nvSpPr>
        <p:spPr>
          <a:xfrm>
            <a:off x="3315456" y="3909575"/>
            <a:ext cx="759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8" name="Google Shape;918;p42"/>
          <p:cNvSpPr txBox="1"/>
          <p:nvPr/>
        </p:nvSpPr>
        <p:spPr>
          <a:xfrm>
            <a:off x="5072742" y="3909575"/>
            <a:ext cx="759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9" name="Google Shape;919;p42"/>
          <p:cNvSpPr txBox="1"/>
          <p:nvPr/>
        </p:nvSpPr>
        <p:spPr>
          <a:xfrm>
            <a:off x="5072742" y="1112044"/>
            <a:ext cx="759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0" name="Google Shape;920;p42"/>
          <p:cNvSpPr txBox="1"/>
          <p:nvPr>
            <p:ph idx="4294967295" type="ctrTitle"/>
          </p:nvPr>
        </p:nvSpPr>
        <p:spPr>
          <a:xfrm>
            <a:off x="475600" y="399800"/>
            <a:ext cx="2782800" cy="3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 txBox="1"/>
          <p:nvPr/>
        </p:nvSpPr>
        <p:spPr>
          <a:xfrm>
            <a:off x="6866038" y="1426464"/>
            <a:ext cx="1724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e. 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a gas giant, composed of hydrogen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6" name="Google Shape;926;p43"/>
          <p:cNvSpPr txBox="1"/>
          <p:nvPr/>
        </p:nvSpPr>
        <p:spPr>
          <a:xfrm>
            <a:off x="553250" y="1426464"/>
            <a:ext cx="1724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place. The planet is full of iron 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7" name="Google Shape;927;p43"/>
          <p:cNvSpPr txBox="1"/>
          <p:nvPr/>
        </p:nvSpPr>
        <p:spPr>
          <a:xfrm>
            <a:off x="553250" y="4050792"/>
            <a:ext cx="17247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in our Solar System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28" name="Google Shape;928;p43"/>
          <p:cNvGrpSpPr/>
          <p:nvPr/>
        </p:nvGrpSpPr>
        <p:grpSpPr>
          <a:xfrm>
            <a:off x="553250" y="981700"/>
            <a:ext cx="2936452" cy="374400"/>
            <a:chOff x="553250" y="981700"/>
            <a:chExt cx="2936452" cy="374400"/>
          </a:xfrm>
        </p:grpSpPr>
        <p:sp>
          <p:nvSpPr>
            <p:cNvPr id="929" name="Google Shape;929;p43"/>
            <p:cNvSpPr txBox="1"/>
            <p:nvPr/>
          </p:nvSpPr>
          <p:spPr>
            <a:xfrm>
              <a:off x="553250" y="981700"/>
              <a:ext cx="1842900" cy="374400"/>
            </a:xfrm>
            <a:prstGeom prst="rect">
              <a:avLst/>
            </a:prstGeom>
            <a:noFill/>
            <a:ln cap="flat" cmpd="sng" w="9525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720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26547C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>
                <a:solidFill>
                  <a:srgbClr val="26547C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2258755" y="1178318"/>
              <a:ext cx="1230947" cy="159099"/>
            </a:xfrm>
            <a:custGeom>
              <a:rect b="b" l="l" r="r" t="t"/>
              <a:pathLst>
                <a:path extrusionOk="0" fill="none" h="8483" w="65633">
                  <a:moveTo>
                    <a:pt x="65633" y="8483"/>
                  </a:moveTo>
                  <a:lnTo>
                    <a:pt x="63269" y="6154"/>
                  </a:lnTo>
                  <a:cubicBezTo>
                    <a:pt x="59376" y="2225"/>
                    <a:pt x="54057" y="1"/>
                    <a:pt x="48495" y="1"/>
                  </a:cubicBezTo>
                  <a:lnTo>
                    <a:pt x="1" y="1"/>
                  </a:lnTo>
                </a:path>
              </a:pathLst>
            </a:custGeom>
            <a:noFill/>
            <a:ln cap="rnd" cmpd="sng" w="5225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2228767" y="1152212"/>
              <a:ext cx="61967" cy="52739"/>
            </a:xfrm>
            <a:custGeom>
              <a:rect b="b" l="l" r="r" t="t"/>
              <a:pathLst>
                <a:path extrusionOk="0" h="2812" w="3304">
                  <a:moveTo>
                    <a:pt x="1366" y="1"/>
                  </a:moveTo>
                  <a:cubicBezTo>
                    <a:pt x="595" y="1"/>
                    <a:pt x="1" y="647"/>
                    <a:pt x="1" y="1393"/>
                  </a:cubicBezTo>
                  <a:cubicBezTo>
                    <a:pt x="1" y="2260"/>
                    <a:pt x="697" y="2812"/>
                    <a:pt x="1417" y="2812"/>
                  </a:cubicBezTo>
                  <a:cubicBezTo>
                    <a:pt x="1764" y="2812"/>
                    <a:pt x="2117" y="2683"/>
                    <a:pt x="2399" y="2401"/>
                  </a:cubicBezTo>
                  <a:cubicBezTo>
                    <a:pt x="3303" y="1497"/>
                    <a:pt x="2678" y="2"/>
                    <a:pt x="1426" y="2"/>
                  </a:cubicBezTo>
                  <a:cubicBezTo>
                    <a:pt x="1406" y="1"/>
                    <a:pt x="1386" y="1"/>
                    <a:pt x="1366" y="1"/>
                  </a:cubicBez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2185088" y="1108552"/>
              <a:ext cx="140194" cy="140194"/>
            </a:xfrm>
            <a:custGeom>
              <a:rect b="b" l="l" r="r" t="t"/>
              <a:pathLst>
                <a:path extrusionOk="0" fill="none" h="7475" w="7475">
                  <a:moveTo>
                    <a:pt x="6154" y="1322"/>
                  </a:moveTo>
                  <a:cubicBezTo>
                    <a:pt x="7475" y="2678"/>
                    <a:pt x="7475" y="4798"/>
                    <a:pt x="6154" y="6119"/>
                  </a:cubicBezTo>
                  <a:cubicBezTo>
                    <a:pt x="4798" y="7475"/>
                    <a:pt x="2677" y="7475"/>
                    <a:pt x="1322" y="6119"/>
                  </a:cubicBezTo>
                  <a:cubicBezTo>
                    <a:pt x="1" y="4798"/>
                    <a:pt x="1" y="2678"/>
                    <a:pt x="1322" y="1322"/>
                  </a:cubicBezTo>
                  <a:cubicBezTo>
                    <a:pt x="2677" y="1"/>
                    <a:pt x="4798" y="1"/>
                    <a:pt x="6154" y="1322"/>
                  </a:cubicBezTo>
                  <a:close/>
                </a:path>
              </a:pathLst>
            </a:custGeom>
            <a:noFill/>
            <a:ln cap="flat" cmpd="sng" w="10425">
              <a:solidFill>
                <a:srgbClr val="4B7192"/>
              </a:solidFill>
              <a:prstDash val="solid"/>
              <a:miter lim="347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43"/>
          <p:cNvGrpSpPr/>
          <p:nvPr/>
        </p:nvGrpSpPr>
        <p:grpSpPr>
          <a:xfrm>
            <a:off x="2623550" y="1326307"/>
            <a:ext cx="3945010" cy="2345163"/>
            <a:chOff x="2623550" y="1326307"/>
            <a:chExt cx="3945010" cy="2345163"/>
          </a:xfrm>
        </p:grpSpPr>
        <p:sp>
          <p:nvSpPr>
            <p:cNvPr id="934" name="Google Shape;934;p43"/>
            <p:cNvSpPr/>
            <p:nvPr/>
          </p:nvSpPr>
          <p:spPr>
            <a:xfrm>
              <a:off x="3791192" y="2491996"/>
              <a:ext cx="1177495" cy="1179427"/>
            </a:xfrm>
            <a:custGeom>
              <a:rect b="b" l="l" r="r" t="t"/>
              <a:pathLst>
                <a:path extrusionOk="0" h="62886" w="62783">
                  <a:moveTo>
                    <a:pt x="22979" y="0"/>
                  </a:moveTo>
                  <a:cubicBezTo>
                    <a:pt x="22979" y="139"/>
                    <a:pt x="22979" y="244"/>
                    <a:pt x="22979" y="383"/>
                  </a:cubicBezTo>
                  <a:cubicBezTo>
                    <a:pt x="22979" y="12897"/>
                    <a:pt x="12793" y="23083"/>
                    <a:pt x="279" y="23083"/>
                  </a:cubicBezTo>
                  <a:lnTo>
                    <a:pt x="1" y="23083"/>
                  </a:lnTo>
                  <a:lnTo>
                    <a:pt x="1" y="62886"/>
                  </a:lnTo>
                  <a:lnTo>
                    <a:pt x="279" y="62886"/>
                  </a:lnTo>
                  <a:cubicBezTo>
                    <a:pt x="34798" y="62886"/>
                    <a:pt x="62782" y="34902"/>
                    <a:pt x="62782" y="383"/>
                  </a:cubicBezTo>
                  <a:lnTo>
                    <a:pt x="62782" y="0"/>
                  </a:lnTo>
                  <a:close/>
                </a:path>
              </a:pathLst>
            </a:custGeom>
            <a:solidFill>
              <a:srgbClr val="FFD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5" name="Google Shape;935;p43"/>
            <p:cNvGrpSpPr/>
            <p:nvPr/>
          </p:nvGrpSpPr>
          <p:grpSpPr>
            <a:xfrm>
              <a:off x="2623550" y="1326307"/>
              <a:ext cx="3945010" cy="2345163"/>
              <a:chOff x="2623550" y="1326307"/>
              <a:chExt cx="3945010" cy="2345163"/>
            </a:xfrm>
          </p:grpSpPr>
          <p:sp>
            <p:nvSpPr>
              <p:cNvPr id="936" name="Google Shape;936;p43"/>
              <p:cNvSpPr/>
              <p:nvPr/>
            </p:nvSpPr>
            <p:spPr>
              <a:xfrm>
                <a:off x="4222785" y="1326307"/>
                <a:ext cx="1167705" cy="1165755"/>
              </a:xfrm>
              <a:custGeom>
                <a:rect b="b" l="l" r="r" t="t"/>
                <a:pathLst>
                  <a:path extrusionOk="0" h="62157" w="62261">
                    <a:moveTo>
                      <a:pt x="62261" y="1"/>
                    </a:moveTo>
                    <a:cubicBezTo>
                      <a:pt x="27985" y="140"/>
                      <a:pt x="209" y="27880"/>
                      <a:pt x="1" y="62156"/>
                    </a:cubicBezTo>
                    <a:lnTo>
                      <a:pt x="39839" y="62156"/>
                    </a:lnTo>
                    <a:cubicBezTo>
                      <a:pt x="40012" y="49885"/>
                      <a:pt x="49955" y="39943"/>
                      <a:pt x="62261" y="39804"/>
                    </a:cubicBezTo>
                    <a:lnTo>
                      <a:pt x="62261" y="1"/>
                    </a:lnTo>
                    <a:close/>
                  </a:path>
                </a:pathLst>
              </a:custGeom>
              <a:solidFill>
                <a:srgbClr val="F376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5390427" y="1326307"/>
                <a:ext cx="1178133" cy="1165755"/>
              </a:xfrm>
              <a:custGeom>
                <a:rect b="b" l="l" r="r" t="t"/>
                <a:pathLst>
                  <a:path extrusionOk="0" h="62157" w="62817">
                    <a:moveTo>
                      <a:pt x="1" y="1"/>
                    </a:moveTo>
                    <a:lnTo>
                      <a:pt x="1" y="39804"/>
                    </a:lnTo>
                    <a:lnTo>
                      <a:pt x="279" y="39804"/>
                    </a:lnTo>
                    <a:cubicBezTo>
                      <a:pt x="12689" y="39804"/>
                      <a:pt x="22770" y="49746"/>
                      <a:pt x="22979" y="62156"/>
                    </a:cubicBezTo>
                    <a:lnTo>
                      <a:pt x="62817" y="62156"/>
                    </a:lnTo>
                    <a:cubicBezTo>
                      <a:pt x="62608" y="27776"/>
                      <a:pt x="34659" y="1"/>
                      <a:pt x="279" y="1"/>
                    </a:cubicBezTo>
                    <a:close/>
                  </a:path>
                </a:pathLst>
              </a:custGeom>
              <a:solidFill>
                <a:srgbClr val="EF47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5390427" y="2491996"/>
                <a:ext cx="1178133" cy="1179427"/>
              </a:xfrm>
              <a:custGeom>
                <a:rect b="b" l="l" r="r" t="t"/>
                <a:pathLst>
                  <a:path extrusionOk="0" h="62886" w="62817">
                    <a:moveTo>
                      <a:pt x="22979" y="0"/>
                    </a:moveTo>
                    <a:cubicBezTo>
                      <a:pt x="22979" y="139"/>
                      <a:pt x="22979" y="244"/>
                      <a:pt x="22979" y="383"/>
                    </a:cubicBezTo>
                    <a:cubicBezTo>
                      <a:pt x="22979" y="12897"/>
                      <a:pt x="12828" y="23083"/>
                      <a:pt x="279" y="23083"/>
                    </a:cubicBezTo>
                    <a:lnTo>
                      <a:pt x="1" y="23083"/>
                    </a:lnTo>
                    <a:lnTo>
                      <a:pt x="1" y="62886"/>
                    </a:lnTo>
                    <a:lnTo>
                      <a:pt x="279" y="62886"/>
                    </a:lnTo>
                    <a:cubicBezTo>
                      <a:pt x="34798" y="62886"/>
                      <a:pt x="62817" y="34902"/>
                      <a:pt x="62817" y="383"/>
                    </a:cubicBezTo>
                    <a:lnTo>
                      <a:pt x="62817" y="0"/>
                    </a:lnTo>
                    <a:close/>
                  </a:path>
                </a:pathLst>
              </a:custGeom>
              <a:solidFill>
                <a:srgbClr val="4B71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2623550" y="1326307"/>
                <a:ext cx="1167705" cy="1165755"/>
              </a:xfrm>
              <a:custGeom>
                <a:rect b="b" l="l" r="r" t="t"/>
                <a:pathLst>
                  <a:path extrusionOk="0" h="62157" w="62261">
                    <a:moveTo>
                      <a:pt x="62261" y="1"/>
                    </a:moveTo>
                    <a:cubicBezTo>
                      <a:pt x="27984" y="140"/>
                      <a:pt x="209" y="27880"/>
                      <a:pt x="0" y="62156"/>
                    </a:cubicBezTo>
                    <a:lnTo>
                      <a:pt x="39839" y="62156"/>
                    </a:lnTo>
                    <a:cubicBezTo>
                      <a:pt x="40012" y="49850"/>
                      <a:pt x="49955" y="39943"/>
                      <a:pt x="62261" y="39804"/>
                    </a:cubicBezTo>
                    <a:lnTo>
                      <a:pt x="62261" y="1"/>
                    </a:lnTo>
                    <a:close/>
                  </a:path>
                </a:pathLst>
              </a:custGeom>
              <a:solidFill>
                <a:srgbClr val="4B71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2623550" y="2491996"/>
                <a:ext cx="1167705" cy="1179427"/>
              </a:xfrm>
              <a:custGeom>
                <a:rect b="b" l="l" r="r" t="t"/>
                <a:pathLst>
                  <a:path extrusionOk="0" h="62886" w="62261">
                    <a:moveTo>
                      <a:pt x="0" y="0"/>
                    </a:moveTo>
                    <a:lnTo>
                      <a:pt x="0" y="383"/>
                    </a:lnTo>
                    <a:cubicBezTo>
                      <a:pt x="0" y="34798"/>
                      <a:pt x="27845" y="62747"/>
                      <a:pt x="62261" y="62886"/>
                    </a:cubicBezTo>
                    <a:lnTo>
                      <a:pt x="62261" y="23048"/>
                    </a:lnTo>
                    <a:cubicBezTo>
                      <a:pt x="49815" y="22909"/>
                      <a:pt x="39839" y="12793"/>
                      <a:pt x="39839" y="383"/>
                    </a:cubicBezTo>
                    <a:lnTo>
                      <a:pt x="39839" y="0"/>
                    </a:lnTo>
                    <a:close/>
                  </a:path>
                </a:pathLst>
              </a:custGeom>
              <a:solidFill>
                <a:srgbClr val="FFD1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3791192" y="1326307"/>
                <a:ext cx="1599314" cy="2345163"/>
              </a:xfrm>
              <a:custGeom>
                <a:rect b="b" l="l" r="r" t="t"/>
                <a:pathLst>
                  <a:path extrusionOk="0" h="125042" w="85274">
                    <a:moveTo>
                      <a:pt x="1" y="1"/>
                    </a:moveTo>
                    <a:lnTo>
                      <a:pt x="1" y="39804"/>
                    </a:lnTo>
                    <a:lnTo>
                      <a:pt x="279" y="39804"/>
                    </a:lnTo>
                    <a:cubicBezTo>
                      <a:pt x="12654" y="39804"/>
                      <a:pt x="22770" y="49746"/>
                      <a:pt x="22979" y="62156"/>
                    </a:cubicBezTo>
                    <a:lnTo>
                      <a:pt x="23014" y="62156"/>
                    </a:lnTo>
                    <a:lnTo>
                      <a:pt x="23014" y="62504"/>
                    </a:lnTo>
                    <a:cubicBezTo>
                      <a:pt x="23014" y="96919"/>
                      <a:pt x="50858" y="124903"/>
                      <a:pt x="85274" y="125042"/>
                    </a:cubicBezTo>
                    <a:lnTo>
                      <a:pt x="85274" y="85204"/>
                    </a:lnTo>
                    <a:cubicBezTo>
                      <a:pt x="72829" y="85065"/>
                      <a:pt x="62852" y="74949"/>
                      <a:pt x="62852" y="62539"/>
                    </a:cubicBezTo>
                    <a:lnTo>
                      <a:pt x="62852" y="62156"/>
                    </a:lnTo>
                    <a:lnTo>
                      <a:pt x="62782" y="62156"/>
                    </a:lnTo>
                    <a:cubicBezTo>
                      <a:pt x="62574" y="27776"/>
                      <a:pt x="34659" y="1"/>
                      <a:pt x="279" y="1"/>
                    </a:cubicBezTo>
                    <a:close/>
                  </a:path>
                </a:pathLst>
              </a:custGeom>
              <a:solidFill>
                <a:srgbClr val="2654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2" name="Google Shape;942;p43"/>
          <p:cNvGrpSpPr/>
          <p:nvPr/>
        </p:nvGrpSpPr>
        <p:grpSpPr>
          <a:xfrm>
            <a:off x="3070783" y="1600044"/>
            <a:ext cx="433573" cy="388546"/>
            <a:chOff x="3070783" y="1600044"/>
            <a:chExt cx="433573" cy="388546"/>
          </a:xfrm>
        </p:grpSpPr>
        <p:sp>
          <p:nvSpPr>
            <p:cNvPr id="943" name="Google Shape;943;p43"/>
            <p:cNvSpPr/>
            <p:nvPr/>
          </p:nvSpPr>
          <p:spPr>
            <a:xfrm>
              <a:off x="3196606" y="1631420"/>
              <a:ext cx="307751" cy="357170"/>
            </a:xfrm>
            <a:custGeom>
              <a:rect b="b" l="l" r="r" t="t"/>
              <a:pathLst>
                <a:path extrusionOk="0" h="19044" w="16409">
                  <a:moveTo>
                    <a:pt x="10534" y="1"/>
                  </a:moveTo>
                  <a:cubicBezTo>
                    <a:pt x="10325" y="1"/>
                    <a:pt x="10186" y="140"/>
                    <a:pt x="10186" y="313"/>
                  </a:cubicBezTo>
                  <a:lnTo>
                    <a:pt x="10186" y="1982"/>
                  </a:lnTo>
                  <a:lnTo>
                    <a:pt x="10847" y="1982"/>
                  </a:lnTo>
                  <a:lnTo>
                    <a:pt x="10847" y="1078"/>
                  </a:lnTo>
                  <a:cubicBezTo>
                    <a:pt x="14775" y="4207"/>
                    <a:pt x="15644" y="9769"/>
                    <a:pt x="12933" y="13940"/>
                  </a:cubicBezTo>
                  <a:cubicBezTo>
                    <a:pt x="11076" y="16785"/>
                    <a:pt x="7979" y="18357"/>
                    <a:pt x="4803" y="18357"/>
                  </a:cubicBezTo>
                  <a:cubicBezTo>
                    <a:pt x="3282" y="18357"/>
                    <a:pt x="1743" y="17997"/>
                    <a:pt x="314" y="17243"/>
                  </a:cubicBezTo>
                  <a:lnTo>
                    <a:pt x="1" y="17834"/>
                  </a:lnTo>
                  <a:cubicBezTo>
                    <a:pt x="1535" y="18652"/>
                    <a:pt x="3193" y="19043"/>
                    <a:pt x="4830" y="19043"/>
                  </a:cubicBezTo>
                  <a:cubicBezTo>
                    <a:pt x="8201" y="19043"/>
                    <a:pt x="11489" y="17387"/>
                    <a:pt x="13454" y="14392"/>
                  </a:cubicBezTo>
                  <a:cubicBezTo>
                    <a:pt x="16409" y="9977"/>
                    <a:pt x="15505" y="4033"/>
                    <a:pt x="11403" y="661"/>
                  </a:cubicBezTo>
                  <a:lnTo>
                    <a:pt x="12203" y="661"/>
                  </a:lnTo>
                  <a:lnTo>
                    <a:pt x="12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070783" y="1600044"/>
              <a:ext cx="307751" cy="357377"/>
            </a:xfrm>
            <a:custGeom>
              <a:rect b="b" l="l" r="r" t="t"/>
              <a:pathLst>
                <a:path extrusionOk="0" h="19055" w="16409">
                  <a:moveTo>
                    <a:pt x="11588" y="0"/>
                  </a:moveTo>
                  <a:cubicBezTo>
                    <a:pt x="8205" y="0"/>
                    <a:pt x="4914" y="1650"/>
                    <a:pt x="2921" y="4628"/>
                  </a:cubicBezTo>
                  <a:cubicBezTo>
                    <a:pt x="1" y="9078"/>
                    <a:pt x="905" y="14988"/>
                    <a:pt x="5007" y="18360"/>
                  </a:cubicBezTo>
                  <a:lnTo>
                    <a:pt x="4207" y="18360"/>
                  </a:lnTo>
                  <a:lnTo>
                    <a:pt x="4207" y="19055"/>
                  </a:lnTo>
                  <a:lnTo>
                    <a:pt x="5876" y="19055"/>
                  </a:lnTo>
                  <a:cubicBezTo>
                    <a:pt x="6049" y="19055"/>
                    <a:pt x="6188" y="18881"/>
                    <a:pt x="6188" y="18707"/>
                  </a:cubicBezTo>
                  <a:lnTo>
                    <a:pt x="6188" y="17039"/>
                  </a:lnTo>
                  <a:lnTo>
                    <a:pt x="5528" y="17039"/>
                  </a:lnTo>
                  <a:lnTo>
                    <a:pt x="5528" y="17943"/>
                  </a:lnTo>
                  <a:cubicBezTo>
                    <a:pt x="1600" y="14849"/>
                    <a:pt x="696" y="9252"/>
                    <a:pt x="3407" y="5046"/>
                  </a:cubicBezTo>
                  <a:cubicBezTo>
                    <a:pt x="5258" y="2211"/>
                    <a:pt x="8356" y="639"/>
                    <a:pt x="11542" y="639"/>
                  </a:cubicBezTo>
                  <a:cubicBezTo>
                    <a:pt x="13083" y="639"/>
                    <a:pt x="14645" y="1007"/>
                    <a:pt x="16096" y="1778"/>
                  </a:cubicBezTo>
                  <a:lnTo>
                    <a:pt x="16409" y="1187"/>
                  </a:lnTo>
                  <a:cubicBezTo>
                    <a:pt x="14871" y="384"/>
                    <a:pt x="13219" y="0"/>
                    <a:pt x="11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3111405" y="1649668"/>
              <a:ext cx="368836" cy="288958"/>
            </a:xfrm>
            <a:custGeom>
              <a:rect b="b" l="l" r="r" t="t"/>
              <a:pathLst>
                <a:path extrusionOk="0" h="15407" w="19666">
                  <a:moveTo>
                    <a:pt x="9368" y="696"/>
                  </a:moveTo>
                  <a:cubicBezTo>
                    <a:pt x="9382" y="696"/>
                    <a:pt x="9396" y="696"/>
                    <a:pt x="9411" y="696"/>
                  </a:cubicBezTo>
                  <a:cubicBezTo>
                    <a:pt x="13269" y="696"/>
                    <a:pt x="16398" y="3825"/>
                    <a:pt x="16398" y="7718"/>
                  </a:cubicBezTo>
                  <a:cubicBezTo>
                    <a:pt x="16398" y="11945"/>
                    <a:pt x="12940" y="14744"/>
                    <a:pt x="9335" y="14744"/>
                  </a:cubicBezTo>
                  <a:cubicBezTo>
                    <a:pt x="7603" y="14744"/>
                    <a:pt x="5837" y="14098"/>
                    <a:pt x="4405" y="12655"/>
                  </a:cubicBezTo>
                  <a:cubicBezTo>
                    <a:pt x="0" y="8250"/>
                    <a:pt x="3139" y="696"/>
                    <a:pt x="9368" y="696"/>
                  </a:cubicBezTo>
                  <a:close/>
                  <a:moveTo>
                    <a:pt x="9411" y="1"/>
                  </a:moveTo>
                  <a:cubicBezTo>
                    <a:pt x="5170" y="1"/>
                    <a:pt x="1693" y="3442"/>
                    <a:pt x="1693" y="7718"/>
                  </a:cubicBezTo>
                  <a:cubicBezTo>
                    <a:pt x="1693" y="12349"/>
                    <a:pt x="5477" y="15406"/>
                    <a:pt x="9432" y="15406"/>
                  </a:cubicBezTo>
                  <a:cubicBezTo>
                    <a:pt x="11325" y="15406"/>
                    <a:pt x="13258" y="14706"/>
                    <a:pt x="14834" y="13141"/>
                  </a:cubicBezTo>
                  <a:cubicBezTo>
                    <a:pt x="19666" y="8309"/>
                    <a:pt x="16259" y="36"/>
                    <a:pt x="94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3168587" y="1675099"/>
              <a:ext cx="278399" cy="238470"/>
            </a:xfrm>
            <a:custGeom>
              <a:rect b="b" l="l" r="r" t="t"/>
              <a:pathLst>
                <a:path extrusionOk="0" h="12715" w="14844">
                  <a:moveTo>
                    <a:pt x="6014" y="661"/>
                  </a:moveTo>
                  <a:lnTo>
                    <a:pt x="6014" y="1669"/>
                  </a:lnTo>
                  <a:lnTo>
                    <a:pt x="6675" y="1669"/>
                  </a:lnTo>
                  <a:lnTo>
                    <a:pt x="6675" y="696"/>
                  </a:lnTo>
                  <a:cubicBezTo>
                    <a:pt x="7961" y="765"/>
                    <a:pt x="9143" y="1252"/>
                    <a:pt x="10116" y="2121"/>
                  </a:cubicBezTo>
                  <a:lnTo>
                    <a:pt x="9456" y="2782"/>
                  </a:lnTo>
                  <a:lnTo>
                    <a:pt x="9907" y="3234"/>
                  </a:lnTo>
                  <a:lnTo>
                    <a:pt x="10603" y="2573"/>
                  </a:lnTo>
                  <a:cubicBezTo>
                    <a:pt x="11437" y="3512"/>
                    <a:pt x="11924" y="4728"/>
                    <a:pt x="12028" y="6015"/>
                  </a:cubicBezTo>
                  <a:lnTo>
                    <a:pt x="11020" y="6015"/>
                  </a:lnTo>
                  <a:lnTo>
                    <a:pt x="11020" y="6675"/>
                  </a:lnTo>
                  <a:lnTo>
                    <a:pt x="12028" y="6675"/>
                  </a:lnTo>
                  <a:cubicBezTo>
                    <a:pt x="11924" y="7927"/>
                    <a:pt x="11437" y="9143"/>
                    <a:pt x="10603" y="10117"/>
                  </a:cubicBezTo>
                  <a:lnTo>
                    <a:pt x="9907" y="9421"/>
                  </a:lnTo>
                  <a:lnTo>
                    <a:pt x="9456" y="9908"/>
                  </a:lnTo>
                  <a:lnTo>
                    <a:pt x="10116" y="10569"/>
                  </a:lnTo>
                  <a:cubicBezTo>
                    <a:pt x="9177" y="11438"/>
                    <a:pt x="7961" y="11924"/>
                    <a:pt x="6675" y="12029"/>
                  </a:cubicBezTo>
                  <a:lnTo>
                    <a:pt x="6675" y="11020"/>
                  </a:lnTo>
                  <a:lnTo>
                    <a:pt x="6014" y="11020"/>
                  </a:lnTo>
                  <a:lnTo>
                    <a:pt x="6014" y="12029"/>
                  </a:lnTo>
                  <a:cubicBezTo>
                    <a:pt x="4728" y="11959"/>
                    <a:pt x="3511" y="11438"/>
                    <a:pt x="2573" y="10603"/>
                  </a:cubicBezTo>
                  <a:lnTo>
                    <a:pt x="3233" y="9943"/>
                  </a:lnTo>
                  <a:lnTo>
                    <a:pt x="2781" y="9491"/>
                  </a:lnTo>
                  <a:lnTo>
                    <a:pt x="2086" y="10151"/>
                  </a:lnTo>
                  <a:cubicBezTo>
                    <a:pt x="1252" y="9178"/>
                    <a:pt x="730" y="7961"/>
                    <a:pt x="661" y="6710"/>
                  </a:cubicBezTo>
                  <a:lnTo>
                    <a:pt x="1669" y="6710"/>
                  </a:lnTo>
                  <a:lnTo>
                    <a:pt x="1669" y="6015"/>
                  </a:lnTo>
                  <a:lnTo>
                    <a:pt x="661" y="6015"/>
                  </a:lnTo>
                  <a:cubicBezTo>
                    <a:pt x="730" y="4728"/>
                    <a:pt x="1252" y="3512"/>
                    <a:pt x="2086" y="2573"/>
                  </a:cubicBezTo>
                  <a:lnTo>
                    <a:pt x="2781" y="3234"/>
                  </a:lnTo>
                  <a:lnTo>
                    <a:pt x="3233" y="2747"/>
                  </a:lnTo>
                  <a:lnTo>
                    <a:pt x="2573" y="2086"/>
                  </a:lnTo>
                  <a:cubicBezTo>
                    <a:pt x="3511" y="1252"/>
                    <a:pt x="4728" y="731"/>
                    <a:pt x="6014" y="661"/>
                  </a:cubicBezTo>
                  <a:close/>
                  <a:moveTo>
                    <a:pt x="6298" y="0"/>
                  </a:moveTo>
                  <a:cubicBezTo>
                    <a:pt x="2816" y="0"/>
                    <a:pt x="0" y="2838"/>
                    <a:pt x="0" y="6362"/>
                  </a:cubicBezTo>
                  <a:cubicBezTo>
                    <a:pt x="0" y="10176"/>
                    <a:pt x="3125" y="12714"/>
                    <a:pt x="6383" y="12714"/>
                  </a:cubicBezTo>
                  <a:cubicBezTo>
                    <a:pt x="7937" y="12714"/>
                    <a:pt x="9521" y="12137"/>
                    <a:pt x="10811" y="10847"/>
                  </a:cubicBezTo>
                  <a:cubicBezTo>
                    <a:pt x="14844" y="6849"/>
                    <a:pt x="12028" y="1"/>
                    <a:pt x="6362" y="1"/>
                  </a:cubicBezTo>
                  <a:cubicBezTo>
                    <a:pt x="6340" y="0"/>
                    <a:pt x="6319" y="0"/>
                    <a:pt x="6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3281375" y="1718777"/>
              <a:ext cx="48257" cy="118025"/>
            </a:xfrm>
            <a:custGeom>
              <a:rect b="b" l="l" r="r" t="t"/>
              <a:pathLst>
                <a:path extrusionOk="0" h="6293" w="2573">
                  <a:moveTo>
                    <a:pt x="0" y="1"/>
                  </a:moveTo>
                  <a:lnTo>
                    <a:pt x="0" y="4033"/>
                  </a:lnTo>
                  <a:cubicBezTo>
                    <a:pt x="0" y="4103"/>
                    <a:pt x="35" y="4207"/>
                    <a:pt x="104" y="4242"/>
                  </a:cubicBezTo>
                  <a:lnTo>
                    <a:pt x="2086" y="6293"/>
                  </a:lnTo>
                  <a:lnTo>
                    <a:pt x="2573" y="5806"/>
                  </a:lnTo>
                  <a:lnTo>
                    <a:pt x="661" y="3894"/>
                  </a:lnTo>
                  <a:lnTo>
                    <a:pt x="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43"/>
          <p:cNvGrpSpPr/>
          <p:nvPr/>
        </p:nvGrpSpPr>
        <p:grpSpPr>
          <a:xfrm>
            <a:off x="4932109" y="1619680"/>
            <a:ext cx="348168" cy="348187"/>
            <a:chOff x="4932109" y="1619680"/>
            <a:chExt cx="348168" cy="348187"/>
          </a:xfrm>
        </p:grpSpPr>
        <p:sp>
          <p:nvSpPr>
            <p:cNvPr id="949" name="Google Shape;949;p43"/>
            <p:cNvSpPr/>
            <p:nvPr/>
          </p:nvSpPr>
          <p:spPr>
            <a:xfrm>
              <a:off x="4932109" y="1619680"/>
              <a:ext cx="348168" cy="348187"/>
            </a:xfrm>
            <a:custGeom>
              <a:rect b="b" l="l" r="r" t="t"/>
              <a:pathLst>
                <a:path extrusionOk="0" h="18565" w="18564">
                  <a:moveTo>
                    <a:pt x="3546" y="2434"/>
                  </a:moveTo>
                  <a:cubicBezTo>
                    <a:pt x="3442" y="2990"/>
                    <a:pt x="2955" y="3477"/>
                    <a:pt x="2399" y="3581"/>
                  </a:cubicBezTo>
                  <a:lnTo>
                    <a:pt x="2399" y="2712"/>
                  </a:lnTo>
                  <a:cubicBezTo>
                    <a:pt x="2399" y="2539"/>
                    <a:pt x="2503" y="2434"/>
                    <a:pt x="2677" y="2434"/>
                  </a:cubicBezTo>
                  <a:close/>
                  <a:moveTo>
                    <a:pt x="14045" y="627"/>
                  </a:moveTo>
                  <a:cubicBezTo>
                    <a:pt x="15957" y="731"/>
                    <a:pt x="15957" y="3512"/>
                    <a:pt x="14045" y="3616"/>
                  </a:cubicBezTo>
                  <a:lnTo>
                    <a:pt x="3546" y="3616"/>
                  </a:lnTo>
                  <a:cubicBezTo>
                    <a:pt x="4381" y="2782"/>
                    <a:pt x="4381" y="1461"/>
                    <a:pt x="3546" y="627"/>
                  </a:cubicBezTo>
                  <a:close/>
                  <a:moveTo>
                    <a:pt x="17146" y="5432"/>
                  </a:moveTo>
                  <a:cubicBezTo>
                    <a:pt x="17718" y="5432"/>
                    <a:pt x="18215" y="6144"/>
                    <a:pt x="17729" y="6710"/>
                  </a:cubicBezTo>
                  <a:lnTo>
                    <a:pt x="17069" y="7371"/>
                  </a:lnTo>
                  <a:lnTo>
                    <a:pt x="15991" y="6328"/>
                  </a:lnTo>
                  <a:lnTo>
                    <a:pt x="16652" y="5632"/>
                  </a:lnTo>
                  <a:cubicBezTo>
                    <a:pt x="16808" y="5492"/>
                    <a:pt x="16980" y="5432"/>
                    <a:pt x="17146" y="5432"/>
                  </a:cubicBezTo>
                  <a:close/>
                  <a:moveTo>
                    <a:pt x="15539" y="6745"/>
                  </a:moveTo>
                  <a:lnTo>
                    <a:pt x="15887" y="7058"/>
                  </a:lnTo>
                  <a:lnTo>
                    <a:pt x="12098" y="10812"/>
                  </a:lnTo>
                  <a:lnTo>
                    <a:pt x="11785" y="10499"/>
                  </a:lnTo>
                  <a:lnTo>
                    <a:pt x="15539" y="6745"/>
                  </a:lnTo>
                  <a:close/>
                  <a:moveTo>
                    <a:pt x="16304" y="7475"/>
                  </a:moveTo>
                  <a:lnTo>
                    <a:pt x="16617" y="7788"/>
                  </a:lnTo>
                  <a:lnTo>
                    <a:pt x="12863" y="11577"/>
                  </a:lnTo>
                  <a:lnTo>
                    <a:pt x="12550" y="11229"/>
                  </a:lnTo>
                  <a:lnTo>
                    <a:pt x="16304" y="7475"/>
                  </a:lnTo>
                  <a:close/>
                  <a:moveTo>
                    <a:pt x="11368" y="10916"/>
                  </a:moveTo>
                  <a:lnTo>
                    <a:pt x="12445" y="11994"/>
                  </a:lnTo>
                  <a:lnTo>
                    <a:pt x="10464" y="13975"/>
                  </a:lnTo>
                  <a:lnTo>
                    <a:pt x="9386" y="12898"/>
                  </a:lnTo>
                  <a:lnTo>
                    <a:pt x="11368" y="10916"/>
                  </a:lnTo>
                  <a:close/>
                  <a:moveTo>
                    <a:pt x="9039" y="13384"/>
                  </a:moveTo>
                  <a:lnTo>
                    <a:pt x="9943" y="14323"/>
                  </a:lnTo>
                  <a:lnTo>
                    <a:pt x="8726" y="14914"/>
                  </a:lnTo>
                  <a:lnTo>
                    <a:pt x="8448" y="14636"/>
                  </a:lnTo>
                  <a:lnTo>
                    <a:pt x="9039" y="13384"/>
                  </a:lnTo>
                  <a:close/>
                  <a:moveTo>
                    <a:pt x="2087" y="601"/>
                  </a:moveTo>
                  <a:cubicBezTo>
                    <a:pt x="2736" y="601"/>
                    <a:pt x="3386" y="990"/>
                    <a:pt x="3546" y="1809"/>
                  </a:cubicBezTo>
                  <a:lnTo>
                    <a:pt x="2677" y="1809"/>
                  </a:lnTo>
                  <a:cubicBezTo>
                    <a:pt x="2190" y="1809"/>
                    <a:pt x="1773" y="2226"/>
                    <a:pt x="1773" y="2712"/>
                  </a:cubicBezTo>
                  <a:lnTo>
                    <a:pt x="1773" y="16791"/>
                  </a:lnTo>
                  <a:lnTo>
                    <a:pt x="591" y="16791"/>
                  </a:lnTo>
                  <a:lnTo>
                    <a:pt x="591" y="2121"/>
                  </a:lnTo>
                  <a:cubicBezTo>
                    <a:pt x="573" y="1130"/>
                    <a:pt x="1330" y="601"/>
                    <a:pt x="2087" y="601"/>
                  </a:cubicBezTo>
                  <a:close/>
                  <a:moveTo>
                    <a:pt x="13766" y="4207"/>
                  </a:moveTo>
                  <a:lnTo>
                    <a:pt x="13766" y="7683"/>
                  </a:lnTo>
                  <a:lnTo>
                    <a:pt x="12445" y="9004"/>
                  </a:lnTo>
                  <a:lnTo>
                    <a:pt x="3581" y="9004"/>
                  </a:lnTo>
                  <a:lnTo>
                    <a:pt x="3581" y="9595"/>
                  </a:lnTo>
                  <a:lnTo>
                    <a:pt x="11855" y="9595"/>
                  </a:lnTo>
                  <a:lnTo>
                    <a:pt x="11229" y="10186"/>
                  </a:lnTo>
                  <a:lnTo>
                    <a:pt x="3581" y="10186"/>
                  </a:lnTo>
                  <a:lnTo>
                    <a:pt x="3581" y="10777"/>
                  </a:lnTo>
                  <a:lnTo>
                    <a:pt x="10638" y="10777"/>
                  </a:lnTo>
                  <a:lnTo>
                    <a:pt x="8761" y="12654"/>
                  </a:lnTo>
                  <a:cubicBezTo>
                    <a:pt x="8726" y="12689"/>
                    <a:pt x="8726" y="12724"/>
                    <a:pt x="8691" y="12759"/>
                  </a:cubicBezTo>
                  <a:lnTo>
                    <a:pt x="7787" y="14532"/>
                  </a:lnTo>
                  <a:cubicBezTo>
                    <a:pt x="7753" y="14671"/>
                    <a:pt x="7753" y="14810"/>
                    <a:pt x="7857" y="14879"/>
                  </a:cubicBezTo>
                  <a:lnTo>
                    <a:pt x="7961" y="14984"/>
                  </a:lnTo>
                  <a:lnTo>
                    <a:pt x="7266" y="15679"/>
                  </a:lnTo>
                  <a:lnTo>
                    <a:pt x="7683" y="16096"/>
                  </a:lnTo>
                  <a:lnTo>
                    <a:pt x="8378" y="15401"/>
                  </a:lnTo>
                  <a:lnTo>
                    <a:pt x="8448" y="15505"/>
                  </a:lnTo>
                  <a:cubicBezTo>
                    <a:pt x="8517" y="15540"/>
                    <a:pt x="8587" y="15575"/>
                    <a:pt x="8656" y="15575"/>
                  </a:cubicBezTo>
                  <a:cubicBezTo>
                    <a:pt x="8691" y="15575"/>
                    <a:pt x="8761" y="15575"/>
                    <a:pt x="8795" y="15540"/>
                  </a:cubicBezTo>
                  <a:lnTo>
                    <a:pt x="10603" y="14671"/>
                  </a:lnTo>
                  <a:cubicBezTo>
                    <a:pt x="10603" y="14636"/>
                    <a:pt x="10638" y="14636"/>
                    <a:pt x="10673" y="14601"/>
                  </a:cubicBezTo>
                  <a:lnTo>
                    <a:pt x="13071" y="12203"/>
                  </a:lnTo>
                  <a:lnTo>
                    <a:pt x="13732" y="11507"/>
                  </a:lnTo>
                  <a:lnTo>
                    <a:pt x="13766" y="17973"/>
                  </a:lnTo>
                  <a:lnTo>
                    <a:pt x="2399" y="17973"/>
                  </a:lnTo>
                  <a:lnTo>
                    <a:pt x="2399" y="4207"/>
                  </a:lnTo>
                  <a:close/>
                  <a:moveTo>
                    <a:pt x="2086" y="1"/>
                  </a:moveTo>
                  <a:cubicBezTo>
                    <a:pt x="939" y="1"/>
                    <a:pt x="0" y="939"/>
                    <a:pt x="0" y="2087"/>
                  </a:cubicBezTo>
                  <a:lnTo>
                    <a:pt x="0" y="17069"/>
                  </a:lnTo>
                  <a:cubicBezTo>
                    <a:pt x="0" y="17243"/>
                    <a:pt x="105" y="17347"/>
                    <a:pt x="279" y="17347"/>
                  </a:cubicBezTo>
                  <a:lnTo>
                    <a:pt x="1773" y="17347"/>
                  </a:lnTo>
                  <a:lnTo>
                    <a:pt x="1773" y="18251"/>
                  </a:lnTo>
                  <a:cubicBezTo>
                    <a:pt x="1773" y="18425"/>
                    <a:pt x="1912" y="18564"/>
                    <a:pt x="2086" y="18564"/>
                  </a:cubicBezTo>
                  <a:lnTo>
                    <a:pt x="14045" y="18564"/>
                  </a:lnTo>
                  <a:cubicBezTo>
                    <a:pt x="14218" y="18564"/>
                    <a:pt x="14357" y="18425"/>
                    <a:pt x="14357" y="18251"/>
                  </a:cubicBezTo>
                  <a:lnTo>
                    <a:pt x="14357" y="10916"/>
                  </a:lnTo>
                  <a:lnTo>
                    <a:pt x="17243" y="8031"/>
                  </a:lnTo>
                  <a:lnTo>
                    <a:pt x="17556" y="7718"/>
                  </a:lnTo>
                  <a:lnTo>
                    <a:pt x="17556" y="7718"/>
                  </a:lnTo>
                  <a:cubicBezTo>
                    <a:pt x="17417" y="8483"/>
                    <a:pt x="17034" y="9213"/>
                    <a:pt x="16478" y="9769"/>
                  </a:cubicBezTo>
                  <a:lnTo>
                    <a:pt x="15053" y="11194"/>
                  </a:lnTo>
                  <a:lnTo>
                    <a:pt x="15470" y="11612"/>
                  </a:lnTo>
                  <a:lnTo>
                    <a:pt x="16895" y="10186"/>
                  </a:lnTo>
                  <a:cubicBezTo>
                    <a:pt x="17729" y="9352"/>
                    <a:pt x="18216" y="8240"/>
                    <a:pt x="18251" y="7023"/>
                  </a:cubicBezTo>
                  <a:cubicBezTo>
                    <a:pt x="18459" y="6780"/>
                    <a:pt x="18564" y="6467"/>
                    <a:pt x="18564" y="6154"/>
                  </a:cubicBezTo>
                  <a:lnTo>
                    <a:pt x="18529" y="6154"/>
                  </a:lnTo>
                  <a:cubicBezTo>
                    <a:pt x="18529" y="5424"/>
                    <a:pt x="17938" y="4798"/>
                    <a:pt x="17173" y="4798"/>
                  </a:cubicBezTo>
                  <a:cubicBezTo>
                    <a:pt x="16826" y="4798"/>
                    <a:pt x="16478" y="4937"/>
                    <a:pt x="16235" y="5215"/>
                  </a:cubicBezTo>
                  <a:lnTo>
                    <a:pt x="15366" y="6084"/>
                  </a:lnTo>
                  <a:lnTo>
                    <a:pt x="14357" y="7058"/>
                  </a:lnTo>
                  <a:lnTo>
                    <a:pt x="14357" y="4172"/>
                  </a:lnTo>
                  <a:cubicBezTo>
                    <a:pt x="16930" y="3790"/>
                    <a:pt x="16652" y="1"/>
                    <a:pt x="14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4999250" y="1721384"/>
              <a:ext cx="168232" cy="11103"/>
            </a:xfrm>
            <a:custGeom>
              <a:rect b="b" l="l" r="r" t="t"/>
              <a:pathLst>
                <a:path extrusionOk="0" h="592" w="8970">
                  <a:moveTo>
                    <a:pt x="1" y="1"/>
                  </a:moveTo>
                  <a:lnTo>
                    <a:pt x="1" y="592"/>
                  </a:lnTo>
                  <a:lnTo>
                    <a:pt x="8970" y="592"/>
                  </a:lnTo>
                  <a:lnTo>
                    <a:pt x="8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4999250" y="1743552"/>
              <a:ext cx="168232" cy="11759"/>
            </a:xfrm>
            <a:custGeom>
              <a:rect b="b" l="l" r="r" t="t"/>
              <a:pathLst>
                <a:path extrusionOk="0" h="627" w="8970">
                  <a:moveTo>
                    <a:pt x="1" y="1"/>
                  </a:moveTo>
                  <a:lnTo>
                    <a:pt x="1" y="626"/>
                  </a:lnTo>
                  <a:lnTo>
                    <a:pt x="8970" y="626"/>
                  </a:lnTo>
                  <a:lnTo>
                    <a:pt x="8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4999250" y="1766376"/>
              <a:ext cx="168232" cy="11103"/>
            </a:xfrm>
            <a:custGeom>
              <a:rect b="b" l="l" r="r" t="t"/>
              <a:pathLst>
                <a:path extrusionOk="0" h="592" w="8970">
                  <a:moveTo>
                    <a:pt x="1" y="0"/>
                  </a:moveTo>
                  <a:lnTo>
                    <a:pt x="1" y="591"/>
                  </a:lnTo>
                  <a:lnTo>
                    <a:pt x="8970" y="591"/>
                  </a:lnTo>
                  <a:lnTo>
                    <a:pt x="8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4999250" y="1900675"/>
              <a:ext cx="61967" cy="11103"/>
            </a:xfrm>
            <a:custGeom>
              <a:rect b="b" l="l" r="r" t="t"/>
              <a:pathLst>
                <a:path extrusionOk="0" h="592" w="3304">
                  <a:moveTo>
                    <a:pt x="1" y="1"/>
                  </a:moveTo>
                  <a:lnTo>
                    <a:pt x="1" y="592"/>
                  </a:lnTo>
                  <a:lnTo>
                    <a:pt x="3303" y="592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4999250" y="1923499"/>
              <a:ext cx="168232" cy="11103"/>
            </a:xfrm>
            <a:custGeom>
              <a:rect b="b" l="l" r="r" t="t"/>
              <a:pathLst>
                <a:path extrusionOk="0" h="592" w="8970">
                  <a:moveTo>
                    <a:pt x="1" y="0"/>
                  </a:moveTo>
                  <a:lnTo>
                    <a:pt x="1" y="591"/>
                  </a:lnTo>
                  <a:lnTo>
                    <a:pt x="8970" y="591"/>
                  </a:lnTo>
                  <a:lnTo>
                    <a:pt x="8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5" name="Google Shape;955;p43"/>
          <p:cNvSpPr/>
          <p:nvPr/>
        </p:nvSpPr>
        <p:spPr>
          <a:xfrm>
            <a:off x="3996849" y="1631006"/>
            <a:ext cx="320786" cy="19"/>
          </a:xfrm>
          <a:custGeom>
            <a:rect b="b" l="l" r="r" t="t"/>
            <a:pathLst>
              <a:path extrusionOk="0" fill="none" h="1" w="17104">
                <a:moveTo>
                  <a:pt x="0" y="0"/>
                </a:moveTo>
                <a:lnTo>
                  <a:pt x="17104" y="0"/>
                </a:lnTo>
              </a:path>
            </a:pathLst>
          </a:custGeom>
          <a:noFill/>
          <a:ln cap="flat" cmpd="sng" w="11300">
            <a:solidFill>
              <a:srgbClr val="FFFFFF"/>
            </a:solidFill>
            <a:prstDash val="solid"/>
            <a:miter lim="347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3"/>
          <p:cNvSpPr/>
          <p:nvPr/>
        </p:nvSpPr>
        <p:spPr>
          <a:xfrm>
            <a:off x="5693432" y="1631006"/>
            <a:ext cx="320786" cy="19"/>
          </a:xfrm>
          <a:custGeom>
            <a:rect b="b" l="l" r="r" t="t"/>
            <a:pathLst>
              <a:path extrusionOk="0" fill="none" h="1" w="17104">
                <a:moveTo>
                  <a:pt x="0" y="0"/>
                </a:moveTo>
                <a:lnTo>
                  <a:pt x="17103" y="0"/>
                </a:lnTo>
              </a:path>
            </a:pathLst>
          </a:custGeom>
          <a:noFill/>
          <a:ln cap="flat" cmpd="sng" w="11300">
            <a:solidFill>
              <a:srgbClr val="FFFFFF"/>
            </a:solidFill>
            <a:prstDash val="solid"/>
            <a:miter lim="347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7" name="Google Shape;957;p43"/>
          <p:cNvGrpSpPr/>
          <p:nvPr/>
        </p:nvGrpSpPr>
        <p:grpSpPr>
          <a:xfrm>
            <a:off x="3909194" y="2985514"/>
            <a:ext cx="316884" cy="316884"/>
            <a:chOff x="3909194" y="2985514"/>
            <a:chExt cx="316884" cy="316884"/>
          </a:xfrm>
        </p:grpSpPr>
        <p:sp>
          <p:nvSpPr>
            <p:cNvPr id="958" name="Google Shape;958;p43"/>
            <p:cNvSpPr/>
            <p:nvPr/>
          </p:nvSpPr>
          <p:spPr>
            <a:xfrm>
              <a:off x="3909194" y="2985514"/>
              <a:ext cx="316884" cy="316884"/>
            </a:xfrm>
            <a:custGeom>
              <a:rect b="b" l="l" r="r" t="t"/>
              <a:pathLst>
                <a:path extrusionOk="0" h="16896" w="16896">
                  <a:moveTo>
                    <a:pt x="13454" y="487"/>
                  </a:moveTo>
                  <a:cubicBezTo>
                    <a:pt x="13454" y="696"/>
                    <a:pt x="13350" y="904"/>
                    <a:pt x="13176" y="1043"/>
                  </a:cubicBezTo>
                  <a:lnTo>
                    <a:pt x="9248" y="4276"/>
                  </a:lnTo>
                  <a:cubicBezTo>
                    <a:pt x="9022" y="4450"/>
                    <a:pt x="8743" y="4537"/>
                    <a:pt x="8465" y="4537"/>
                  </a:cubicBezTo>
                  <a:cubicBezTo>
                    <a:pt x="8187" y="4537"/>
                    <a:pt x="7909" y="4450"/>
                    <a:pt x="7683" y="4276"/>
                  </a:cubicBezTo>
                  <a:lnTo>
                    <a:pt x="3755" y="1043"/>
                  </a:lnTo>
                  <a:cubicBezTo>
                    <a:pt x="3581" y="904"/>
                    <a:pt x="3477" y="696"/>
                    <a:pt x="3477" y="487"/>
                  </a:cubicBezTo>
                  <a:close/>
                  <a:moveTo>
                    <a:pt x="3477" y="1461"/>
                  </a:moveTo>
                  <a:lnTo>
                    <a:pt x="6362" y="3825"/>
                  </a:lnTo>
                  <a:lnTo>
                    <a:pt x="3477" y="6154"/>
                  </a:lnTo>
                  <a:lnTo>
                    <a:pt x="3477" y="1461"/>
                  </a:lnTo>
                  <a:close/>
                  <a:moveTo>
                    <a:pt x="13454" y="1461"/>
                  </a:moveTo>
                  <a:lnTo>
                    <a:pt x="13454" y="6154"/>
                  </a:lnTo>
                  <a:lnTo>
                    <a:pt x="10568" y="3825"/>
                  </a:lnTo>
                  <a:lnTo>
                    <a:pt x="13454" y="1461"/>
                  </a:lnTo>
                  <a:close/>
                  <a:moveTo>
                    <a:pt x="10151" y="4137"/>
                  </a:moveTo>
                  <a:lnTo>
                    <a:pt x="13141" y="6571"/>
                  </a:lnTo>
                  <a:cubicBezTo>
                    <a:pt x="13315" y="6710"/>
                    <a:pt x="13419" y="6918"/>
                    <a:pt x="13419" y="7162"/>
                  </a:cubicBezTo>
                  <a:lnTo>
                    <a:pt x="3442" y="7162"/>
                  </a:lnTo>
                  <a:cubicBezTo>
                    <a:pt x="3442" y="6918"/>
                    <a:pt x="3546" y="6710"/>
                    <a:pt x="3755" y="6571"/>
                  </a:cubicBezTo>
                  <a:lnTo>
                    <a:pt x="6745" y="4137"/>
                  </a:lnTo>
                  <a:lnTo>
                    <a:pt x="7370" y="4659"/>
                  </a:lnTo>
                  <a:cubicBezTo>
                    <a:pt x="7683" y="4902"/>
                    <a:pt x="8066" y="5024"/>
                    <a:pt x="8448" y="5024"/>
                  </a:cubicBezTo>
                  <a:cubicBezTo>
                    <a:pt x="8830" y="5024"/>
                    <a:pt x="9213" y="4902"/>
                    <a:pt x="9526" y="4659"/>
                  </a:cubicBezTo>
                  <a:lnTo>
                    <a:pt x="10151" y="4137"/>
                  </a:lnTo>
                  <a:close/>
                  <a:moveTo>
                    <a:pt x="15679" y="1704"/>
                  </a:moveTo>
                  <a:cubicBezTo>
                    <a:pt x="16096" y="1704"/>
                    <a:pt x="16409" y="2052"/>
                    <a:pt x="16409" y="2434"/>
                  </a:cubicBezTo>
                  <a:lnTo>
                    <a:pt x="16409" y="11125"/>
                  </a:lnTo>
                  <a:lnTo>
                    <a:pt x="487" y="11125"/>
                  </a:lnTo>
                  <a:lnTo>
                    <a:pt x="487" y="2434"/>
                  </a:lnTo>
                  <a:cubicBezTo>
                    <a:pt x="487" y="2052"/>
                    <a:pt x="835" y="1704"/>
                    <a:pt x="1252" y="1704"/>
                  </a:cubicBezTo>
                  <a:lnTo>
                    <a:pt x="2990" y="1704"/>
                  </a:lnTo>
                  <a:lnTo>
                    <a:pt x="2990" y="2191"/>
                  </a:lnTo>
                  <a:lnTo>
                    <a:pt x="1252" y="2191"/>
                  </a:lnTo>
                  <a:cubicBezTo>
                    <a:pt x="1113" y="2191"/>
                    <a:pt x="974" y="2295"/>
                    <a:pt x="1009" y="2434"/>
                  </a:cubicBezTo>
                  <a:lnTo>
                    <a:pt x="1009" y="5910"/>
                  </a:lnTo>
                  <a:cubicBezTo>
                    <a:pt x="974" y="6049"/>
                    <a:pt x="1113" y="6188"/>
                    <a:pt x="1252" y="6188"/>
                  </a:cubicBezTo>
                  <a:cubicBezTo>
                    <a:pt x="1391" y="6188"/>
                    <a:pt x="1495" y="6049"/>
                    <a:pt x="1495" y="5910"/>
                  </a:cubicBezTo>
                  <a:lnTo>
                    <a:pt x="1495" y="2712"/>
                  </a:lnTo>
                  <a:lnTo>
                    <a:pt x="2990" y="2712"/>
                  </a:lnTo>
                  <a:lnTo>
                    <a:pt x="2990" y="7405"/>
                  </a:lnTo>
                  <a:cubicBezTo>
                    <a:pt x="2955" y="7509"/>
                    <a:pt x="3095" y="7648"/>
                    <a:pt x="3234" y="7648"/>
                  </a:cubicBezTo>
                  <a:lnTo>
                    <a:pt x="13697" y="7648"/>
                  </a:lnTo>
                  <a:cubicBezTo>
                    <a:pt x="13836" y="7648"/>
                    <a:pt x="13940" y="7509"/>
                    <a:pt x="13940" y="7405"/>
                  </a:cubicBezTo>
                  <a:lnTo>
                    <a:pt x="13940" y="2712"/>
                  </a:lnTo>
                  <a:lnTo>
                    <a:pt x="15435" y="2712"/>
                  </a:lnTo>
                  <a:lnTo>
                    <a:pt x="15435" y="10117"/>
                  </a:lnTo>
                  <a:lnTo>
                    <a:pt x="1495" y="10117"/>
                  </a:lnTo>
                  <a:lnTo>
                    <a:pt x="1495" y="6918"/>
                  </a:lnTo>
                  <a:cubicBezTo>
                    <a:pt x="1495" y="6779"/>
                    <a:pt x="1391" y="6675"/>
                    <a:pt x="1252" y="6675"/>
                  </a:cubicBezTo>
                  <a:cubicBezTo>
                    <a:pt x="1113" y="6675"/>
                    <a:pt x="1009" y="6779"/>
                    <a:pt x="1009" y="6918"/>
                  </a:cubicBezTo>
                  <a:lnTo>
                    <a:pt x="1009" y="10395"/>
                  </a:lnTo>
                  <a:cubicBezTo>
                    <a:pt x="1009" y="10534"/>
                    <a:pt x="1113" y="10638"/>
                    <a:pt x="1252" y="10638"/>
                  </a:cubicBezTo>
                  <a:lnTo>
                    <a:pt x="15679" y="10638"/>
                  </a:lnTo>
                  <a:cubicBezTo>
                    <a:pt x="15818" y="10638"/>
                    <a:pt x="15922" y="10534"/>
                    <a:pt x="15922" y="10395"/>
                  </a:cubicBezTo>
                  <a:lnTo>
                    <a:pt x="15922" y="2434"/>
                  </a:lnTo>
                  <a:cubicBezTo>
                    <a:pt x="15922" y="2295"/>
                    <a:pt x="15818" y="2191"/>
                    <a:pt x="15679" y="2191"/>
                  </a:cubicBezTo>
                  <a:lnTo>
                    <a:pt x="13940" y="2191"/>
                  </a:lnTo>
                  <a:lnTo>
                    <a:pt x="13940" y="1704"/>
                  </a:lnTo>
                  <a:close/>
                  <a:moveTo>
                    <a:pt x="16409" y="11611"/>
                  </a:moveTo>
                  <a:lnTo>
                    <a:pt x="16409" y="13349"/>
                  </a:lnTo>
                  <a:cubicBezTo>
                    <a:pt x="16409" y="13767"/>
                    <a:pt x="16096" y="14079"/>
                    <a:pt x="15679" y="14079"/>
                  </a:cubicBezTo>
                  <a:lnTo>
                    <a:pt x="1252" y="14079"/>
                  </a:lnTo>
                  <a:cubicBezTo>
                    <a:pt x="835" y="14079"/>
                    <a:pt x="487" y="13767"/>
                    <a:pt x="487" y="13349"/>
                  </a:cubicBezTo>
                  <a:lnTo>
                    <a:pt x="487" y="11611"/>
                  </a:lnTo>
                  <a:close/>
                  <a:moveTo>
                    <a:pt x="9908" y="14601"/>
                  </a:moveTo>
                  <a:lnTo>
                    <a:pt x="10221" y="15783"/>
                  </a:lnTo>
                  <a:cubicBezTo>
                    <a:pt x="10290" y="16026"/>
                    <a:pt x="10429" y="16235"/>
                    <a:pt x="10603" y="16409"/>
                  </a:cubicBezTo>
                  <a:lnTo>
                    <a:pt x="6327" y="16409"/>
                  </a:lnTo>
                  <a:cubicBezTo>
                    <a:pt x="6501" y="16235"/>
                    <a:pt x="6640" y="16026"/>
                    <a:pt x="6710" y="15783"/>
                  </a:cubicBezTo>
                  <a:lnTo>
                    <a:pt x="7057" y="14601"/>
                  </a:lnTo>
                  <a:close/>
                  <a:moveTo>
                    <a:pt x="3234" y="1"/>
                  </a:moveTo>
                  <a:cubicBezTo>
                    <a:pt x="3095" y="1"/>
                    <a:pt x="2955" y="105"/>
                    <a:pt x="2955" y="244"/>
                  </a:cubicBezTo>
                  <a:lnTo>
                    <a:pt x="2955" y="1217"/>
                  </a:lnTo>
                  <a:lnTo>
                    <a:pt x="1217" y="1217"/>
                  </a:lnTo>
                  <a:cubicBezTo>
                    <a:pt x="557" y="1217"/>
                    <a:pt x="1" y="1774"/>
                    <a:pt x="1" y="2434"/>
                  </a:cubicBezTo>
                  <a:lnTo>
                    <a:pt x="1" y="13349"/>
                  </a:lnTo>
                  <a:cubicBezTo>
                    <a:pt x="1" y="14045"/>
                    <a:pt x="557" y="14601"/>
                    <a:pt x="1217" y="14601"/>
                  </a:cubicBezTo>
                  <a:lnTo>
                    <a:pt x="6536" y="14601"/>
                  </a:lnTo>
                  <a:lnTo>
                    <a:pt x="6223" y="15644"/>
                  </a:lnTo>
                  <a:cubicBezTo>
                    <a:pt x="6084" y="16061"/>
                    <a:pt x="5667" y="16374"/>
                    <a:pt x="5180" y="16409"/>
                  </a:cubicBezTo>
                  <a:lnTo>
                    <a:pt x="3338" y="16409"/>
                  </a:lnTo>
                  <a:cubicBezTo>
                    <a:pt x="3199" y="16409"/>
                    <a:pt x="3095" y="16513"/>
                    <a:pt x="3095" y="16652"/>
                  </a:cubicBezTo>
                  <a:cubicBezTo>
                    <a:pt x="3095" y="16791"/>
                    <a:pt x="3199" y="16895"/>
                    <a:pt x="3338" y="16895"/>
                  </a:cubicBezTo>
                  <a:lnTo>
                    <a:pt x="13558" y="16895"/>
                  </a:lnTo>
                  <a:cubicBezTo>
                    <a:pt x="13697" y="16895"/>
                    <a:pt x="13836" y="16791"/>
                    <a:pt x="13836" y="16652"/>
                  </a:cubicBezTo>
                  <a:cubicBezTo>
                    <a:pt x="13801" y="16513"/>
                    <a:pt x="13697" y="16409"/>
                    <a:pt x="13558" y="16409"/>
                  </a:cubicBezTo>
                  <a:lnTo>
                    <a:pt x="11716" y="16409"/>
                  </a:lnTo>
                  <a:cubicBezTo>
                    <a:pt x="11229" y="16374"/>
                    <a:pt x="10812" y="16061"/>
                    <a:pt x="10673" y="15644"/>
                  </a:cubicBezTo>
                  <a:lnTo>
                    <a:pt x="10395" y="14601"/>
                  </a:lnTo>
                  <a:lnTo>
                    <a:pt x="15679" y="14601"/>
                  </a:lnTo>
                  <a:cubicBezTo>
                    <a:pt x="16339" y="14601"/>
                    <a:pt x="16895" y="14045"/>
                    <a:pt x="16895" y="13349"/>
                  </a:cubicBezTo>
                  <a:lnTo>
                    <a:pt x="16895" y="2434"/>
                  </a:lnTo>
                  <a:cubicBezTo>
                    <a:pt x="16895" y="1774"/>
                    <a:pt x="16339" y="1217"/>
                    <a:pt x="15679" y="1217"/>
                  </a:cubicBezTo>
                  <a:lnTo>
                    <a:pt x="13940" y="1217"/>
                  </a:lnTo>
                  <a:lnTo>
                    <a:pt x="13940" y="244"/>
                  </a:lnTo>
                  <a:cubicBezTo>
                    <a:pt x="13940" y="105"/>
                    <a:pt x="13836" y="1"/>
                    <a:pt x="13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4049364" y="3212403"/>
              <a:ext cx="32615" cy="28114"/>
            </a:xfrm>
            <a:custGeom>
              <a:rect b="b" l="l" r="r" t="t"/>
              <a:pathLst>
                <a:path extrusionOk="0" h="1499" w="1739">
                  <a:moveTo>
                    <a:pt x="974" y="521"/>
                  </a:moveTo>
                  <a:cubicBezTo>
                    <a:pt x="1322" y="521"/>
                    <a:pt x="1322" y="1008"/>
                    <a:pt x="974" y="1008"/>
                  </a:cubicBezTo>
                  <a:cubicBezTo>
                    <a:pt x="661" y="1008"/>
                    <a:pt x="661" y="521"/>
                    <a:pt x="974" y="521"/>
                  </a:cubicBezTo>
                  <a:close/>
                  <a:moveTo>
                    <a:pt x="974" y="0"/>
                  </a:moveTo>
                  <a:cubicBezTo>
                    <a:pt x="313" y="0"/>
                    <a:pt x="1" y="800"/>
                    <a:pt x="453" y="1286"/>
                  </a:cubicBezTo>
                  <a:cubicBezTo>
                    <a:pt x="610" y="1433"/>
                    <a:pt x="801" y="1499"/>
                    <a:pt x="986" y="1499"/>
                  </a:cubicBezTo>
                  <a:cubicBezTo>
                    <a:pt x="1373" y="1499"/>
                    <a:pt x="1739" y="1211"/>
                    <a:pt x="1739" y="765"/>
                  </a:cubicBezTo>
                  <a:cubicBezTo>
                    <a:pt x="1739" y="348"/>
                    <a:pt x="1391" y="0"/>
                    <a:pt x="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43"/>
          <p:cNvGrpSpPr/>
          <p:nvPr/>
        </p:nvGrpSpPr>
        <p:grpSpPr>
          <a:xfrm>
            <a:off x="5700754" y="2980957"/>
            <a:ext cx="382733" cy="325999"/>
            <a:chOff x="5700754" y="2980957"/>
            <a:chExt cx="382733" cy="325999"/>
          </a:xfrm>
        </p:grpSpPr>
        <p:sp>
          <p:nvSpPr>
            <p:cNvPr id="961" name="Google Shape;961;p43"/>
            <p:cNvSpPr/>
            <p:nvPr/>
          </p:nvSpPr>
          <p:spPr>
            <a:xfrm>
              <a:off x="5700754" y="2980957"/>
              <a:ext cx="382733" cy="325999"/>
            </a:xfrm>
            <a:custGeom>
              <a:rect b="b" l="l" r="r" t="t"/>
              <a:pathLst>
                <a:path extrusionOk="0" h="17382" w="20407">
                  <a:moveTo>
                    <a:pt x="12654" y="2399"/>
                  </a:moveTo>
                  <a:lnTo>
                    <a:pt x="12654" y="2990"/>
                  </a:lnTo>
                  <a:lnTo>
                    <a:pt x="7788" y="2990"/>
                  </a:lnTo>
                  <a:lnTo>
                    <a:pt x="7788" y="2399"/>
                  </a:lnTo>
                  <a:close/>
                  <a:moveTo>
                    <a:pt x="15331" y="591"/>
                  </a:moveTo>
                  <a:cubicBezTo>
                    <a:pt x="17695" y="591"/>
                    <a:pt x="19642" y="2434"/>
                    <a:pt x="19816" y="4798"/>
                  </a:cubicBezTo>
                  <a:lnTo>
                    <a:pt x="15644" y="4798"/>
                  </a:lnTo>
                  <a:lnTo>
                    <a:pt x="15644" y="4485"/>
                  </a:lnTo>
                  <a:cubicBezTo>
                    <a:pt x="15644" y="3789"/>
                    <a:pt x="15123" y="3164"/>
                    <a:pt x="14427" y="3025"/>
                  </a:cubicBezTo>
                  <a:lnTo>
                    <a:pt x="14427" y="2086"/>
                  </a:lnTo>
                  <a:cubicBezTo>
                    <a:pt x="14427" y="1517"/>
                    <a:pt x="13984" y="1191"/>
                    <a:pt x="13535" y="1191"/>
                  </a:cubicBezTo>
                  <a:cubicBezTo>
                    <a:pt x="13189" y="1191"/>
                    <a:pt x="12840" y="1384"/>
                    <a:pt x="12689" y="1808"/>
                  </a:cubicBezTo>
                  <a:lnTo>
                    <a:pt x="7718" y="1808"/>
                  </a:lnTo>
                  <a:cubicBezTo>
                    <a:pt x="7568" y="1402"/>
                    <a:pt x="7228" y="1217"/>
                    <a:pt x="6889" y="1217"/>
                  </a:cubicBezTo>
                  <a:cubicBezTo>
                    <a:pt x="6444" y="1217"/>
                    <a:pt x="6000" y="1534"/>
                    <a:pt x="5980" y="2086"/>
                  </a:cubicBezTo>
                  <a:lnTo>
                    <a:pt x="5980" y="3025"/>
                  </a:lnTo>
                  <a:cubicBezTo>
                    <a:pt x="5285" y="3164"/>
                    <a:pt x="4798" y="3789"/>
                    <a:pt x="4798" y="4485"/>
                  </a:cubicBezTo>
                  <a:lnTo>
                    <a:pt x="4798" y="4798"/>
                  </a:lnTo>
                  <a:lnTo>
                    <a:pt x="626" y="4798"/>
                  </a:lnTo>
                  <a:cubicBezTo>
                    <a:pt x="766" y="2434"/>
                    <a:pt x="2712" y="591"/>
                    <a:pt x="5076" y="591"/>
                  </a:cubicBezTo>
                  <a:close/>
                  <a:moveTo>
                    <a:pt x="4798" y="5388"/>
                  </a:moveTo>
                  <a:lnTo>
                    <a:pt x="4798" y="6570"/>
                  </a:lnTo>
                  <a:lnTo>
                    <a:pt x="592" y="6570"/>
                  </a:lnTo>
                  <a:lnTo>
                    <a:pt x="592" y="5388"/>
                  </a:lnTo>
                  <a:close/>
                  <a:moveTo>
                    <a:pt x="19816" y="5388"/>
                  </a:moveTo>
                  <a:lnTo>
                    <a:pt x="19816" y="6570"/>
                  </a:lnTo>
                  <a:lnTo>
                    <a:pt x="15644" y="6570"/>
                  </a:lnTo>
                  <a:lnTo>
                    <a:pt x="15644" y="5388"/>
                  </a:lnTo>
                  <a:close/>
                  <a:moveTo>
                    <a:pt x="13558" y="1799"/>
                  </a:moveTo>
                  <a:cubicBezTo>
                    <a:pt x="13715" y="1799"/>
                    <a:pt x="13871" y="1895"/>
                    <a:pt x="13871" y="2086"/>
                  </a:cubicBezTo>
                  <a:lnTo>
                    <a:pt x="13871" y="3303"/>
                  </a:lnTo>
                  <a:cubicBezTo>
                    <a:pt x="13871" y="3442"/>
                    <a:pt x="13975" y="3581"/>
                    <a:pt x="14149" y="3581"/>
                  </a:cubicBezTo>
                  <a:cubicBezTo>
                    <a:pt x="14636" y="3581"/>
                    <a:pt x="15053" y="3998"/>
                    <a:pt x="15053" y="4485"/>
                  </a:cubicBezTo>
                  <a:lnTo>
                    <a:pt x="15053" y="6883"/>
                  </a:lnTo>
                  <a:cubicBezTo>
                    <a:pt x="15053" y="7335"/>
                    <a:pt x="15262" y="7787"/>
                    <a:pt x="15644" y="8065"/>
                  </a:cubicBezTo>
                  <a:lnTo>
                    <a:pt x="16826" y="8969"/>
                  </a:lnTo>
                  <a:cubicBezTo>
                    <a:pt x="17208" y="9247"/>
                    <a:pt x="17417" y="9699"/>
                    <a:pt x="17417" y="10151"/>
                  </a:cubicBezTo>
                  <a:lnTo>
                    <a:pt x="17417" y="12897"/>
                  </a:lnTo>
                  <a:cubicBezTo>
                    <a:pt x="17417" y="13384"/>
                    <a:pt x="17034" y="13801"/>
                    <a:pt x="16513" y="13801"/>
                  </a:cubicBezTo>
                  <a:lnTo>
                    <a:pt x="5076" y="13801"/>
                  </a:lnTo>
                  <a:cubicBezTo>
                    <a:pt x="4902" y="13801"/>
                    <a:pt x="4798" y="13905"/>
                    <a:pt x="4798" y="14079"/>
                  </a:cubicBezTo>
                  <a:cubicBezTo>
                    <a:pt x="4763" y="14253"/>
                    <a:pt x="4902" y="14392"/>
                    <a:pt x="5076" y="14392"/>
                  </a:cubicBezTo>
                  <a:lnTo>
                    <a:pt x="16513" y="14392"/>
                  </a:lnTo>
                  <a:cubicBezTo>
                    <a:pt x="16861" y="14392"/>
                    <a:pt x="17174" y="14288"/>
                    <a:pt x="17417" y="14079"/>
                  </a:cubicBezTo>
                  <a:lnTo>
                    <a:pt x="17417" y="15887"/>
                  </a:lnTo>
                  <a:cubicBezTo>
                    <a:pt x="17417" y="16373"/>
                    <a:pt x="17034" y="16791"/>
                    <a:pt x="16513" y="16791"/>
                  </a:cubicBezTo>
                  <a:lnTo>
                    <a:pt x="3894" y="16791"/>
                  </a:lnTo>
                  <a:cubicBezTo>
                    <a:pt x="3407" y="16756"/>
                    <a:pt x="3025" y="16373"/>
                    <a:pt x="3025" y="15887"/>
                  </a:cubicBezTo>
                  <a:lnTo>
                    <a:pt x="3025" y="14079"/>
                  </a:lnTo>
                  <a:cubicBezTo>
                    <a:pt x="3268" y="14288"/>
                    <a:pt x="3581" y="14392"/>
                    <a:pt x="3894" y="14392"/>
                  </a:cubicBezTo>
                  <a:cubicBezTo>
                    <a:pt x="4068" y="14392"/>
                    <a:pt x="4207" y="14253"/>
                    <a:pt x="4207" y="14079"/>
                  </a:cubicBezTo>
                  <a:cubicBezTo>
                    <a:pt x="4207" y="13940"/>
                    <a:pt x="4068" y="13801"/>
                    <a:pt x="3894" y="13801"/>
                  </a:cubicBezTo>
                  <a:cubicBezTo>
                    <a:pt x="3407" y="13801"/>
                    <a:pt x="2990" y="13384"/>
                    <a:pt x="3025" y="12897"/>
                  </a:cubicBezTo>
                  <a:lnTo>
                    <a:pt x="3025" y="10186"/>
                  </a:lnTo>
                  <a:cubicBezTo>
                    <a:pt x="3025" y="9699"/>
                    <a:pt x="3234" y="9247"/>
                    <a:pt x="3616" y="8969"/>
                  </a:cubicBezTo>
                  <a:lnTo>
                    <a:pt x="4798" y="8065"/>
                  </a:lnTo>
                  <a:cubicBezTo>
                    <a:pt x="5180" y="7787"/>
                    <a:pt x="5389" y="7335"/>
                    <a:pt x="5389" y="6883"/>
                  </a:cubicBezTo>
                  <a:lnTo>
                    <a:pt x="5389" y="4485"/>
                  </a:lnTo>
                  <a:cubicBezTo>
                    <a:pt x="5389" y="3998"/>
                    <a:pt x="5806" y="3581"/>
                    <a:pt x="6293" y="3581"/>
                  </a:cubicBezTo>
                  <a:cubicBezTo>
                    <a:pt x="6467" y="3581"/>
                    <a:pt x="6606" y="3442"/>
                    <a:pt x="6606" y="3303"/>
                  </a:cubicBezTo>
                  <a:lnTo>
                    <a:pt x="6606" y="2086"/>
                  </a:lnTo>
                  <a:cubicBezTo>
                    <a:pt x="6606" y="1895"/>
                    <a:pt x="6753" y="1799"/>
                    <a:pt x="6901" y="1799"/>
                  </a:cubicBezTo>
                  <a:cubicBezTo>
                    <a:pt x="7049" y="1799"/>
                    <a:pt x="7197" y="1895"/>
                    <a:pt x="7197" y="2086"/>
                  </a:cubicBezTo>
                  <a:lnTo>
                    <a:pt x="7197" y="3303"/>
                  </a:lnTo>
                  <a:cubicBezTo>
                    <a:pt x="7197" y="3442"/>
                    <a:pt x="7336" y="3581"/>
                    <a:pt x="7509" y="3581"/>
                  </a:cubicBezTo>
                  <a:lnTo>
                    <a:pt x="12967" y="3581"/>
                  </a:lnTo>
                  <a:cubicBezTo>
                    <a:pt x="13141" y="3581"/>
                    <a:pt x="13245" y="3442"/>
                    <a:pt x="13245" y="3303"/>
                  </a:cubicBezTo>
                  <a:lnTo>
                    <a:pt x="13245" y="2086"/>
                  </a:lnTo>
                  <a:cubicBezTo>
                    <a:pt x="13245" y="1895"/>
                    <a:pt x="13402" y="1799"/>
                    <a:pt x="13558" y="1799"/>
                  </a:cubicBezTo>
                  <a:close/>
                  <a:moveTo>
                    <a:pt x="5076" y="0"/>
                  </a:moveTo>
                  <a:cubicBezTo>
                    <a:pt x="2260" y="0"/>
                    <a:pt x="1" y="2260"/>
                    <a:pt x="1" y="5076"/>
                  </a:cubicBezTo>
                  <a:lnTo>
                    <a:pt x="1" y="6883"/>
                  </a:lnTo>
                  <a:cubicBezTo>
                    <a:pt x="1" y="7022"/>
                    <a:pt x="140" y="7161"/>
                    <a:pt x="279" y="7161"/>
                  </a:cubicBezTo>
                  <a:lnTo>
                    <a:pt x="4763" y="7161"/>
                  </a:lnTo>
                  <a:cubicBezTo>
                    <a:pt x="4694" y="7335"/>
                    <a:pt x="4589" y="7509"/>
                    <a:pt x="4450" y="7613"/>
                  </a:cubicBezTo>
                  <a:lnTo>
                    <a:pt x="3234" y="8517"/>
                  </a:lnTo>
                  <a:cubicBezTo>
                    <a:pt x="2712" y="8900"/>
                    <a:pt x="2399" y="9525"/>
                    <a:pt x="2399" y="10186"/>
                  </a:cubicBezTo>
                  <a:lnTo>
                    <a:pt x="2399" y="15887"/>
                  </a:lnTo>
                  <a:cubicBezTo>
                    <a:pt x="2399" y="16721"/>
                    <a:pt x="3060" y="17382"/>
                    <a:pt x="3894" y="17382"/>
                  </a:cubicBezTo>
                  <a:lnTo>
                    <a:pt x="16513" y="17382"/>
                  </a:lnTo>
                  <a:cubicBezTo>
                    <a:pt x="17347" y="17382"/>
                    <a:pt x="18008" y="16721"/>
                    <a:pt x="18008" y="15887"/>
                  </a:cubicBezTo>
                  <a:lnTo>
                    <a:pt x="18008" y="10186"/>
                  </a:lnTo>
                  <a:cubicBezTo>
                    <a:pt x="18008" y="9525"/>
                    <a:pt x="17695" y="8900"/>
                    <a:pt x="17174" y="8482"/>
                  </a:cubicBezTo>
                  <a:lnTo>
                    <a:pt x="15992" y="7613"/>
                  </a:lnTo>
                  <a:cubicBezTo>
                    <a:pt x="15853" y="7474"/>
                    <a:pt x="15748" y="7335"/>
                    <a:pt x="15679" y="7161"/>
                  </a:cubicBezTo>
                  <a:lnTo>
                    <a:pt x="20128" y="7161"/>
                  </a:lnTo>
                  <a:cubicBezTo>
                    <a:pt x="20267" y="7161"/>
                    <a:pt x="20406" y="7022"/>
                    <a:pt x="20406" y="6849"/>
                  </a:cubicBezTo>
                  <a:lnTo>
                    <a:pt x="20406" y="5076"/>
                  </a:lnTo>
                  <a:cubicBezTo>
                    <a:pt x="20406" y="2260"/>
                    <a:pt x="18147" y="0"/>
                    <a:pt x="15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5779654" y="3059181"/>
              <a:ext cx="196909" cy="168720"/>
            </a:xfrm>
            <a:custGeom>
              <a:rect b="b" l="l" r="r" t="t"/>
              <a:pathLst>
                <a:path extrusionOk="0" h="8996" w="10499">
                  <a:moveTo>
                    <a:pt x="5955" y="603"/>
                  </a:moveTo>
                  <a:cubicBezTo>
                    <a:pt x="7957" y="603"/>
                    <a:pt x="9873" y="2153"/>
                    <a:pt x="9873" y="4485"/>
                  </a:cubicBezTo>
                  <a:cubicBezTo>
                    <a:pt x="9873" y="6640"/>
                    <a:pt x="8135" y="8379"/>
                    <a:pt x="6014" y="8379"/>
                  </a:cubicBezTo>
                  <a:cubicBezTo>
                    <a:pt x="2538" y="8379"/>
                    <a:pt x="800" y="4207"/>
                    <a:pt x="3233" y="1739"/>
                  </a:cubicBezTo>
                  <a:cubicBezTo>
                    <a:pt x="4029" y="954"/>
                    <a:pt x="5002" y="603"/>
                    <a:pt x="5955" y="603"/>
                  </a:cubicBezTo>
                  <a:close/>
                  <a:moveTo>
                    <a:pt x="6014" y="1"/>
                  </a:moveTo>
                  <a:cubicBezTo>
                    <a:pt x="1981" y="1"/>
                    <a:pt x="0" y="4868"/>
                    <a:pt x="2816" y="7683"/>
                  </a:cubicBezTo>
                  <a:cubicBezTo>
                    <a:pt x="3733" y="8590"/>
                    <a:pt x="4857" y="8996"/>
                    <a:pt x="5958" y="8996"/>
                  </a:cubicBezTo>
                  <a:cubicBezTo>
                    <a:pt x="8277" y="8996"/>
                    <a:pt x="10498" y="7196"/>
                    <a:pt x="10498" y="4485"/>
                  </a:cubicBezTo>
                  <a:cubicBezTo>
                    <a:pt x="10498" y="2017"/>
                    <a:pt x="8482" y="1"/>
                    <a:pt x="6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5839630" y="3104172"/>
              <a:ext cx="91937" cy="78752"/>
            </a:xfrm>
            <a:custGeom>
              <a:rect b="b" l="l" r="r" t="t"/>
              <a:pathLst>
                <a:path extrusionOk="0" h="4199" w="4902">
                  <a:moveTo>
                    <a:pt x="2792" y="603"/>
                  </a:moveTo>
                  <a:cubicBezTo>
                    <a:pt x="3565" y="603"/>
                    <a:pt x="4311" y="1194"/>
                    <a:pt x="4311" y="2086"/>
                  </a:cubicBezTo>
                  <a:cubicBezTo>
                    <a:pt x="4311" y="2920"/>
                    <a:pt x="3616" y="3616"/>
                    <a:pt x="2816" y="3616"/>
                  </a:cubicBezTo>
                  <a:cubicBezTo>
                    <a:pt x="1460" y="3616"/>
                    <a:pt x="800" y="1982"/>
                    <a:pt x="1738" y="1043"/>
                  </a:cubicBezTo>
                  <a:cubicBezTo>
                    <a:pt x="2043" y="739"/>
                    <a:pt x="2420" y="603"/>
                    <a:pt x="2792" y="603"/>
                  </a:cubicBezTo>
                  <a:close/>
                  <a:moveTo>
                    <a:pt x="2816" y="0"/>
                  </a:moveTo>
                  <a:cubicBezTo>
                    <a:pt x="939" y="0"/>
                    <a:pt x="0" y="2260"/>
                    <a:pt x="1321" y="3581"/>
                  </a:cubicBezTo>
                  <a:cubicBezTo>
                    <a:pt x="1748" y="4007"/>
                    <a:pt x="2272" y="4198"/>
                    <a:pt x="2786" y="4198"/>
                  </a:cubicBezTo>
                  <a:cubicBezTo>
                    <a:pt x="3865" y="4198"/>
                    <a:pt x="4902" y="3357"/>
                    <a:pt x="4902" y="2086"/>
                  </a:cubicBezTo>
                  <a:cubicBezTo>
                    <a:pt x="4902" y="939"/>
                    <a:pt x="3963" y="0"/>
                    <a:pt x="28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3"/>
            <p:cNvSpPr/>
            <p:nvPr/>
          </p:nvSpPr>
          <p:spPr>
            <a:xfrm>
              <a:off x="5809642" y="3082005"/>
              <a:ext cx="144095" cy="123577"/>
            </a:xfrm>
            <a:custGeom>
              <a:rect b="b" l="l" r="r" t="t"/>
              <a:pathLst>
                <a:path extrusionOk="0" h="6589" w="7683">
                  <a:moveTo>
                    <a:pt x="4404" y="587"/>
                  </a:moveTo>
                  <a:cubicBezTo>
                    <a:pt x="5781" y="587"/>
                    <a:pt x="7092" y="1651"/>
                    <a:pt x="7092" y="3268"/>
                  </a:cubicBezTo>
                  <a:cubicBezTo>
                    <a:pt x="7092" y="4763"/>
                    <a:pt x="5875" y="5980"/>
                    <a:pt x="4415" y="5980"/>
                  </a:cubicBezTo>
                  <a:cubicBezTo>
                    <a:pt x="1982" y="5980"/>
                    <a:pt x="800" y="3060"/>
                    <a:pt x="2503" y="1391"/>
                  </a:cubicBezTo>
                  <a:cubicBezTo>
                    <a:pt x="3058" y="836"/>
                    <a:pt x="3739" y="587"/>
                    <a:pt x="4404" y="587"/>
                  </a:cubicBezTo>
                  <a:close/>
                  <a:moveTo>
                    <a:pt x="4415" y="0"/>
                  </a:moveTo>
                  <a:cubicBezTo>
                    <a:pt x="1460" y="0"/>
                    <a:pt x="0" y="3546"/>
                    <a:pt x="2086" y="5632"/>
                  </a:cubicBezTo>
                  <a:cubicBezTo>
                    <a:pt x="2746" y="6292"/>
                    <a:pt x="3561" y="6588"/>
                    <a:pt x="4362" y="6588"/>
                  </a:cubicBezTo>
                  <a:cubicBezTo>
                    <a:pt x="6052" y="6588"/>
                    <a:pt x="7683" y="5272"/>
                    <a:pt x="7683" y="3268"/>
                  </a:cubicBezTo>
                  <a:cubicBezTo>
                    <a:pt x="7683" y="1461"/>
                    <a:pt x="6223" y="0"/>
                    <a:pt x="4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43"/>
          <p:cNvGrpSpPr/>
          <p:nvPr/>
        </p:nvGrpSpPr>
        <p:grpSpPr>
          <a:xfrm>
            <a:off x="3078519" y="2976772"/>
            <a:ext cx="458450" cy="380955"/>
            <a:chOff x="3073065" y="3290444"/>
            <a:chExt cx="417000" cy="346512"/>
          </a:xfrm>
        </p:grpSpPr>
        <p:sp>
          <p:nvSpPr>
            <p:cNvPr id="966" name="Google Shape;966;p43"/>
            <p:cNvSpPr/>
            <p:nvPr/>
          </p:nvSpPr>
          <p:spPr>
            <a:xfrm>
              <a:off x="3135686" y="3290444"/>
              <a:ext cx="291751" cy="17"/>
            </a:xfrm>
            <a:custGeom>
              <a:rect b="b" l="l" r="r" t="t"/>
              <a:pathLst>
                <a:path extrusionOk="0" fill="none" h="1" w="17104">
                  <a:moveTo>
                    <a:pt x="0" y="0"/>
                  </a:moveTo>
                  <a:lnTo>
                    <a:pt x="17104" y="0"/>
                  </a:lnTo>
                </a:path>
              </a:pathLst>
            </a:custGeom>
            <a:noFill/>
            <a:ln cap="flat" cmpd="sng" w="11300">
              <a:solidFill>
                <a:srgbClr val="FFFFFF"/>
              </a:solidFill>
              <a:prstDash val="solid"/>
              <a:miter lim="347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3"/>
            <p:cNvSpPr txBox="1"/>
            <p:nvPr/>
          </p:nvSpPr>
          <p:spPr>
            <a:xfrm>
              <a:off x="3073065" y="3290456"/>
              <a:ext cx="4170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Black"/>
                  <a:ea typeface="Fira Sans Extra Condensed Black"/>
                  <a:cs typeface="Fira Sans Extra Condensed Black"/>
                  <a:sym typeface="Fira Sans Extra Condensed Black"/>
                </a:rPr>
                <a:t>04</a:t>
              </a:r>
              <a:endParaRPr sz="2600">
                <a:solidFill>
                  <a:schemeClr val="lt1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endParaRPr>
            </a:p>
          </p:txBody>
        </p:sp>
      </p:grpSp>
      <p:sp>
        <p:nvSpPr>
          <p:cNvPr id="968" name="Google Shape;968;p43"/>
          <p:cNvSpPr txBox="1"/>
          <p:nvPr/>
        </p:nvSpPr>
        <p:spPr>
          <a:xfrm>
            <a:off x="3928003" y="1627048"/>
            <a:ext cx="458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rPr>
              <a:t>01</a:t>
            </a:r>
            <a:endParaRPr sz="2600">
              <a:solidFill>
                <a:schemeClr val="lt1"/>
              </a:solidFill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grpSp>
        <p:nvGrpSpPr>
          <p:cNvPr id="969" name="Google Shape;969;p43"/>
          <p:cNvGrpSpPr/>
          <p:nvPr/>
        </p:nvGrpSpPr>
        <p:grpSpPr>
          <a:xfrm>
            <a:off x="4662105" y="2976772"/>
            <a:ext cx="458450" cy="386136"/>
            <a:chOff x="4513474" y="3329919"/>
            <a:chExt cx="417000" cy="351224"/>
          </a:xfrm>
        </p:grpSpPr>
        <p:sp>
          <p:nvSpPr>
            <p:cNvPr id="970" name="Google Shape;970;p43"/>
            <p:cNvSpPr/>
            <p:nvPr/>
          </p:nvSpPr>
          <p:spPr>
            <a:xfrm>
              <a:off x="4585864" y="3329919"/>
              <a:ext cx="291751" cy="17"/>
            </a:xfrm>
            <a:custGeom>
              <a:rect b="b" l="l" r="r" t="t"/>
              <a:pathLst>
                <a:path extrusionOk="0" fill="none" h="1" w="17104">
                  <a:moveTo>
                    <a:pt x="0" y="0"/>
                  </a:moveTo>
                  <a:lnTo>
                    <a:pt x="17104" y="0"/>
                  </a:lnTo>
                </a:path>
              </a:pathLst>
            </a:custGeom>
            <a:noFill/>
            <a:ln cap="flat" cmpd="sng" w="11300">
              <a:solidFill>
                <a:srgbClr val="FFFFFF"/>
              </a:solidFill>
              <a:prstDash val="solid"/>
              <a:miter lim="347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3"/>
            <p:cNvSpPr txBox="1"/>
            <p:nvPr/>
          </p:nvSpPr>
          <p:spPr>
            <a:xfrm>
              <a:off x="4513474" y="3334643"/>
              <a:ext cx="417000" cy="3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Black"/>
                  <a:ea typeface="Fira Sans Extra Condensed Black"/>
                  <a:cs typeface="Fira Sans Extra Condensed Black"/>
                  <a:sym typeface="Fira Sans Extra Condensed Black"/>
                </a:rPr>
                <a:t>02</a:t>
              </a:r>
              <a:endParaRPr sz="2600">
                <a:solidFill>
                  <a:schemeClr val="lt1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endParaRPr>
            </a:p>
          </p:txBody>
        </p:sp>
      </p:grpSp>
      <p:sp>
        <p:nvSpPr>
          <p:cNvPr id="972" name="Google Shape;972;p43"/>
          <p:cNvSpPr txBox="1"/>
          <p:nvPr/>
        </p:nvSpPr>
        <p:spPr>
          <a:xfrm>
            <a:off x="5624586" y="1627048"/>
            <a:ext cx="458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rPr>
              <a:t>04</a:t>
            </a:r>
            <a:endParaRPr sz="2600">
              <a:solidFill>
                <a:schemeClr val="lt1"/>
              </a:solidFill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grpSp>
        <p:nvGrpSpPr>
          <p:cNvPr id="973" name="Google Shape;973;p43"/>
          <p:cNvGrpSpPr/>
          <p:nvPr/>
        </p:nvGrpSpPr>
        <p:grpSpPr>
          <a:xfrm>
            <a:off x="553250" y="3604691"/>
            <a:ext cx="2911695" cy="374400"/>
            <a:chOff x="553250" y="3604691"/>
            <a:chExt cx="2911695" cy="374400"/>
          </a:xfrm>
        </p:grpSpPr>
        <p:sp>
          <p:nvSpPr>
            <p:cNvPr id="974" name="Google Shape;974;p43"/>
            <p:cNvSpPr/>
            <p:nvPr/>
          </p:nvSpPr>
          <p:spPr>
            <a:xfrm>
              <a:off x="2247033" y="3647239"/>
              <a:ext cx="1217912" cy="158461"/>
            </a:xfrm>
            <a:custGeom>
              <a:rect b="b" l="l" r="r" t="t"/>
              <a:pathLst>
                <a:path extrusionOk="0" fill="none" h="8449" w="64938">
                  <a:moveTo>
                    <a:pt x="64937" y="1"/>
                  </a:moveTo>
                  <a:lnTo>
                    <a:pt x="62608" y="2330"/>
                  </a:lnTo>
                  <a:cubicBezTo>
                    <a:pt x="58680" y="6258"/>
                    <a:pt x="53361" y="8448"/>
                    <a:pt x="47834" y="8448"/>
                  </a:cubicBezTo>
                  <a:lnTo>
                    <a:pt x="0" y="8448"/>
                  </a:lnTo>
                </a:path>
              </a:pathLst>
            </a:custGeom>
            <a:noFill/>
            <a:ln cap="rnd" cmpd="sng" w="5225">
              <a:solidFill>
                <a:srgbClr val="FCBD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3"/>
            <p:cNvSpPr/>
            <p:nvPr/>
          </p:nvSpPr>
          <p:spPr>
            <a:xfrm>
              <a:off x="2217045" y="3779194"/>
              <a:ext cx="61291" cy="53227"/>
            </a:xfrm>
            <a:custGeom>
              <a:rect b="b" l="l" r="r" t="t"/>
              <a:pathLst>
                <a:path extrusionOk="0" h="2838" w="3268">
                  <a:moveTo>
                    <a:pt x="1416" y="0"/>
                  </a:moveTo>
                  <a:cubicBezTo>
                    <a:pt x="690" y="0"/>
                    <a:pt x="0" y="562"/>
                    <a:pt x="0" y="1412"/>
                  </a:cubicBezTo>
                  <a:cubicBezTo>
                    <a:pt x="0" y="2212"/>
                    <a:pt x="626" y="2837"/>
                    <a:pt x="1391" y="2837"/>
                  </a:cubicBezTo>
                  <a:cubicBezTo>
                    <a:pt x="2642" y="2837"/>
                    <a:pt x="3268" y="1308"/>
                    <a:pt x="2399" y="404"/>
                  </a:cubicBezTo>
                  <a:cubicBezTo>
                    <a:pt x="2109" y="125"/>
                    <a:pt x="1758" y="0"/>
                    <a:pt x="1416" y="0"/>
                  </a:cubicBezTo>
                  <a:close/>
                </a:path>
              </a:pathLst>
            </a:custGeom>
            <a:solidFill>
              <a:srgbClr val="FFC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2173348" y="3735909"/>
              <a:ext cx="140194" cy="139537"/>
            </a:xfrm>
            <a:custGeom>
              <a:rect b="b" l="l" r="r" t="t"/>
              <a:pathLst>
                <a:path extrusionOk="0" fill="none" h="7440" w="7475">
                  <a:moveTo>
                    <a:pt x="6119" y="1321"/>
                  </a:moveTo>
                  <a:cubicBezTo>
                    <a:pt x="7475" y="2642"/>
                    <a:pt x="7475" y="4798"/>
                    <a:pt x="6119" y="6119"/>
                  </a:cubicBezTo>
                  <a:cubicBezTo>
                    <a:pt x="4798" y="7440"/>
                    <a:pt x="2678" y="7440"/>
                    <a:pt x="1322" y="6119"/>
                  </a:cubicBezTo>
                  <a:cubicBezTo>
                    <a:pt x="1" y="4798"/>
                    <a:pt x="1" y="2642"/>
                    <a:pt x="1322" y="1321"/>
                  </a:cubicBezTo>
                  <a:cubicBezTo>
                    <a:pt x="2678" y="0"/>
                    <a:pt x="4798" y="0"/>
                    <a:pt x="6119" y="1321"/>
                  </a:cubicBezTo>
                  <a:close/>
                </a:path>
              </a:pathLst>
            </a:custGeom>
            <a:noFill/>
            <a:ln cap="flat" cmpd="sng" w="10425">
              <a:solidFill>
                <a:srgbClr val="FFC500"/>
              </a:solidFill>
              <a:prstDash val="solid"/>
              <a:miter lim="347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3"/>
            <p:cNvSpPr txBox="1"/>
            <p:nvPr/>
          </p:nvSpPr>
          <p:spPr>
            <a:xfrm>
              <a:off x="553250" y="3604691"/>
              <a:ext cx="1842900" cy="374400"/>
            </a:xfrm>
            <a:prstGeom prst="rect">
              <a:avLst/>
            </a:prstGeom>
            <a:noFill/>
            <a:ln cap="flat" cmpd="sng" w="9525">
              <a:solidFill>
                <a:srgbClr val="FCBD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72000" spcFirstLastPara="1" rIns="0" wrap="square" tIns="36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CBD24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>
                <a:solidFill>
                  <a:srgbClr val="FCBD2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78" name="Google Shape;978;p43"/>
          <p:cNvGrpSpPr/>
          <p:nvPr/>
        </p:nvGrpSpPr>
        <p:grpSpPr>
          <a:xfrm>
            <a:off x="5665895" y="981700"/>
            <a:ext cx="2924843" cy="374400"/>
            <a:chOff x="5665895" y="981700"/>
            <a:chExt cx="2924843" cy="374400"/>
          </a:xfrm>
        </p:grpSpPr>
        <p:sp>
          <p:nvSpPr>
            <p:cNvPr id="979" name="Google Shape;979;p43"/>
            <p:cNvSpPr/>
            <p:nvPr/>
          </p:nvSpPr>
          <p:spPr>
            <a:xfrm>
              <a:off x="5665895" y="1178318"/>
              <a:ext cx="1226389" cy="159099"/>
            </a:xfrm>
            <a:custGeom>
              <a:rect b="b" l="l" r="r" t="t"/>
              <a:pathLst>
                <a:path extrusionOk="0" fill="none" h="8483" w="65390">
                  <a:moveTo>
                    <a:pt x="1" y="8483"/>
                  </a:moveTo>
                  <a:lnTo>
                    <a:pt x="2330" y="6154"/>
                  </a:lnTo>
                  <a:cubicBezTo>
                    <a:pt x="6258" y="2225"/>
                    <a:pt x="11577" y="1"/>
                    <a:pt x="17104" y="1"/>
                  </a:cubicBezTo>
                  <a:lnTo>
                    <a:pt x="65389" y="1"/>
                  </a:lnTo>
                </a:path>
              </a:pathLst>
            </a:custGeom>
            <a:solidFill>
              <a:srgbClr val="EF476F"/>
            </a:solidFill>
            <a:ln cap="rnd" cmpd="sng" w="5225">
              <a:solidFill>
                <a:srgbClr val="EF47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3"/>
            <p:cNvSpPr/>
            <p:nvPr/>
          </p:nvSpPr>
          <p:spPr>
            <a:xfrm>
              <a:off x="6864838" y="1152212"/>
              <a:ext cx="61948" cy="52739"/>
            </a:xfrm>
            <a:custGeom>
              <a:rect b="b" l="l" r="r" t="t"/>
              <a:pathLst>
                <a:path extrusionOk="0" h="2812" w="3303">
                  <a:moveTo>
                    <a:pt x="1938" y="1"/>
                  </a:moveTo>
                  <a:cubicBezTo>
                    <a:pt x="1918" y="1"/>
                    <a:pt x="1898" y="1"/>
                    <a:pt x="1878" y="2"/>
                  </a:cubicBezTo>
                  <a:cubicBezTo>
                    <a:pt x="626" y="2"/>
                    <a:pt x="0" y="1497"/>
                    <a:pt x="904" y="2401"/>
                  </a:cubicBezTo>
                  <a:cubicBezTo>
                    <a:pt x="1187" y="2683"/>
                    <a:pt x="1540" y="2812"/>
                    <a:pt x="1887" y="2812"/>
                  </a:cubicBezTo>
                  <a:cubicBezTo>
                    <a:pt x="2607" y="2812"/>
                    <a:pt x="3303" y="2260"/>
                    <a:pt x="3303" y="1393"/>
                  </a:cubicBezTo>
                  <a:cubicBezTo>
                    <a:pt x="3303" y="647"/>
                    <a:pt x="2708" y="1"/>
                    <a:pt x="1938" y="1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3"/>
            <p:cNvSpPr/>
            <p:nvPr/>
          </p:nvSpPr>
          <p:spPr>
            <a:xfrm>
              <a:off x="6830293" y="1108552"/>
              <a:ext cx="140831" cy="140850"/>
            </a:xfrm>
            <a:custGeom>
              <a:rect b="b" l="l" r="r" t="t"/>
              <a:pathLst>
                <a:path extrusionOk="0" fill="none" h="7510" w="7509">
                  <a:moveTo>
                    <a:pt x="6223" y="1426"/>
                  </a:moveTo>
                  <a:cubicBezTo>
                    <a:pt x="7509" y="2782"/>
                    <a:pt x="7439" y="4902"/>
                    <a:pt x="6083" y="6223"/>
                  </a:cubicBezTo>
                  <a:cubicBezTo>
                    <a:pt x="4728" y="7510"/>
                    <a:pt x="2572" y="7440"/>
                    <a:pt x="1286" y="6084"/>
                  </a:cubicBezTo>
                  <a:cubicBezTo>
                    <a:pt x="0" y="4729"/>
                    <a:pt x="35" y="2573"/>
                    <a:pt x="1391" y="1287"/>
                  </a:cubicBezTo>
                  <a:cubicBezTo>
                    <a:pt x="2781" y="1"/>
                    <a:pt x="4902" y="36"/>
                    <a:pt x="6223" y="1426"/>
                  </a:cubicBezTo>
                  <a:close/>
                </a:path>
              </a:pathLst>
            </a:custGeom>
            <a:noFill/>
            <a:ln cap="flat" cmpd="sng" w="10425">
              <a:solidFill>
                <a:srgbClr val="EF476F"/>
              </a:solidFill>
              <a:prstDash val="solid"/>
              <a:miter lim="347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3"/>
            <p:cNvSpPr txBox="1"/>
            <p:nvPr/>
          </p:nvSpPr>
          <p:spPr>
            <a:xfrm>
              <a:off x="6749338" y="981700"/>
              <a:ext cx="1841400" cy="374400"/>
            </a:xfrm>
            <a:prstGeom prst="rect">
              <a:avLst/>
            </a:prstGeom>
            <a:noFill/>
            <a:ln cap="flat" cmpd="sng" w="9525">
              <a:solidFill>
                <a:srgbClr val="EF47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7200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EF476F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>
                <a:solidFill>
                  <a:srgbClr val="EF476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83" name="Google Shape;983;p43"/>
          <p:cNvGrpSpPr/>
          <p:nvPr/>
        </p:nvGrpSpPr>
        <p:grpSpPr>
          <a:xfrm>
            <a:off x="5690670" y="3604691"/>
            <a:ext cx="2900068" cy="374400"/>
            <a:chOff x="5690670" y="3604691"/>
            <a:chExt cx="2900068" cy="374400"/>
          </a:xfrm>
        </p:grpSpPr>
        <p:sp>
          <p:nvSpPr>
            <p:cNvPr id="984" name="Google Shape;984;p43"/>
            <p:cNvSpPr/>
            <p:nvPr/>
          </p:nvSpPr>
          <p:spPr>
            <a:xfrm>
              <a:off x="5690670" y="3647239"/>
              <a:ext cx="1207484" cy="158461"/>
            </a:xfrm>
            <a:custGeom>
              <a:rect b="b" l="l" r="r" t="t"/>
              <a:pathLst>
                <a:path extrusionOk="0" fill="none" h="8449" w="64382">
                  <a:moveTo>
                    <a:pt x="1" y="1"/>
                  </a:moveTo>
                  <a:lnTo>
                    <a:pt x="2330" y="2330"/>
                  </a:lnTo>
                  <a:cubicBezTo>
                    <a:pt x="6258" y="6258"/>
                    <a:pt x="11577" y="8448"/>
                    <a:pt x="17104" y="8448"/>
                  </a:cubicBezTo>
                  <a:lnTo>
                    <a:pt x="64381" y="8448"/>
                  </a:lnTo>
                </a:path>
              </a:pathLst>
            </a:custGeom>
            <a:noFill/>
            <a:ln cap="rnd" cmpd="sng" w="5225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6866132" y="3779194"/>
              <a:ext cx="61967" cy="53227"/>
            </a:xfrm>
            <a:custGeom>
              <a:rect b="b" l="l" r="r" t="t"/>
              <a:pathLst>
                <a:path extrusionOk="0" h="2838" w="3304">
                  <a:moveTo>
                    <a:pt x="1872" y="0"/>
                  </a:moveTo>
                  <a:cubicBezTo>
                    <a:pt x="1530" y="0"/>
                    <a:pt x="1183" y="125"/>
                    <a:pt x="905" y="404"/>
                  </a:cubicBezTo>
                  <a:cubicBezTo>
                    <a:pt x="1" y="1308"/>
                    <a:pt x="627" y="2837"/>
                    <a:pt x="1913" y="2837"/>
                  </a:cubicBezTo>
                  <a:cubicBezTo>
                    <a:pt x="2678" y="2837"/>
                    <a:pt x="3303" y="2212"/>
                    <a:pt x="3303" y="1412"/>
                  </a:cubicBezTo>
                  <a:cubicBezTo>
                    <a:pt x="3303" y="562"/>
                    <a:pt x="2597" y="0"/>
                    <a:pt x="1872" y="0"/>
                  </a:cubicBez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6831587" y="3735252"/>
              <a:ext cx="140194" cy="140194"/>
            </a:xfrm>
            <a:custGeom>
              <a:rect b="b" l="l" r="r" t="t"/>
              <a:pathLst>
                <a:path extrusionOk="0" fill="none" h="7475" w="7475">
                  <a:moveTo>
                    <a:pt x="7023" y="2921"/>
                  </a:moveTo>
                  <a:cubicBezTo>
                    <a:pt x="7475" y="4763"/>
                    <a:pt x="6362" y="6606"/>
                    <a:pt x="4554" y="7023"/>
                  </a:cubicBezTo>
                  <a:cubicBezTo>
                    <a:pt x="2712" y="7475"/>
                    <a:pt x="904" y="6362"/>
                    <a:pt x="452" y="4555"/>
                  </a:cubicBezTo>
                  <a:cubicBezTo>
                    <a:pt x="1" y="2712"/>
                    <a:pt x="1113" y="904"/>
                    <a:pt x="2921" y="453"/>
                  </a:cubicBezTo>
                  <a:cubicBezTo>
                    <a:pt x="4763" y="1"/>
                    <a:pt x="6605" y="1113"/>
                    <a:pt x="7023" y="2921"/>
                  </a:cubicBezTo>
                  <a:close/>
                </a:path>
              </a:pathLst>
            </a:custGeom>
            <a:noFill/>
            <a:ln cap="flat" cmpd="sng" w="11300">
              <a:solidFill>
                <a:srgbClr val="4B7192"/>
              </a:solidFill>
              <a:prstDash val="solid"/>
              <a:miter lim="347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3"/>
            <p:cNvSpPr txBox="1"/>
            <p:nvPr/>
          </p:nvSpPr>
          <p:spPr>
            <a:xfrm>
              <a:off x="6749338" y="3604691"/>
              <a:ext cx="1841400" cy="374400"/>
            </a:xfrm>
            <a:prstGeom prst="rect">
              <a:avLst/>
            </a:prstGeom>
            <a:noFill/>
            <a:ln cap="flat" cmpd="sng" w="9525">
              <a:solidFill>
                <a:srgbClr val="2A57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7200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2A577F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>
                <a:solidFill>
                  <a:srgbClr val="2A577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988" name="Google Shape;988;p43"/>
          <p:cNvSpPr txBox="1"/>
          <p:nvPr/>
        </p:nvSpPr>
        <p:spPr>
          <a:xfrm>
            <a:off x="6865138" y="4050800"/>
            <a:ext cx="1725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89" name="Google Shape;989;p43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4"/>
          <p:cNvSpPr/>
          <p:nvPr/>
        </p:nvSpPr>
        <p:spPr>
          <a:xfrm>
            <a:off x="2116311" y="1856162"/>
            <a:ext cx="4659554" cy="1572573"/>
          </a:xfrm>
          <a:custGeom>
            <a:rect b="b" l="l" r="r" t="t"/>
            <a:pathLst>
              <a:path extrusionOk="0" h="81354" w="241053">
                <a:moveTo>
                  <a:pt x="240039" y="0"/>
                </a:moveTo>
                <a:lnTo>
                  <a:pt x="240608" y="366"/>
                </a:lnTo>
                <a:lnTo>
                  <a:pt x="240608" y="366"/>
                </a:lnTo>
                <a:cubicBezTo>
                  <a:pt x="240418" y="237"/>
                  <a:pt x="240228" y="119"/>
                  <a:pt x="240039" y="0"/>
                </a:cubicBezTo>
                <a:close/>
                <a:moveTo>
                  <a:pt x="240608" y="366"/>
                </a:moveTo>
                <a:cubicBezTo>
                  <a:pt x="240708" y="434"/>
                  <a:pt x="240808" y="505"/>
                  <a:pt x="240908" y="580"/>
                </a:cubicBezTo>
                <a:lnTo>
                  <a:pt x="241053" y="652"/>
                </a:lnTo>
                <a:lnTo>
                  <a:pt x="240608" y="366"/>
                </a:lnTo>
                <a:close/>
                <a:moveTo>
                  <a:pt x="108302" y="11519"/>
                </a:moveTo>
                <a:lnTo>
                  <a:pt x="108302" y="11519"/>
                </a:lnTo>
                <a:cubicBezTo>
                  <a:pt x="109352" y="12533"/>
                  <a:pt x="110366" y="13583"/>
                  <a:pt x="111381" y="14597"/>
                </a:cubicBezTo>
                <a:cubicBezTo>
                  <a:pt x="111453" y="14670"/>
                  <a:pt x="111526" y="14742"/>
                  <a:pt x="111562" y="14815"/>
                </a:cubicBezTo>
                <a:cubicBezTo>
                  <a:pt x="112322" y="15575"/>
                  <a:pt x="113083" y="16336"/>
                  <a:pt x="113844" y="17133"/>
                </a:cubicBezTo>
                <a:lnTo>
                  <a:pt x="114423" y="17676"/>
                </a:lnTo>
                <a:lnTo>
                  <a:pt x="114805" y="18058"/>
                </a:lnTo>
                <a:lnTo>
                  <a:pt x="114133" y="17386"/>
                </a:lnTo>
                <a:cubicBezTo>
                  <a:pt x="114061" y="17314"/>
                  <a:pt x="113989" y="17242"/>
                  <a:pt x="113952" y="17169"/>
                </a:cubicBezTo>
                <a:cubicBezTo>
                  <a:pt x="112069" y="15286"/>
                  <a:pt x="110222" y="13366"/>
                  <a:pt x="108302" y="11519"/>
                </a:cubicBezTo>
                <a:close/>
                <a:moveTo>
                  <a:pt x="119929" y="23146"/>
                </a:moveTo>
                <a:lnTo>
                  <a:pt x="121776" y="25029"/>
                </a:lnTo>
                <a:lnTo>
                  <a:pt x="128079" y="31368"/>
                </a:lnTo>
                <a:lnTo>
                  <a:pt x="119929" y="23146"/>
                </a:lnTo>
                <a:close/>
                <a:moveTo>
                  <a:pt x="7281" y="33650"/>
                </a:moveTo>
                <a:cubicBezTo>
                  <a:pt x="7353" y="33722"/>
                  <a:pt x="7425" y="33758"/>
                  <a:pt x="7534" y="33831"/>
                </a:cubicBezTo>
                <a:lnTo>
                  <a:pt x="7425" y="33758"/>
                </a:lnTo>
                <a:cubicBezTo>
                  <a:pt x="7389" y="33722"/>
                  <a:pt x="7317" y="33686"/>
                  <a:pt x="7281" y="33650"/>
                </a:cubicBezTo>
                <a:close/>
                <a:moveTo>
                  <a:pt x="543" y="33976"/>
                </a:moveTo>
                <a:lnTo>
                  <a:pt x="543" y="33976"/>
                </a:lnTo>
                <a:cubicBezTo>
                  <a:pt x="507" y="34012"/>
                  <a:pt x="435" y="34048"/>
                  <a:pt x="398" y="34084"/>
                </a:cubicBezTo>
                <a:lnTo>
                  <a:pt x="326" y="34121"/>
                </a:lnTo>
                <a:lnTo>
                  <a:pt x="326" y="34157"/>
                </a:lnTo>
                <a:cubicBezTo>
                  <a:pt x="398" y="34084"/>
                  <a:pt x="471" y="34048"/>
                  <a:pt x="543" y="33976"/>
                </a:cubicBezTo>
                <a:close/>
                <a:moveTo>
                  <a:pt x="72" y="34374"/>
                </a:moveTo>
                <a:lnTo>
                  <a:pt x="0" y="34410"/>
                </a:lnTo>
                <a:lnTo>
                  <a:pt x="0" y="34447"/>
                </a:lnTo>
                <a:lnTo>
                  <a:pt x="72" y="34374"/>
                </a:lnTo>
                <a:close/>
                <a:moveTo>
                  <a:pt x="168413" y="71992"/>
                </a:moveTo>
                <a:lnTo>
                  <a:pt x="172740" y="76318"/>
                </a:lnTo>
                <a:lnTo>
                  <a:pt x="172740" y="76318"/>
                </a:lnTo>
                <a:lnTo>
                  <a:pt x="168413" y="71992"/>
                </a:lnTo>
                <a:close/>
                <a:moveTo>
                  <a:pt x="172741" y="76320"/>
                </a:moveTo>
                <a:cubicBezTo>
                  <a:pt x="174407" y="77985"/>
                  <a:pt x="176036" y="79724"/>
                  <a:pt x="177738" y="81353"/>
                </a:cubicBezTo>
                <a:cubicBezTo>
                  <a:pt x="176941" y="80556"/>
                  <a:pt x="176108" y="79723"/>
                  <a:pt x="175311" y="78890"/>
                </a:cubicBezTo>
                <a:lnTo>
                  <a:pt x="172741" y="7632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4"/>
          <p:cNvSpPr/>
          <p:nvPr/>
        </p:nvSpPr>
        <p:spPr>
          <a:xfrm>
            <a:off x="4510415" y="1085854"/>
            <a:ext cx="2556296" cy="1248447"/>
          </a:xfrm>
          <a:custGeom>
            <a:rect b="b" l="l" r="r" t="t"/>
            <a:pathLst>
              <a:path extrusionOk="0" h="64586" w="132245">
                <a:moveTo>
                  <a:pt x="68380" y="0"/>
                </a:moveTo>
                <a:cubicBezTo>
                  <a:pt x="60909" y="0"/>
                  <a:pt x="53450" y="1269"/>
                  <a:pt x="46436" y="3806"/>
                </a:cubicBezTo>
                <a:cubicBezTo>
                  <a:pt x="37743" y="6994"/>
                  <a:pt x="29883" y="12028"/>
                  <a:pt x="23400" y="18585"/>
                </a:cubicBezTo>
                <a:lnTo>
                  <a:pt x="13294" y="28690"/>
                </a:lnTo>
                <a:lnTo>
                  <a:pt x="1305" y="40679"/>
                </a:lnTo>
                <a:lnTo>
                  <a:pt x="1" y="41983"/>
                </a:lnTo>
                <a:lnTo>
                  <a:pt x="544" y="42527"/>
                </a:lnTo>
                <a:lnTo>
                  <a:pt x="10469" y="52560"/>
                </a:lnTo>
                <a:lnTo>
                  <a:pt x="21263" y="63463"/>
                </a:lnTo>
                <a:lnTo>
                  <a:pt x="22386" y="64585"/>
                </a:lnTo>
                <a:lnTo>
                  <a:pt x="29811" y="57160"/>
                </a:lnTo>
                <a:cubicBezTo>
                  <a:pt x="33976" y="52995"/>
                  <a:pt x="38142" y="48829"/>
                  <a:pt x="42307" y="44664"/>
                </a:cubicBezTo>
                <a:cubicBezTo>
                  <a:pt x="46835" y="40136"/>
                  <a:pt x="51218" y="35826"/>
                  <a:pt x="57375" y="33616"/>
                </a:cubicBezTo>
                <a:cubicBezTo>
                  <a:pt x="60832" y="32347"/>
                  <a:pt x="64459" y="31695"/>
                  <a:pt x="68125" y="31695"/>
                </a:cubicBezTo>
                <a:cubicBezTo>
                  <a:pt x="68224" y="31695"/>
                  <a:pt x="68324" y="31696"/>
                  <a:pt x="68423" y="31697"/>
                </a:cubicBezTo>
                <a:lnTo>
                  <a:pt x="68495" y="31697"/>
                </a:lnTo>
                <a:cubicBezTo>
                  <a:pt x="83962" y="31733"/>
                  <a:pt x="97327" y="42454"/>
                  <a:pt x="100696" y="57558"/>
                </a:cubicBezTo>
                <a:lnTo>
                  <a:pt x="113156" y="45098"/>
                </a:lnTo>
                <a:cubicBezTo>
                  <a:pt x="114297" y="43957"/>
                  <a:pt x="115791" y="43387"/>
                  <a:pt x="117281" y="43387"/>
                </a:cubicBezTo>
                <a:cubicBezTo>
                  <a:pt x="118770" y="43387"/>
                  <a:pt x="120256" y="43957"/>
                  <a:pt x="121378" y="45098"/>
                </a:cubicBezTo>
                <a:lnTo>
                  <a:pt x="132245" y="55965"/>
                </a:lnTo>
                <a:cubicBezTo>
                  <a:pt x="132209" y="55494"/>
                  <a:pt x="132136" y="55059"/>
                  <a:pt x="132064" y="54588"/>
                </a:cubicBezTo>
                <a:cubicBezTo>
                  <a:pt x="129854" y="40752"/>
                  <a:pt x="122682" y="27676"/>
                  <a:pt x="112540" y="18077"/>
                </a:cubicBezTo>
                <a:cubicBezTo>
                  <a:pt x="111816" y="17353"/>
                  <a:pt x="111055" y="16701"/>
                  <a:pt x="110295" y="16013"/>
                </a:cubicBezTo>
                <a:lnTo>
                  <a:pt x="110114" y="15832"/>
                </a:lnTo>
                <a:cubicBezTo>
                  <a:pt x="98885" y="5943"/>
                  <a:pt x="83926" y="257"/>
                  <a:pt x="69002" y="3"/>
                </a:cubicBezTo>
                <a:cubicBezTo>
                  <a:pt x="68795" y="1"/>
                  <a:pt x="68587" y="0"/>
                  <a:pt x="68380" y="0"/>
                </a:cubicBez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4"/>
          <p:cNvSpPr/>
          <p:nvPr/>
        </p:nvSpPr>
        <p:spPr>
          <a:xfrm>
            <a:off x="4715588" y="1350453"/>
            <a:ext cx="1998973" cy="748632"/>
          </a:xfrm>
          <a:custGeom>
            <a:rect b="b" l="l" r="r" t="t"/>
            <a:pathLst>
              <a:path extrusionOk="0" h="38729" w="103413">
                <a:moveTo>
                  <a:pt x="57508" y="1"/>
                </a:moveTo>
                <a:cubicBezTo>
                  <a:pt x="57258" y="1"/>
                  <a:pt x="57008" y="3"/>
                  <a:pt x="56759" y="8"/>
                </a:cubicBezTo>
                <a:cubicBezTo>
                  <a:pt x="55745" y="44"/>
                  <a:pt x="54731" y="116"/>
                  <a:pt x="53717" y="189"/>
                </a:cubicBezTo>
                <a:cubicBezTo>
                  <a:pt x="52703" y="261"/>
                  <a:pt x="51688" y="442"/>
                  <a:pt x="50674" y="587"/>
                </a:cubicBezTo>
                <a:cubicBezTo>
                  <a:pt x="48682" y="913"/>
                  <a:pt x="46690" y="1420"/>
                  <a:pt x="44770" y="2036"/>
                </a:cubicBezTo>
                <a:cubicBezTo>
                  <a:pt x="44299" y="2217"/>
                  <a:pt x="43792" y="2362"/>
                  <a:pt x="43321" y="2543"/>
                </a:cubicBezTo>
                <a:lnTo>
                  <a:pt x="41909" y="3086"/>
                </a:lnTo>
                <a:cubicBezTo>
                  <a:pt x="41655" y="3195"/>
                  <a:pt x="41474" y="3268"/>
                  <a:pt x="41220" y="3376"/>
                </a:cubicBezTo>
                <a:lnTo>
                  <a:pt x="40532" y="3702"/>
                </a:lnTo>
                <a:lnTo>
                  <a:pt x="39192" y="4318"/>
                </a:lnTo>
                <a:cubicBezTo>
                  <a:pt x="35715" y="6129"/>
                  <a:pt x="32419" y="8230"/>
                  <a:pt x="29304" y="10620"/>
                </a:cubicBezTo>
                <a:cubicBezTo>
                  <a:pt x="26261" y="12902"/>
                  <a:pt x="23472" y="15257"/>
                  <a:pt x="20900" y="17611"/>
                </a:cubicBezTo>
                <a:cubicBezTo>
                  <a:pt x="19633" y="18806"/>
                  <a:pt x="18401" y="19929"/>
                  <a:pt x="17206" y="21052"/>
                </a:cubicBezTo>
                <a:cubicBezTo>
                  <a:pt x="16047" y="22175"/>
                  <a:pt x="14888" y="23262"/>
                  <a:pt x="13837" y="24348"/>
                </a:cubicBezTo>
                <a:cubicBezTo>
                  <a:pt x="11664" y="26449"/>
                  <a:pt x="9744" y="28477"/>
                  <a:pt x="8042" y="30252"/>
                </a:cubicBezTo>
                <a:lnTo>
                  <a:pt x="3659" y="34852"/>
                </a:lnTo>
                <a:lnTo>
                  <a:pt x="1" y="38728"/>
                </a:lnTo>
                <a:lnTo>
                  <a:pt x="1" y="38728"/>
                </a:lnTo>
                <a:lnTo>
                  <a:pt x="3768" y="34961"/>
                </a:lnTo>
                <a:lnTo>
                  <a:pt x="8295" y="30433"/>
                </a:lnTo>
                <a:lnTo>
                  <a:pt x="11048" y="27717"/>
                </a:lnTo>
                <a:lnTo>
                  <a:pt x="12569" y="26232"/>
                </a:lnTo>
                <a:lnTo>
                  <a:pt x="14163" y="24674"/>
                </a:lnTo>
                <a:cubicBezTo>
                  <a:pt x="15250" y="23624"/>
                  <a:pt x="16373" y="22537"/>
                  <a:pt x="17568" y="21451"/>
                </a:cubicBezTo>
                <a:cubicBezTo>
                  <a:pt x="18799" y="20328"/>
                  <a:pt x="19995" y="19205"/>
                  <a:pt x="21335" y="18046"/>
                </a:cubicBezTo>
                <a:cubicBezTo>
                  <a:pt x="23907" y="15764"/>
                  <a:pt x="26732" y="13446"/>
                  <a:pt x="29738" y="11200"/>
                </a:cubicBezTo>
                <a:cubicBezTo>
                  <a:pt x="32781" y="8846"/>
                  <a:pt x="36077" y="6781"/>
                  <a:pt x="39518" y="5006"/>
                </a:cubicBezTo>
                <a:lnTo>
                  <a:pt x="40858" y="4390"/>
                </a:lnTo>
                <a:lnTo>
                  <a:pt x="41546" y="4064"/>
                </a:lnTo>
                <a:cubicBezTo>
                  <a:pt x="41764" y="3992"/>
                  <a:pt x="42017" y="3883"/>
                  <a:pt x="42235" y="3811"/>
                </a:cubicBezTo>
                <a:lnTo>
                  <a:pt x="43611" y="3268"/>
                </a:lnTo>
                <a:lnTo>
                  <a:pt x="50819" y="1348"/>
                </a:lnTo>
                <a:cubicBezTo>
                  <a:pt x="51833" y="1203"/>
                  <a:pt x="52811" y="1094"/>
                  <a:pt x="53789" y="949"/>
                </a:cubicBezTo>
                <a:cubicBezTo>
                  <a:pt x="54803" y="841"/>
                  <a:pt x="55781" y="841"/>
                  <a:pt x="56796" y="768"/>
                </a:cubicBezTo>
                <a:cubicBezTo>
                  <a:pt x="57044" y="764"/>
                  <a:pt x="57293" y="761"/>
                  <a:pt x="57543" y="761"/>
                </a:cubicBezTo>
                <a:cubicBezTo>
                  <a:pt x="59257" y="761"/>
                  <a:pt x="60992" y="868"/>
                  <a:pt x="62700" y="1058"/>
                </a:cubicBezTo>
                <a:cubicBezTo>
                  <a:pt x="66539" y="1529"/>
                  <a:pt x="70270" y="2434"/>
                  <a:pt x="73892" y="3847"/>
                </a:cubicBezTo>
                <a:cubicBezTo>
                  <a:pt x="77261" y="5151"/>
                  <a:pt x="80484" y="6781"/>
                  <a:pt x="83527" y="8737"/>
                </a:cubicBezTo>
                <a:cubicBezTo>
                  <a:pt x="86244" y="10476"/>
                  <a:pt x="88815" y="12468"/>
                  <a:pt x="91206" y="14641"/>
                </a:cubicBezTo>
                <a:cubicBezTo>
                  <a:pt x="93234" y="16524"/>
                  <a:pt x="95118" y="18517"/>
                  <a:pt x="96856" y="20617"/>
                </a:cubicBezTo>
                <a:cubicBezTo>
                  <a:pt x="97653" y="21559"/>
                  <a:pt x="98341" y="22501"/>
                  <a:pt x="98957" y="23334"/>
                </a:cubicBezTo>
                <a:cubicBezTo>
                  <a:pt x="99283" y="23769"/>
                  <a:pt x="99573" y="24203"/>
                  <a:pt x="99863" y="24602"/>
                </a:cubicBezTo>
                <a:cubicBezTo>
                  <a:pt x="100008" y="24783"/>
                  <a:pt x="100116" y="24964"/>
                  <a:pt x="100261" y="25181"/>
                </a:cubicBezTo>
                <a:lnTo>
                  <a:pt x="100623" y="25725"/>
                </a:lnTo>
                <a:cubicBezTo>
                  <a:pt x="101601" y="27210"/>
                  <a:pt x="102290" y="28405"/>
                  <a:pt x="102760" y="29238"/>
                </a:cubicBezTo>
                <a:lnTo>
                  <a:pt x="103412" y="30433"/>
                </a:lnTo>
                <a:cubicBezTo>
                  <a:pt x="103412" y="30397"/>
                  <a:pt x="103412" y="30397"/>
                  <a:pt x="103412" y="30361"/>
                </a:cubicBezTo>
                <a:cubicBezTo>
                  <a:pt x="103304" y="30180"/>
                  <a:pt x="103123" y="29781"/>
                  <a:pt x="102833" y="29202"/>
                </a:cubicBezTo>
                <a:cubicBezTo>
                  <a:pt x="102362" y="28369"/>
                  <a:pt x="101710" y="27137"/>
                  <a:pt x="100768" y="25652"/>
                </a:cubicBezTo>
                <a:cubicBezTo>
                  <a:pt x="100660" y="25471"/>
                  <a:pt x="100551" y="25254"/>
                  <a:pt x="100406" y="25073"/>
                </a:cubicBezTo>
                <a:cubicBezTo>
                  <a:pt x="100297" y="24892"/>
                  <a:pt x="100153" y="24674"/>
                  <a:pt x="100008" y="24493"/>
                </a:cubicBezTo>
                <a:lnTo>
                  <a:pt x="99175" y="23225"/>
                </a:lnTo>
                <a:cubicBezTo>
                  <a:pt x="98559" y="22356"/>
                  <a:pt x="97907" y="21414"/>
                  <a:pt x="97110" y="20436"/>
                </a:cubicBezTo>
                <a:cubicBezTo>
                  <a:pt x="95408" y="18263"/>
                  <a:pt x="93560" y="16235"/>
                  <a:pt x="91532" y="14315"/>
                </a:cubicBezTo>
                <a:cubicBezTo>
                  <a:pt x="89177" y="12069"/>
                  <a:pt x="86570" y="10041"/>
                  <a:pt x="83853" y="8230"/>
                </a:cubicBezTo>
                <a:cubicBezTo>
                  <a:pt x="80810" y="6201"/>
                  <a:pt x="77550" y="4499"/>
                  <a:pt x="74146" y="3195"/>
                </a:cubicBezTo>
                <a:cubicBezTo>
                  <a:pt x="70487" y="1746"/>
                  <a:pt x="66684" y="805"/>
                  <a:pt x="62772" y="334"/>
                </a:cubicBezTo>
                <a:cubicBezTo>
                  <a:pt x="61029" y="112"/>
                  <a:pt x="59258" y="1"/>
                  <a:pt x="57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4"/>
          <p:cNvSpPr/>
          <p:nvPr/>
        </p:nvSpPr>
        <p:spPr>
          <a:xfrm>
            <a:off x="6715470" y="1937377"/>
            <a:ext cx="19" cy="1430"/>
          </a:xfrm>
          <a:custGeom>
            <a:rect b="b" l="l" r="r" t="t"/>
            <a:pathLst>
              <a:path extrusionOk="0" h="74" w="1">
                <a:moveTo>
                  <a:pt x="1" y="73"/>
                </a:moveTo>
                <a:lnTo>
                  <a:pt x="1" y="73"/>
                </a:lnTo>
                <a:cubicBezTo>
                  <a:pt x="1" y="37"/>
                  <a:pt x="1" y="37"/>
                  <a:pt x="1" y="1"/>
                </a:cubicBezTo>
                <a:cubicBezTo>
                  <a:pt x="1" y="37"/>
                  <a:pt x="1" y="37"/>
                  <a:pt x="1" y="73"/>
                </a:cubicBezTo>
                <a:cubicBezTo>
                  <a:pt x="1" y="73"/>
                  <a:pt x="1" y="73"/>
                  <a:pt x="1" y="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4"/>
          <p:cNvSpPr/>
          <p:nvPr/>
        </p:nvSpPr>
        <p:spPr>
          <a:xfrm>
            <a:off x="1843900" y="1924598"/>
            <a:ext cx="2676026" cy="1658862"/>
          </a:xfrm>
          <a:custGeom>
            <a:rect b="b" l="l" r="r" t="t"/>
            <a:pathLst>
              <a:path extrusionOk="0" h="85818" w="138439">
                <a:moveTo>
                  <a:pt x="21824" y="1"/>
                </a:moveTo>
                <a:cubicBezTo>
                  <a:pt x="20339" y="1"/>
                  <a:pt x="18854" y="571"/>
                  <a:pt x="17713" y="1712"/>
                </a:cubicBezTo>
                <a:lnTo>
                  <a:pt x="2283" y="17143"/>
                </a:lnTo>
                <a:cubicBezTo>
                  <a:pt x="1" y="19388"/>
                  <a:pt x="1" y="23083"/>
                  <a:pt x="2283" y="25365"/>
                </a:cubicBezTo>
                <a:lnTo>
                  <a:pt x="6702" y="29784"/>
                </a:lnTo>
                <a:cubicBezTo>
                  <a:pt x="8549" y="43765"/>
                  <a:pt x="14924" y="56769"/>
                  <a:pt x="24921" y="66766"/>
                </a:cubicBezTo>
                <a:cubicBezTo>
                  <a:pt x="37055" y="78900"/>
                  <a:pt x="53536" y="85746"/>
                  <a:pt x="70741" y="85818"/>
                </a:cubicBezTo>
                <a:cubicBezTo>
                  <a:pt x="81463" y="85818"/>
                  <a:pt x="91315" y="83572"/>
                  <a:pt x="100080" y="79045"/>
                </a:cubicBezTo>
                <a:cubicBezTo>
                  <a:pt x="110440" y="73684"/>
                  <a:pt x="118227" y="64991"/>
                  <a:pt x="126232" y="56732"/>
                </a:cubicBezTo>
                <a:cubicBezTo>
                  <a:pt x="127138" y="55791"/>
                  <a:pt x="128080" y="54849"/>
                  <a:pt x="128985" y="53943"/>
                </a:cubicBezTo>
                <a:lnTo>
                  <a:pt x="138439" y="44490"/>
                </a:lnTo>
                <a:lnTo>
                  <a:pt x="116416" y="21525"/>
                </a:lnTo>
                <a:cubicBezTo>
                  <a:pt x="115112" y="22829"/>
                  <a:pt x="108991" y="28951"/>
                  <a:pt x="103196" y="34746"/>
                </a:cubicBezTo>
                <a:lnTo>
                  <a:pt x="91967" y="45975"/>
                </a:lnTo>
                <a:cubicBezTo>
                  <a:pt x="86208" y="51734"/>
                  <a:pt x="78565" y="54233"/>
                  <a:pt x="70524" y="54233"/>
                </a:cubicBezTo>
                <a:cubicBezTo>
                  <a:pt x="55057" y="54197"/>
                  <a:pt x="41692" y="43475"/>
                  <a:pt x="38323" y="28407"/>
                </a:cubicBezTo>
                <a:lnTo>
                  <a:pt x="41402" y="25365"/>
                </a:lnTo>
                <a:cubicBezTo>
                  <a:pt x="43648" y="23083"/>
                  <a:pt x="43648" y="19388"/>
                  <a:pt x="41402" y="17143"/>
                </a:cubicBezTo>
                <a:lnTo>
                  <a:pt x="25935" y="1712"/>
                </a:lnTo>
                <a:cubicBezTo>
                  <a:pt x="24794" y="571"/>
                  <a:pt x="23309" y="1"/>
                  <a:pt x="21824" y="1"/>
                </a:cubicBezTo>
                <a:close/>
              </a:path>
            </a:pathLst>
          </a:custGeom>
          <a:solidFill>
            <a:srgbClr val="EF476F"/>
          </a:solidFill>
          <a:ln>
            <a:noFill/>
          </a:ln>
          <a:effectLst>
            <a:outerShdw blurRad="57150" rotWithShape="0" algn="bl" dir="36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4"/>
          <p:cNvSpPr/>
          <p:nvPr/>
        </p:nvSpPr>
        <p:spPr>
          <a:xfrm>
            <a:off x="2222735" y="1929683"/>
            <a:ext cx="1991261" cy="1356251"/>
          </a:xfrm>
          <a:custGeom>
            <a:rect b="b" l="l" r="r" t="t"/>
            <a:pathLst>
              <a:path extrusionOk="0" h="70163" w="103014">
                <a:moveTo>
                  <a:pt x="2246" y="1"/>
                </a:moveTo>
                <a:cubicBezTo>
                  <a:pt x="2246" y="56"/>
                  <a:pt x="2246" y="132"/>
                  <a:pt x="2230" y="246"/>
                </a:cubicBezTo>
                <a:lnTo>
                  <a:pt x="2230" y="246"/>
                </a:lnTo>
                <a:cubicBezTo>
                  <a:pt x="2239" y="213"/>
                  <a:pt x="2246" y="179"/>
                  <a:pt x="2246" y="145"/>
                </a:cubicBezTo>
                <a:cubicBezTo>
                  <a:pt x="2246" y="109"/>
                  <a:pt x="2246" y="37"/>
                  <a:pt x="2246" y="1"/>
                </a:cubicBezTo>
                <a:close/>
                <a:moveTo>
                  <a:pt x="2230" y="246"/>
                </a:moveTo>
                <a:cubicBezTo>
                  <a:pt x="2221" y="285"/>
                  <a:pt x="2210" y="324"/>
                  <a:pt x="2210" y="363"/>
                </a:cubicBezTo>
                <a:cubicBezTo>
                  <a:pt x="2219" y="320"/>
                  <a:pt x="2225" y="281"/>
                  <a:pt x="2230" y="246"/>
                </a:cubicBezTo>
                <a:close/>
                <a:moveTo>
                  <a:pt x="103014" y="35498"/>
                </a:moveTo>
                <a:lnTo>
                  <a:pt x="103014" y="35498"/>
                </a:lnTo>
                <a:cubicBezTo>
                  <a:pt x="102981" y="35530"/>
                  <a:pt x="102939" y="35572"/>
                  <a:pt x="102889" y="35621"/>
                </a:cubicBezTo>
                <a:lnTo>
                  <a:pt x="102889" y="35621"/>
                </a:lnTo>
                <a:lnTo>
                  <a:pt x="102905" y="35606"/>
                </a:lnTo>
                <a:cubicBezTo>
                  <a:pt x="102942" y="35606"/>
                  <a:pt x="102942" y="35570"/>
                  <a:pt x="102978" y="35534"/>
                </a:cubicBezTo>
                <a:lnTo>
                  <a:pt x="103014" y="35498"/>
                </a:lnTo>
                <a:close/>
                <a:moveTo>
                  <a:pt x="2209" y="367"/>
                </a:moveTo>
                <a:lnTo>
                  <a:pt x="2209" y="367"/>
                </a:lnTo>
                <a:cubicBezTo>
                  <a:pt x="2136" y="656"/>
                  <a:pt x="1992" y="1090"/>
                  <a:pt x="1848" y="1667"/>
                </a:cubicBezTo>
                <a:cubicBezTo>
                  <a:pt x="1703" y="2246"/>
                  <a:pt x="1522" y="2934"/>
                  <a:pt x="1341" y="3768"/>
                </a:cubicBezTo>
                <a:cubicBezTo>
                  <a:pt x="1196" y="4637"/>
                  <a:pt x="942" y="5579"/>
                  <a:pt x="798" y="6701"/>
                </a:cubicBezTo>
                <a:cubicBezTo>
                  <a:pt x="363" y="9346"/>
                  <a:pt x="109" y="11990"/>
                  <a:pt x="73" y="14670"/>
                </a:cubicBezTo>
                <a:cubicBezTo>
                  <a:pt x="1" y="18147"/>
                  <a:pt x="254" y="21625"/>
                  <a:pt x="834" y="25029"/>
                </a:cubicBezTo>
                <a:cubicBezTo>
                  <a:pt x="1522" y="29086"/>
                  <a:pt x="2681" y="33070"/>
                  <a:pt x="4202" y="36874"/>
                </a:cubicBezTo>
                <a:cubicBezTo>
                  <a:pt x="5072" y="38975"/>
                  <a:pt x="6013" y="41003"/>
                  <a:pt x="7064" y="42995"/>
                </a:cubicBezTo>
                <a:cubicBezTo>
                  <a:pt x="8223" y="45023"/>
                  <a:pt x="9491" y="47016"/>
                  <a:pt x="10867" y="48935"/>
                </a:cubicBezTo>
                <a:cubicBezTo>
                  <a:pt x="13729" y="52920"/>
                  <a:pt x="17133" y="56506"/>
                  <a:pt x="20937" y="59621"/>
                </a:cubicBezTo>
                <a:cubicBezTo>
                  <a:pt x="24921" y="62808"/>
                  <a:pt x="29340" y="65416"/>
                  <a:pt x="34085" y="67263"/>
                </a:cubicBezTo>
                <a:cubicBezTo>
                  <a:pt x="38830" y="69111"/>
                  <a:pt x="43901" y="70089"/>
                  <a:pt x="49008" y="70161"/>
                </a:cubicBezTo>
                <a:cubicBezTo>
                  <a:pt x="49107" y="70162"/>
                  <a:pt x="49205" y="70162"/>
                  <a:pt x="49304" y="70162"/>
                </a:cubicBezTo>
                <a:cubicBezTo>
                  <a:pt x="54130" y="70162"/>
                  <a:pt x="58918" y="69295"/>
                  <a:pt x="63497" y="67662"/>
                </a:cubicBezTo>
                <a:cubicBezTo>
                  <a:pt x="67807" y="66068"/>
                  <a:pt x="71864" y="63858"/>
                  <a:pt x="75558" y="61106"/>
                </a:cubicBezTo>
                <a:lnTo>
                  <a:pt x="76862" y="60128"/>
                </a:lnTo>
                <a:lnTo>
                  <a:pt x="78094" y="59114"/>
                </a:lnTo>
                <a:cubicBezTo>
                  <a:pt x="78927" y="58462"/>
                  <a:pt x="79724" y="57737"/>
                  <a:pt x="80484" y="57049"/>
                </a:cubicBezTo>
                <a:cubicBezTo>
                  <a:pt x="81209" y="56324"/>
                  <a:pt x="81933" y="55636"/>
                  <a:pt x="82658" y="54948"/>
                </a:cubicBezTo>
                <a:lnTo>
                  <a:pt x="84759" y="52920"/>
                </a:lnTo>
                <a:cubicBezTo>
                  <a:pt x="90264" y="47704"/>
                  <a:pt x="94864" y="43321"/>
                  <a:pt x="98052" y="40242"/>
                </a:cubicBezTo>
                <a:cubicBezTo>
                  <a:pt x="100645" y="37783"/>
                  <a:pt x="102322" y="36177"/>
                  <a:pt x="102889" y="35621"/>
                </a:cubicBezTo>
                <a:lnTo>
                  <a:pt x="102889" y="35621"/>
                </a:lnTo>
                <a:lnTo>
                  <a:pt x="97943" y="40134"/>
                </a:lnTo>
                <a:lnTo>
                  <a:pt x="84469" y="52594"/>
                </a:lnTo>
                <a:lnTo>
                  <a:pt x="82332" y="54586"/>
                </a:lnTo>
                <a:cubicBezTo>
                  <a:pt x="81607" y="55238"/>
                  <a:pt x="80883" y="55998"/>
                  <a:pt x="80122" y="56650"/>
                </a:cubicBezTo>
                <a:cubicBezTo>
                  <a:pt x="79362" y="57302"/>
                  <a:pt x="78601" y="58027"/>
                  <a:pt x="77768" y="58679"/>
                </a:cubicBezTo>
                <a:lnTo>
                  <a:pt x="76500" y="59657"/>
                </a:lnTo>
                <a:cubicBezTo>
                  <a:pt x="76102" y="59983"/>
                  <a:pt x="75667" y="60309"/>
                  <a:pt x="75232" y="60635"/>
                </a:cubicBezTo>
                <a:cubicBezTo>
                  <a:pt x="71538" y="63315"/>
                  <a:pt x="67517" y="65452"/>
                  <a:pt x="63243" y="67010"/>
                </a:cubicBezTo>
                <a:cubicBezTo>
                  <a:pt x="58778" y="68604"/>
                  <a:pt x="54071" y="69401"/>
                  <a:pt x="49325" y="69401"/>
                </a:cubicBezTo>
                <a:cubicBezTo>
                  <a:pt x="49219" y="69401"/>
                  <a:pt x="49114" y="69401"/>
                  <a:pt x="49008" y="69400"/>
                </a:cubicBezTo>
                <a:cubicBezTo>
                  <a:pt x="43973" y="69328"/>
                  <a:pt x="39047" y="68350"/>
                  <a:pt x="34375" y="66503"/>
                </a:cubicBezTo>
                <a:cubicBezTo>
                  <a:pt x="29702" y="64692"/>
                  <a:pt x="25319" y="62192"/>
                  <a:pt x="21444" y="59041"/>
                </a:cubicBezTo>
                <a:cubicBezTo>
                  <a:pt x="17640" y="55998"/>
                  <a:pt x="14272" y="52449"/>
                  <a:pt x="11410" y="48537"/>
                </a:cubicBezTo>
                <a:cubicBezTo>
                  <a:pt x="10070" y="46617"/>
                  <a:pt x="8802" y="44661"/>
                  <a:pt x="7680" y="42633"/>
                </a:cubicBezTo>
                <a:cubicBezTo>
                  <a:pt x="6593" y="40713"/>
                  <a:pt x="5615" y="38721"/>
                  <a:pt x="4746" y="36656"/>
                </a:cubicBezTo>
                <a:cubicBezTo>
                  <a:pt x="3188" y="32889"/>
                  <a:pt x="2029" y="28977"/>
                  <a:pt x="1305" y="24993"/>
                </a:cubicBezTo>
                <a:cubicBezTo>
                  <a:pt x="689" y="21588"/>
                  <a:pt x="363" y="18147"/>
                  <a:pt x="363" y="14670"/>
                </a:cubicBezTo>
                <a:cubicBezTo>
                  <a:pt x="363" y="12026"/>
                  <a:pt x="544" y="9346"/>
                  <a:pt x="942" y="6738"/>
                </a:cubicBezTo>
                <a:cubicBezTo>
                  <a:pt x="1015" y="6158"/>
                  <a:pt x="1087" y="5651"/>
                  <a:pt x="1196" y="5180"/>
                </a:cubicBezTo>
                <a:cubicBezTo>
                  <a:pt x="1268" y="4673"/>
                  <a:pt x="1341" y="4238"/>
                  <a:pt x="1413" y="3804"/>
                </a:cubicBezTo>
                <a:cubicBezTo>
                  <a:pt x="1594" y="2971"/>
                  <a:pt x="1739" y="2246"/>
                  <a:pt x="1884" y="1667"/>
                </a:cubicBezTo>
                <a:cubicBezTo>
                  <a:pt x="1992" y="1090"/>
                  <a:pt x="2136" y="656"/>
                  <a:pt x="2209" y="3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4"/>
          <p:cNvSpPr/>
          <p:nvPr/>
        </p:nvSpPr>
        <p:spPr>
          <a:xfrm>
            <a:off x="2243944" y="1940668"/>
            <a:ext cx="20" cy="20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4"/>
          <p:cNvSpPr/>
          <p:nvPr/>
        </p:nvSpPr>
        <p:spPr>
          <a:xfrm>
            <a:off x="4213511" y="2615916"/>
            <a:ext cx="735" cy="1411"/>
          </a:xfrm>
          <a:custGeom>
            <a:rect b="b" l="l" r="r" t="t"/>
            <a:pathLst>
              <a:path extrusionOk="0" h="73" w="38">
                <a:moveTo>
                  <a:pt x="37" y="0"/>
                </a:moveTo>
                <a:cubicBezTo>
                  <a:pt x="1" y="37"/>
                  <a:pt x="1" y="73"/>
                  <a:pt x="1" y="73"/>
                </a:cubicBez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4"/>
          <p:cNvSpPr/>
          <p:nvPr/>
        </p:nvSpPr>
        <p:spPr>
          <a:xfrm>
            <a:off x="1974161" y="1087884"/>
            <a:ext cx="2868553" cy="1570582"/>
          </a:xfrm>
          <a:custGeom>
            <a:rect b="b" l="l" r="r" t="t"/>
            <a:pathLst>
              <a:path extrusionOk="0" h="81251" w="148399">
                <a:moveTo>
                  <a:pt x="64048" y="13592"/>
                </a:moveTo>
                <a:cubicBezTo>
                  <a:pt x="67325" y="13592"/>
                  <a:pt x="70600" y="13971"/>
                  <a:pt x="73783" y="14749"/>
                </a:cubicBezTo>
                <a:cubicBezTo>
                  <a:pt x="75051" y="15038"/>
                  <a:pt x="76282" y="15401"/>
                  <a:pt x="77514" y="15835"/>
                </a:cubicBezTo>
                <a:cubicBezTo>
                  <a:pt x="78130" y="16016"/>
                  <a:pt x="78745" y="16234"/>
                  <a:pt x="79325" y="16487"/>
                </a:cubicBezTo>
                <a:lnTo>
                  <a:pt x="80230" y="16850"/>
                </a:lnTo>
                <a:lnTo>
                  <a:pt x="81136" y="17284"/>
                </a:lnTo>
                <a:lnTo>
                  <a:pt x="82911" y="18081"/>
                </a:lnTo>
                <a:lnTo>
                  <a:pt x="84613" y="19023"/>
                </a:lnTo>
                <a:lnTo>
                  <a:pt x="85482" y="19494"/>
                </a:lnTo>
                <a:cubicBezTo>
                  <a:pt x="85772" y="19639"/>
                  <a:pt x="86026" y="19820"/>
                  <a:pt x="86316" y="20001"/>
                </a:cubicBezTo>
                <a:lnTo>
                  <a:pt x="87982" y="21015"/>
                </a:lnTo>
                <a:cubicBezTo>
                  <a:pt x="92256" y="23913"/>
                  <a:pt x="96349" y="27100"/>
                  <a:pt x="100188" y="30577"/>
                </a:cubicBezTo>
                <a:cubicBezTo>
                  <a:pt x="104028" y="33982"/>
                  <a:pt x="107614" y="37496"/>
                  <a:pt x="111055" y="40937"/>
                </a:cubicBezTo>
                <a:cubicBezTo>
                  <a:pt x="114496" y="44378"/>
                  <a:pt x="117719" y="47782"/>
                  <a:pt x="120834" y="50970"/>
                </a:cubicBezTo>
                <a:cubicBezTo>
                  <a:pt x="123913" y="54157"/>
                  <a:pt x="126775" y="57272"/>
                  <a:pt x="129419" y="60098"/>
                </a:cubicBezTo>
                <a:cubicBezTo>
                  <a:pt x="132063" y="62959"/>
                  <a:pt x="134490" y="65567"/>
                  <a:pt x="136663" y="67885"/>
                </a:cubicBezTo>
                <a:cubicBezTo>
                  <a:pt x="138836" y="70167"/>
                  <a:pt x="140756" y="72159"/>
                  <a:pt x="142350" y="73753"/>
                </a:cubicBezTo>
                <a:cubicBezTo>
                  <a:pt x="143944" y="75383"/>
                  <a:pt x="145211" y="76614"/>
                  <a:pt x="146081" y="77448"/>
                </a:cubicBezTo>
                <a:cubicBezTo>
                  <a:pt x="146588" y="77918"/>
                  <a:pt x="146950" y="78281"/>
                  <a:pt x="147167" y="78498"/>
                </a:cubicBezTo>
                <a:lnTo>
                  <a:pt x="146044" y="77520"/>
                </a:lnTo>
                <a:cubicBezTo>
                  <a:pt x="145139" y="76687"/>
                  <a:pt x="143835" y="75455"/>
                  <a:pt x="142205" y="73898"/>
                </a:cubicBezTo>
                <a:cubicBezTo>
                  <a:pt x="138945" y="70710"/>
                  <a:pt x="134417" y="66110"/>
                  <a:pt x="129093" y="60460"/>
                </a:cubicBezTo>
                <a:cubicBezTo>
                  <a:pt x="126413" y="57635"/>
                  <a:pt x="123515" y="54556"/>
                  <a:pt x="120364" y="51405"/>
                </a:cubicBezTo>
                <a:cubicBezTo>
                  <a:pt x="117249" y="48217"/>
                  <a:pt x="113989" y="44885"/>
                  <a:pt x="110548" y="41444"/>
                </a:cubicBezTo>
                <a:cubicBezTo>
                  <a:pt x="107107" y="38003"/>
                  <a:pt x="103484" y="34525"/>
                  <a:pt x="99681" y="31157"/>
                </a:cubicBezTo>
                <a:cubicBezTo>
                  <a:pt x="95842" y="27716"/>
                  <a:pt x="91785" y="24565"/>
                  <a:pt x="87511" y="21739"/>
                </a:cubicBezTo>
                <a:lnTo>
                  <a:pt x="85881" y="20689"/>
                </a:lnTo>
                <a:cubicBezTo>
                  <a:pt x="85627" y="20544"/>
                  <a:pt x="85338" y="20363"/>
                  <a:pt x="85084" y="20182"/>
                </a:cubicBezTo>
                <a:lnTo>
                  <a:pt x="84215" y="19747"/>
                </a:lnTo>
                <a:lnTo>
                  <a:pt x="82549" y="18805"/>
                </a:lnTo>
                <a:lnTo>
                  <a:pt x="80846" y="18009"/>
                </a:lnTo>
                <a:lnTo>
                  <a:pt x="79977" y="17610"/>
                </a:lnTo>
                <a:lnTo>
                  <a:pt x="79071" y="17248"/>
                </a:lnTo>
                <a:cubicBezTo>
                  <a:pt x="78456" y="16994"/>
                  <a:pt x="77876" y="16777"/>
                  <a:pt x="77260" y="16560"/>
                </a:cubicBezTo>
                <a:cubicBezTo>
                  <a:pt x="76029" y="16161"/>
                  <a:pt x="74833" y="15799"/>
                  <a:pt x="73602" y="15509"/>
                </a:cubicBezTo>
                <a:cubicBezTo>
                  <a:pt x="70390" y="14737"/>
                  <a:pt x="67098" y="14350"/>
                  <a:pt x="63801" y="14350"/>
                </a:cubicBezTo>
                <a:cubicBezTo>
                  <a:pt x="62152" y="14350"/>
                  <a:pt x="60502" y="14447"/>
                  <a:pt x="58860" y="14640"/>
                </a:cubicBezTo>
                <a:cubicBezTo>
                  <a:pt x="54260" y="15183"/>
                  <a:pt x="49768" y="16415"/>
                  <a:pt x="45530" y="18298"/>
                </a:cubicBezTo>
                <a:cubicBezTo>
                  <a:pt x="41691" y="19965"/>
                  <a:pt x="38069" y="22102"/>
                  <a:pt x="34773" y="24601"/>
                </a:cubicBezTo>
                <a:cubicBezTo>
                  <a:pt x="31947" y="26738"/>
                  <a:pt x="29339" y="29092"/>
                  <a:pt x="26949" y="31664"/>
                </a:cubicBezTo>
                <a:cubicBezTo>
                  <a:pt x="25102" y="33656"/>
                  <a:pt x="23399" y="35793"/>
                  <a:pt x="21842" y="38039"/>
                </a:cubicBezTo>
                <a:cubicBezTo>
                  <a:pt x="20538" y="39922"/>
                  <a:pt x="19632" y="41444"/>
                  <a:pt x="19053" y="42494"/>
                </a:cubicBezTo>
                <a:cubicBezTo>
                  <a:pt x="18739" y="43051"/>
                  <a:pt x="18493" y="43507"/>
                  <a:pt x="18346" y="43767"/>
                </a:cubicBezTo>
                <a:lnTo>
                  <a:pt x="18346" y="43767"/>
                </a:lnTo>
                <a:lnTo>
                  <a:pt x="19016" y="42458"/>
                </a:lnTo>
                <a:cubicBezTo>
                  <a:pt x="19560" y="41408"/>
                  <a:pt x="20429" y="39850"/>
                  <a:pt x="21733" y="37930"/>
                </a:cubicBezTo>
                <a:cubicBezTo>
                  <a:pt x="23218" y="35648"/>
                  <a:pt x="24884" y="33511"/>
                  <a:pt x="26695" y="31447"/>
                </a:cubicBezTo>
                <a:cubicBezTo>
                  <a:pt x="29050" y="28803"/>
                  <a:pt x="31658" y="26376"/>
                  <a:pt x="34483" y="24202"/>
                </a:cubicBezTo>
                <a:cubicBezTo>
                  <a:pt x="37815" y="21631"/>
                  <a:pt x="41437" y="19457"/>
                  <a:pt x="45277" y="17719"/>
                </a:cubicBezTo>
                <a:cubicBezTo>
                  <a:pt x="49551" y="15799"/>
                  <a:pt x="54115" y="14495"/>
                  <a:pt x="58787" y="13916"/>
                </a:cubicBezTo>
                <a:cubicBezTo>
                  <a:pt x="60532" y="13701"/>
                  <a:pt x="62290" y="13592"/>
                  <a:pt x="64048" y="13592"/>
                </a:cubicBezTo>
                <a:close/>
                <a:moveTo>
                  <a:pt x="64298" y="1"/>
                </a:moveTo>
                <a:cubicBezTo>
                  <a:pt x="51333" y="1"/>
                  <a:pt x="38498" y="3940"/>
                  <a:pt x="27601" y="11561"/>
                </a:cubicBezTo>
                <a:cubicBezTo>
                  <a:pt x="18328" y="18045"/>
                  <a:pt x="10867" y="26774"/>
                  <a:pt x="5868" y="36916"/>
                </a:cubicBezTo>
                <a:cubicBezTo>
                  <a:pt x="3984" y="40719"/>
                  <a:pt x="2499" y="44667"/>
                  <a:pt x="1449" y="48797"/>
                </a:cubicBezTo>
                <a:cubicBezTo>
                  <a:pt x="1340" y="49159"/>
                  <a:pt x="1232" y="49557"/>
                  <a:pt x="1159" y="49956"/>
                </a:cubicBezTo>
                <a:cubicBezTo>
                  <a:pt x="688" y="51912"/>
                  <a:pt x="290" y="53940"/>
                  <a:pt x="0" y="55968"/>
                </a:cubicBezTo>
                <a:lnTo>
                  <a:pt x="10975" y="44993"/>
                </a:lnTo>
                <a:lnTo>
                  <a:pt x="11193" y="44776"/>
                </a:lnTo>
                <a:cubicBezTo>
                  <a:pt x="11301" y="44667"/>
                  <a:pt x="11410" y="44595"/>
                  <a:pt x="11519" y="44523"/>
                </a:cubicBezTo>
                <a:cubicBezTo>
                  <a:pt x="11519" y="44486"/>
                  <a:pt x="11555" y="44486"/>
                  <a:pt x="11555" y="44486"/>
                </a:cubicBezTo>
                <a:cubicBezTo>
                  <a:pt x="11663" y="44378"/>
                  <a:pt x="11772" y="44305"/>
                  <a:pt x="11881" y="44233"/>
                </a:cubicBezTo>
                <a:cubicBezTo>
                  <a:pt x="12207" y="44052"/>
                  <a:pt x="12496" y="43871"/>
                  <a:pt x="12822" y="43726"/>
                </a:cubicBezTo>
                <a:lnTo>
                  <a:pt x="12895" y="43689"/>
                </a:lnTo>
                <a:cubicBezTo>
                  <a:pt x="13257" y="43545"/>
                  <a:pt x="13619" y="43436"/>
                  <a:pt x="13982" y="43400"/>
                </a:cubicBezTo>
                <a:cubicBezTo>
                  <a:pt x="14090" y="43400"/>
                  <a:pt x="14163" y="43363"/>
                  <a:pt x="14271" y="43327"/>
                </a:cubicBezTo>
                <a:cubicBezTo>
                  <a:pt x="14452" y="43327"/>
                  <a:pt x="14634" y="43291"/>
                  <a:pt x="14815" y="43291"/>
                </a:cubicBezTo>
                <a:lnTo>
                  <a:pt x="16336" y="43291"/>
                </a:lnTo>
                <a:lnTo>
                  <a:pt x="16589" y="43363"/>
                </a:lnTo>
                <a:lnTo>
                  <a:pt x="16734" y="43363"/>
                </a:lnTo>
                <a:lnTo>
                  <a:pt x="16843" y="43400"/>
                </a:lnTo>
                <a:lnTo>
                  <a:pt x="16988" y="43436"/>
                </a:lnTo>
                <a:lnTo>
                  <a:pt x="17060" y="43436"/>
                </a:lnTo>
                <a:cubicBezTo>
                  <a:pt x="17060" y="43436"/>
                  <a:pt x="17097" y="43472"/>
                  <a:pt x="17133" y="43472"/>
                </a:cubicBezTo>
                <a:cubicBezTo>
                  <a:pt x="17169" y="43472"/>
                  <a:pt x="17169" y="43472"/>
                  <a:pt x="17205" y="43508"/>
                </a:cubicBezTo>
                <a:lnTo>
                  <a:pt x="17350" y="43581"/>
                </a:lnTo>
                <a:lnTo>
                  <a:pt x="17423" y="43581"/>
                </a:lnTo>
                <a:lnTo>
                  <a:pt x="17567" y="43617"/>
                </a:lnTo>
                <a:lnTo>
                  <a:pt x="17604" y="43653"/>
                </a:lnTo>
                <a:cubicBezTo>
                  <a:pt x="17640" y="43689"/>
                  <a:pt x="17676" y="43689"/>
                  <a:pt x="17749" y="43726"/>
                </a:cubicBezTo>
                <a:lnTo>
                  <a:pt x="17821" y="43762"/>
                </a:lnTo>
                <a:cubicBezTo>
                  <a:pt x="17893" y="43798"/>
                  <a:pt x="17966" y="43834"/>
                  <a:pt x="18075" y="43907"/>
                </a:cubicBezTo>
                <a:cubicBezTo>
                  <a:pt x="18183" y="43979"/>
                  <a:pt x="18256" y="44015"/>
                  <a:pt x="18364" y="44088"/>
                </a:cubicBezTo>
                <a:cubicBezTo>
                  <a:pt x="18437" y="44160"/>
                  <a:pt x="18545" y="44233"/>
                  <a:pt x="18618" y="44305"/>
                </a:cubicBezTo>
                <a:cubicBezTo>
                  <a:pt x="18799" y="44450"/>
                  <a:pt x="18944" y="44595"/>
                  <a:pt x="19125" y="44740"/>
                </a:cubicBezTo>
                <a:lnTo>
                  <a:pt x="31549" y="57164"/>
                </a:lnTo>
                <a:cubicBezTo>
                  <a:pt x="34917" y="42132"/>
                  <a:pt x="48247" y="31410"/>
                  <a:pt x="63677" y="31374"/>
                </a:cubicBezTo>
                <a:lnTo>
                  <a:pt x="63750" y="31374"/>
                </a:lnTo>
                <a:cubicBezTo>
                  <a:pt x="67517" y="31374"/>
                  <a:pt x="71284" y="32026"/>
                  <a:pt x="74833" y="33294"/>
                </a:cubicBezTo>
                <a:cubicBezTo>
                  <a:pt x="79107" y="34888"/>
                  <a:pt x="82947" y="37387"/>
                  <a:pt x="86134" y="40647"/>
                </a:cubicBezTo>
                <a:lnTo>
                  <a:pt x="99247" y="53759"/>
                </a:lnTo>
                <a:lnTo>
                  <a:pt x="109570" y="64589"/>
                </a:lnTo>
                <a:lnTo>
                  <a:pt x="109606" y="64625"/>
                </a:lnTo>
                <a:lnTo>
                  <a:pt x="114967" y="70348"/>
                </a:lnTo>
                <a:lnTo>
                  <a:pt x="114967" y="75455"/>
                </a:lnTo>
                <a:cubicBezTo>
                  <a:pt x="114967" y="78643"/>
                  <a:pt x="117575" y="81251"/>
                  <a:pt x="120798" y="81251"/>
                </a:cubicBezTo>
                <a:lnTo>
                  <a:pt x="142640" y="81251"/>
                </a:lnTo>
                <a:cubicBezTo>
                  <a:pt x="144523" y="81251"/>
                  <a:pt x="146298" y="80309"/>
                  <a:pt x="147385" y="78788"/>
                </a:cubicBezTo>
                <a:cubicBezTo>
                  <a:pt x="147385" y="78752"/>
                  <a:pt x="147421" y="78752"/>
                  <a:pt x="147421" y="78715"/>
                </a:cubicBezTo>
                <a:cubicBezTo>
                  <a:pt x="147493" y="78643"/>
                  <a:pt x="147530" y="78534"/>
                  <a:pt x="147602" y="78462"/>
                </a:cubicBezTo>
                <a:lnTo>
                  <a:pt x="147638" y="78353"/>
                </a:lnTo>
                <a:cubicBezTo>
                  <a:pt x="147674" y="78317"/>
                  <a:pt x="147711" y="78281"/>
                  <a:pt x="147747" y="78208"/>
                </a:cubicBezTo>
                <a:cubicBezTo>
                  <a:pt x="147783" y="78136"/>
                  <a:pt x="147819" y="78063"/>
                  <a:pt x="147819" y="77991"/>
                </a:cubicBezTo>
                <a:cubicBezTo>
                  <a:pt x="147856" y="77991"/>
                  <a:pt x="147856" y="77991"/>
                  <a:pt x="147856" y="77955"/>
                </a:cubicBezTo>
                <a:cubicBezTo>
                  <a:pt x="147892" y="77882"/>
                  <a:pt x="147928" y="77810"/>
                  <a:pt x="147964" y="77701"/>
                </a:cubicBezTo>
                <a:cubicBezTo>
                  <a:pt x="148000" y="77629"/>
                  <a:pt x="148000" y="77629"/>
                  <a:pt x="148037" y="77592"/>
                </a:cubicBezTo>
                <a:cubicBezTo>
                  <a:pt x="148073" y="77484"/>
                  <a:pt x="148109" y="77339"/>
                  <a:pt x="148145" y="77230"/>
                </a:cubicBezTo>
                <a:cubicBezTo>
                  <a:pt x="148182" y="77085"/>
                  <a:pt x="148182" y="77085"/>
                  <a:pt x="148218" y="77049"/>
                </a:cubicBezTo>
                <a:cubicBezTo>
                  <a:pt x="148218" y="77013"/>
                  <a:pt x="148218" y="77013"/>
                  <a:pt x="148218" y="77013"/>
                </a:cubicBezTo>
                <a:cubicBezTo>
                  <a:pt x="148254" y="76832"/>
                  <a:pt x="148290" y="76614"/>
                  <a:pt x="148326" y="76433"/>
                </a:cubicBezTo>
                <a:lnTo>
                  <a:pt x="148326" y="76361"/>
                </a:lnTo>
                <a:cubicBezTo>
                  <a:pt x="148326" y="76361"/>
                  <a:pt x="148326" y="76325"/>
                  <a:pt x="148326" y="76325"/>
                </a:cubicBezTo>
                <a:lnTo>
                  <a:pt x="148363" y="76144"/>
                </a:lnTo>
                <a:lnTo>
                  <a:pt x="148363" y="75963"/>
                </a:lnTo>
                <a:lnTo>
                  <a:pt x="148363" y="75745"/>
                </a:lnTo>
                <a:lnTo>
                  <a:pt x="148363" y="75455"/>
                </a:lnTo>
                <a:lnTo>
                  <a:pt x="148363" y="53578"/>
                </a:lnTo>
                <a:cubicBezTo>
                  <a:pt x="148399" y="51513"/>
                  <a:pt x="147312" y="49630"/>
                  <a:pt x="145574" y="48579"/>
                </a:cubicBezTo>
                <a:lnTo>
                  <a:pt x="145501" y="48543"/>
                </a:lnTo>
                <a:lnTo>
                  <a:pt x="145429" y="48471"/>
                </a:lnTo>
                <a:cubicBezTo>
                  <a:pt x="144596" y="48036"/>
                  <a:pt x="143618" y="47782"/>
                  <a:pt x="142676" y="47782"/>
                </a:cubicBezTo>
                <a:lnTo>
                  <a:pt x="137025" y="47782"/>
                </a:lnTo>
                <a:lnTo>
                  <a:pt x="131194" y="41878"/>
                </a:lnTo>
                <a:lnTo>
                  <a:pt x="122935" y="33548"/>
                </a:lnTo>
                <a:lnTo>
                  <a:pt x="118408" y="29056"/>
                </a:lnTo>
                <a:lnTo>
                  <a:pt x="117864" y="28549"/>
                </a:lnTo>
                <a:lnTo>
                  <a:pt x="115727" y="26376"/>
                </a:lnTo>
                <a:cubicBezTo>
                  <a:pt x="115691" y="26303"/>
                  <a:pt x="115619" y="26267"/>
                  <a:pt x="115546" y="26195"/>
                </a:cubicBezTo>
                <a:cubicBezTo>
                  <a:pt x="106744" y="17248"/>
                  <a:pt x="97906" y="8084"/>
                  <a:pt x="85845" y="3737"/>
                </a:cubicBezTo>
                <a:cubicBezTo>
                  <a:pt x="78832" y="1231"/>
                  <a:pt x="71545" y="1"/>
                  <a:pt x="64298" y="1"/>
                </a:cubicBezTo>
                <a:close/>
              </a:path>
            </a:pathLst>
          </a:custGeom>
          <a:solidFill>
            <a:srgbClr val="FFD166"/>
          </a:solidFill>
          <a:ln>
            <a:noFill/>
          </a:ln>
          <a:effectLst>
            <a:outerShdw blurRad="57150" rotWithShape="0" algn="bl" dir="15960000" dist="47625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4"/>
          <p:cNvSpPr/>
          <p:nvPr/>
        </p:nvSpPr>
        <p:spPr>
          <a:xfrm>
            <a:off x="4399777" y="1924598"/>
            <a:ext cx="2799255" cy="1658862"/>
          </a:xfrm>
          <a:custGeom>
            <a:rect b="b" l="l" r="r" t="t"/>
            <a:pathLst>
              <a:path extrusionOk="0" h="85818" w="144814">
                <a:moveTo>
                  <a:pt x="123004" y="1"/>
                </a:moveTo>
                <a:cubicBezTo>
                  <a:pt x="121514" y="1"/>
                  <a:pt x="120020" y="571"/>
                  <a:pt x="118879" y="1712"/>
                </a:cubicBezTo>
                <a:lnTo>
                  <a:pt x="106383" y="14136"/>
                </a:lnTo>
                <a:lnTo>
                  <a:pt x="103449" y="17106"/>
                </a:lnTo>
                <a:cubicBezTo>
                  <a:pt x="101167" y="19388"/>
                  <a:pt x="101167" y="23083"/>
                  <a:pt x="103449" y="25329"/>
                </a:cubicBezTo>
                <a:lnTo>
                  <a:pt x="106383" y="28299"/>
                </a:lnTo>
                <a:cubicBezTo>
                  <a:pt x="103050" y="43403"/>
                  <a:pt x="89685" y="54161"/>
                  <a:pt x="74218" y="54161"/>
                </a:cubicBezTo>
                <a:cubicBezTo>
                  <a:pt x="68495" y="54161"/>
                  <a:pt x="63678" y="53074"/>
                  <a:pt x="59440" y="50901"/>
                </a:cubicBezTo>
                <a:cubicBezTo>
                  <a:pt x="54804" y="48474"/>
                  <a:pt x="51254" y="44417"/>
                  <a:pt x="47596" y="40759"/>
                </a:cubicBezTo>
                <a:lnTo>
                  <a:pt x="36657" y="29820"/>
                </a:lnTo>
                <a:cubicBezTo>
                  <a:pt x="36331" y="29494"/>
                  <a:pt x="36005" y="29132"/>
                  <a:pt x="35679" y="28806"/>
                </a:cubicBezTo>
                <a:lnTo>
                  <a:pt x="28072" y="21236"/>
                </a:lnTo>
                <a:lnTo>
                  <a:pt x="28109" y="21199"/>
                </a:lnTo>
                <a:lnTo>
                  <a:pt x="22965" y="16020"/>
                </a:lnTo>
                <a:lnTo>
                  <a:pt x="22965" y="32174"/>
                </a:lnTo>
                <a:cubicBezTo>
                  <a:pt x="23001" y="35362"/>
                  <a:pt x="20393" y="37970"/>
                  <a:pt x="17170" y="37970"/>
                </a:cubicBezTo>
                <a:lnTo>
                  <a:pt x="1" y="37970"/>
                </a:lnTo>
                <a:lnTo>
                  <a:pt x="6231" y="44490"/>
                </a:lnTo>
                <a:cubicBezTo>
                  <a:pt x="9092" y="47315"/>
                  <a:pt x="11918" y="50357"/>
                  <a:pt x="14743" y="53400"/>
                </a:cubicBezTo>
                <a:cubicBezTo>
                  <a:pt x="23798" y="63071"/>
                  <a:pt x="33143" y="73068"/>
                  <a:pt x="44662" y="79008"/>
                </a:cubicBezTo>
                <a:cubicBezTo>
                  <a:pt x="53427" y="83536"/>
                  <a:pt x="63279" y="85818"/>
                  <a:pt x="74001" y="85818"/>
                </a:cubicBezTo>
                <a:cubicBezTo>
                  <a:pt x="91206" y="85782"/>
                  <a:pt x="107687" y="78936"/>
                  <a:pt x="119821" y="66729"/>
                </a:cubicBezTo>
                <a:cubicBezTo>
                  <a:pt x="129746" y="56805"/>
                  <a:pt x="136157" y="43838"/>
                  <a:pt x="138004" y="29892"/>
                </a:cubicBezTo>
                <a:lnTo>
                  <a:pt x="142568" y="25365"/>
                </a:lnTo>
                <a:cubicBezTo>
                  <a:pt x="144814" y="23083"/>
                  <a:pt x="144814" y="19425"/>
                  <a:pt x="142568" y="17143"/>
                </a:cubicBezTo>
                <a:lnTo>
                  <a:pt x="137968" y="12579"/>
                </a:lnTo>
                <a:lnTo>
                  <a:pt x="127101" y="1712"/>
                </a:lnTo>
                <a:cubicBezTo>
                  <a:pt x="125979" y="571"/>
                  <a:pt x="124493" y="1"/>
                  <a:pt x="123004" y="1"/>
                </a:cubicBezTo>
                <a:close/>
              </a:path>
            </a:pathLst>
          </a:custGeom>
          <a:solidFill>
            <a:srgbClr val="26547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4"/>
          <p:cNvSpPr/>
          <p:nvPr/>
        </p:nvSpPr>
        <p:spPr>
          <a:xfrm>
            <a:off x="1974161" y="1056488"/>
            <a:ext cx="2869964" cy="1553668"/>
          </a:xfrm>
          <a:custGeom>
            <a:rect b="b" l="l" r="r" t="t"/>
            <a:pathLst>
              <a:path extrusionOk="0" h="80376" w="148472">
                <a:moveTo>
                  <a:pt x="148435" y="55202"/>
                </a:moveTo>
                <a:lnTo>
                  <a:pt x="148435" y="77079"/>
                </a:lnTo>
                <a:lnTo>
                  <a:pt x="148435" y="77369"/>
                </a:lnTo>
                <a:lnTo>
                  <a:pt x="148435" y="77587"/>
                </a:lnTo>
                <a:lnTo>
                  <a:pt x="148435" y="77768"/>
                </a:lnTo>
                <a:cubicBezTo>
                  <a:pt x="148435" y="77840"/>
                  <a:pt x="148435" y="77876"/>
                  <a:pt x="148435" y="77949"/>
                </a:cubicBezTo>
                <a:cubicBezTo>
                  <a:pt x="148399" y="77985"/>
                  <a:pt x="148399" y="78021"/>
                  <a:pt x="148435" y="78057"/>
                </a:cubicBezTo>
                <a:cubicBezTo>
                  <a:pt x="148399" y="78238"/>
                  <a:pt x="148326" y="78456"/>
                  <a:pt x="148290" y="78637"/>
                </a:cubicBezTo>
                <a:cubicBezTo>
                  <a:pt x="148290" y="78637"/>
                  <a:pt x="148290" y="78637"/>
                  <a:pt x="148290" y="78673"/>
                </a:cubicBezTo>
                <a:cubicBezTo>
                  <a:pt x="148290" y="78709"/>
                  <a:pt x="148254" y="78782"/>
                  <a:pt x="148218" y="78854"/>
                </a:cubicBezTo>
                <a:cubicBezTo>
                  <a:pt x="148218" y="78890"/>
                  <a:pt x="148145" y="79108"/>
                  <a:pt x="148109" y="79216"/>
                </a:cubicBezTo>
                <a:cubicBezTo>
                  <a:pt x="148109" y="79253"/>
                  <a:pt x="148073" y="79289"/>
                  <a:pt x="148037" y="79325"/>
                </a:cubicBezTo>
                <a:cubicBezTo>
                  <a:pt x="148037" y="79361"/>
                  <a:pt x="147964" y="79506"/>
                  <a:pt x="147928" y="79579"/>
                </a:cubicBezTo>
                <a:lnTo>
                  <a:pt x="147928" y="79579"/>
                </a:lnTo>
                <a:cubicBezTo>
                  <a:pt x="147928" y="79579"/>
                  <a:pt x="147928" y="79615"/>
                  <a:pt x="147928" y="79615"/>
                </a:cubicBezTo>
                <a:cubicBezTo>
                  <a:pt x="147892" y="79687"/>
                  <a:pt x="147856" y="79760"/>
                  <a:pt x="147819" y="79832"/>
                </a:cubicBezTo>
                <a:cubicBezTo>
                  <a:pt x="147819" y="79868"/>
                  <a:pt x="147783" y="79905"/>
                  <a:pt x="147747" y="79977"/>
                </a:cubicBezTo>
                <a:lnTo>
                  <a:pt x="147674" y="80050"/>
                </a:lnTo>
                <a:cubicBezTo>
                  <a:pt x="147638" y="80158"/>
                  <a:pt x="147566" y="80231"/>
                  <a:pt x="147530" y="80339"/>
                </a:cubicBezTo>
                <a:cubicBezTo>
                  <a:pt x="147493" y="80339"/>
                  <a:pt x="147493" y="80376"/>
                  <a:pt x="147493" y="80376"/>
                </a:cubicBezTo>
                <a:lnTo>
                  <a:pt x="147348" y="80267"/>
                </a:lnTo>
                <a:cubicBezTo>
                  <a:pt x="147348" y="80231"/>
                  <a:pt x="147312" y="80231"/>
                  <a:pt x="147312" y="80231"/>
                </a:cubicBezTo>
                <a:cubicBezTo>
                  <a:pt x="147312" y="80231"/>
                  <a:pt x="147276" y="80231"/>
                  <a:pt x="147276" y="80194"/>
                </a:cubicBezTo>
                <a:lnTo>
                  <a:pt x="147276" y="80194"/>
                </a:lnTo>
                <a:lnTo>
                  <a:pt x="147204" y="80158"/>
                </a:lnTo>
                <a:cubicBezTo>
                  <a:pt x="146986" y="79941"/>
                  <a:pt x="146624" y="79579"/>
                  <a:pt x="146153" y="79108"/>
                </a:cubicBezTo>
                <a:cubicBezTo>
                  <a:pt x="145284" y="78275"/>
                  <a:pt x="144016" y="77007"/>
                  <a:pt x="142422" y="75413"/>
                </a:cubicBezTo>
                <a:cubicBezTo>
                  <a:pt x="140792" y="73819"/>
                  <a:pt x="138909" y="71827"/>
                  <a:pt x="136736" y="69509"/>
                </a:cubicBezTo>
                <a:cubicBezTo>
                  <a:pt x="134562" y="67227"/>
                  <a:pt x="132136" y="64619"/>
                  <a:pt x="129491" y="61758"/>
                </a:cubicBezTo>
                <a:cubicBezTo>
                  <a:pt x="126811" y="58933"/>
                  <a:pt x="123949" y="55854"/>
                  <a:pt x="120871" y="52630"/>
                </a:cubicBezTo>
                <a:cubicBezTo>
                  <a:pt x="117792" y="49406"/>
                  <a:pt x="114532" y="46038"/>
                  <a:pt x="111127" y="42597"/>
                </a:cubicBezTo>
                <a:cubicBezTo>
                  <a:pt x="107686" y="39156"/>
                  <a:pt x="104064" y="35642"/>
                  <a:pt x="100261" y="32238"/>
                </a:cubicBezTo>
                <a:cubicBezTo>
                  <a:pt x="96421" y="28760"/>
                  <a:pt x="92328" y="25573"/>
                  <a:pt x="88018" y="22675"/>
                </a:cubicBezTo>
                <a:lnTo>
                  <a:pt x="86316" y="21661"/>
                </a:lnTo>
                <a:cubicBezTo>
                  <a:pt x="86026" y="21480"/>
                  <a:pt x="85772" y="21299"/>
                  <a:pt x="85482" y="21154"/>
                </a:cubicBezTo>
                <a:lnTo>
                  <a:pt x="84613" y="20683"/>
                </a:lnTo>
                <a:lnTo>
                  <a:pt x="82911" y="19741"/>
                </a:lnTo>
                <a:lnTo>
                  <a:pt x="81136" y="18908"/>
                </a:lnTo>
                <a:lnTo>
                  <a:pt x="80230" y="18510"/>
                </a:lnTo>
                <a:lnTo>
                  <a:pt x="79325" y="18148"/>
                </a:lnTo>
                <a:cubicBezTo>
                  <a:pt x="78709" y="17894"/>
                  <a:pt x="78130" y="17677"/>
                  <a:pt x="77514" y="17496"/>
                </a:cubicBezTo>
                <a:cubicBezTo>
                  <a:pt x="76282" y="17061"/>
                  <a:pt x="75051" y="16699"/>
                  <a:pt x="73783" y="16409"/>
                </a:cubicBezTo>
                <a:cubicBezTo>
                  <a:pt x="68893" y="15214"/>
                  <a:pt x="63786" y="14960"/>
                  <a:pt x="58787" y="15576"/>
                </a:cubicBezTo>
                <a:cubicBezTo>
                  <a:pt x="54115" y="16155"/>
                  <a:pt x="49551" y="17423"/>
                  <a:pt x="45277" y="19379"/>
                </a:cubicBezTo>
                <a:cubicBezTo>
                  <a:pt x="41437" y="21118"/>
                  <a:pt x="37815" y="23291"/>
                  <a:pt x="34483" y="25863"/>
                </a:cubicBezTo>
                <a:cubicBezTo>
                  <a:pt x="31658" y="28000"/>
                  <a:pt x="29050" y="30427"/>
                  <a:pt x="26695" y="33107"/>
                </a:cubicBezTo>
                <a:cubicBezTo>
                  <a:pt x="24884" y="35135"/>
                  <a:pt x="23218" y="37309"/>
                  <a:pt x="21733" y="39590"/>
                </a:cubicBezTo>
                <a:cubicBezTo>
                  <a:pt x="20465" y="41474"/>
                  <a:pt x="19596" y="43032"/>
                  <a:pt x="19016" y="44118"/>
                </a:cubicBezTo>
                <a:lnTo>
                  <a:pt x="18256" y="45567"/>
                </a:lnTo>
                <a:cubicBezTo>
                  <a:pt x="18256" y="45567"/>
                  <a:pt x="18256" y="45531"/>
                  <a:pt x="18292" y="45531"/>
                </a:cubicBezTo>
                <a:cubicBezTo>
                  <a:pt x="18219" y="45603"/>
                  <a:pt x="18183" y="45676"/>
                  <a:pt x="18147" y="45748"/>
                </a:cubicBezTo>
                <a:cubicBezTo>
                  <a:pt x="18075" y="45712"/>
                  <a:pt x="17966" y="45676"/>
                  <a:pt x="17893" y="45603"/>
                </a:cubicBezTo>
                <a:lnTo>
                  <a:pt x="17893" y="45603"/>
                </a:lnTo>
                <a:lnTo>
                  <a:pt x="17821" y="45567"/>
                </a:lnTo>
                <a:cubicBezTo>
                  <a:pt x="17785" y="45531"/>
                  <a:pt x="17749" y="45531"/>
                  <a:pt x="17712" y="45531"/>
                </a:cubicBezTo>
                <a:lnTo>
                  <a:pt x="17640" y="45495"/>
                </a:lnTo>
                <a:lnTo>
                  <a:pt x="17495" y="45422"/>
                </a:lnTo>
                <a:lnTo>
                  <a:pt x="17459" y="45422"/>
                </a:lnTo>
                <a:lnTo>
                  <a:pt x="17278" y="45350"/>
                </a:lnTo>
                <a:cubicBezTo>
                  <a:pt x="17278" y="45350"/>
                  <a:pt x="17241" y="45350"/>
                  <a:pt x="17241" y="45313"/>
                </a:cubicBezTo>
                <a:lnTo>
                  <a:pt x="17241" y="45313"/>
                </a:lnTo>
                <a:cubicBezTo>
                  <a:pt x="17205" y="45313"/>
                  <a:pt x="17169" y="45313"/>
                  <a:pt x="17133" y="45313"/>
                </a:cubicBezTo>
                <a:lnTo>
                  <a:pt x="17097" y="45313"/>
                </a:lnTo>
                <a:lnTo>
                  <a:pt x="17097" y="45313"/>
                </a:lnTo>
                <a:lnTo>
                  <a:pt x="16915" y="45241"/>
                </a:lnTo>
                <a:lnTo>
                  <a:pt x="16807" y="45205"/>
                </a:lnTo>
                <a:lnTo>
                  <a:pt x="16734" y="45205"/>
                </a:lnTo>
                <a:lnTo>
                  <a:pt x="16734" y="45205"/>
                </a:lnTo>
                <a:lnTo>
                  <a:pt x="16698" y="45205"/>
                </a:lnTo>
                <a:lnTo>
                  <a:pt x="16408" y="45132"/>
                </a:lnTo>
                <a:lnTo>
                  <a:pt x="16372" y="45132"/>
                </a:lnTo>
                <a:lnTo>
                  <a:pt x="16264" y="45132"/>
                </a:lnTo>
                <a:lnTo>
                  <a:pt x="16264" y="45132"/>
                </a:lnTo>
                <a:lnTo>
                  <a:pt x="16191" y="45132"/>
                </a:lnTo>
                <a:lnTo>
                  <a:pt x="16119" y="45132"/>
                </a:lnTo>
                <a:lnTo>
                  <a:pt x="16010" y="45132"/>
                </a:lnTo>
                <a:lnTo>
                  <a:pt x="15865" y="45132"/>
                </a:lnTo>
                <a:lnTo>
                  <a:pt x="15793" y="45132"/>
                </a:lnTo>
                <a:lnTo>
                  <a:pt x="15648" y="45132"/>
                </a:lnTo>
                <a:cubicBezTo>
                  <a:pt x="15575" y="45132"/>
                  <a:pt x="15503" y="45132"/>
                  <a:pt x="15467" y="45132"/>
                </a:cubicBezTo>
                <a:cubicBezTo>
                  <a:pt x="15394" y="45132"/>
                  <a:pt x="15358" y="45132"/>
                  <a:pt x="15322" y="45132"/>
                </a:cubicBezTo>
                <a:lnTo>
                  <a:pt x="15213" y="45132"/>
                </a:lnTo>
                <a:lnTo>
                  <a:pt x="14887" y="45132"/>
                </a:lnTo>
                <a:cubicBezTo>
                  <a:pt x="14706" y="45132"/>
                  <a:pt x="14525" y="45169"/>
                  <a:pt x="14344" y="45205"/>
                </a:cubicBezTo>
                <a:cubicBezTo>
                  <a:pt x="14235" y="45205"/>
                  <a:pt x="14163" y="45241"/>
                  <a:pt x="14054" y="45241"/>
                </a:cubicBezTo>
                <a:cubicBezTo>
                  <a:pt x="13692" y="45313"/>
                  <a:pt x="13330" y="45422"/>
                  <a:pt x="13004" y="45567"/>
                </a:cubicBezTo>
                <a:lnTo>
                  <a:pt x="12931" y="45603"/>
                </a:lnTo>
                <a:cubicBezTo>
                  <a:pt x="12605" y="45712"/>
                  <a:pt x="12279" y="45893"/>
                  <a:pt x="11989" y="46074"/>
                </a:cubicBezTo>
                <a:cubicBezTo>
                  <a:pt x="11881" y="46147"/>
                  <a:pt x="11772" y="46255"/>
                  <a:pt x="11663" y="46328"/>
                </a:cubicBezTo>
                <a:cubicBezTo>
                  <a:pt x="11627" y="46328"/>
                  <a:pt x="11627" y="46364"/>
                  <a:pt x="11591" y="46364"/>
                </a:cubicBezTo>
                <a:cubicBezTo>
                  <a:pt x="11482" y="46436"/>
                  <a:pt x="11374" y="46545"/>
                  <a:pt x="11301" y="46617"/>
                </a:cubicBezTo>
                <a:lnTo>
                  <a:pt x="11084" y="46835"/>
                </a:lnTo>
                <a:lnTo>
                  <a:pt x="0" y="57556"/>
                </a:lnTo>
                <a:cubicBezTo>
                  <a:pt x="290" y="55528"/>
                  <a:pt x="652" y="53499"/>
                  <a:pt x="1159" y="51543"/>
                </a:cubicBezTo>
                <a:cubicBezTo>
                  <a:pt x="1232" y="51145"/>
                  <a:pt x="1340" y="50783"/>
                  <a:pt x="1449" y="50384"/>
                </a:cubicBezTo>
                <a:cubicBezTo>
                  <a:pt x="4455" y="38975"/>
                  <a:pt x="10468" y="28615"/>
                  <a:pt x="18871" y="20357"/>
                </a:cubicBezTo>
                <a:cubicBezTo>
                  <a:pt x="32346" y="7028"/>
                  <a:pt x="51652" y="1"/>
                  <a:pt x="70632" y="1920"/>
                </a:cubicBezTo>
                <a:cubicBezTo>
                  <a:pt x="75811" y="2428"/>
                  <a:pt x="80919" y="3587"/>
                  <a:pt x="85845" y="5361"/>
                </a:cubicBezTo>
                <a:cubicBezTo>
                  <a:pt x="97906" y="9708"/>
                  <a:pt x="106781" y="18872"/>
                  <a:pt x="115582" y="27819"/>
                </a:cubicBezTo>
                <a:cubicBezTo>
                  <a:pt x="115619" y="27891"/>
                  <a:pt x="115691" y="27927"/>
                  <a:pt x="115763" y="28000"/>
                </a:cubicBezTo>
                <a:lnTo>
                  <a:pt x="117901" y="30173"/>
                </a:lnTo>
                <a:lnTo>
                  <a:pt x="118408" y="30680"/>
                </a:lnTo>
                <a:lnTo>
                  <a:pt x="122935" y="35172"/>
                </a:lnTo>
                <a:lnTo>
                  <a:pt x="122935" y="35172"/>
                </a:lnTo>
                <a:lnTo>
                  <a:pt x="131194" y="43502"/>
                </a:lnTo>
                <a:lnTo>
                  <a:pt x="137025" y="49370"/>
                </a:lnTo>
                <a:lnTo>
                  <a:pt x="142640" y="49370"/>
                </a:lnTo>
                <a:cubicBezTo>
                  <a:pt x="143618" y="49370"/>
                  <a:pt x="144559" y="49624"/>
                  <a:pt x="145429" y="50095"/>
                </a:cubicBezTo>
                <a:lnTo>
                  <a:pt x="145501" y="50131"/>
                </a:lnTo>
                <a:lnTo>
                  <a:pt x="145574" y="50167"/>
                </a:lnTo>
                <a:cubicBezTo>
                  <a:pt x="147348" y="51217"/>
                  <a:pt x="148471" y="53137"/>
                  <a:pt x="148435" y="55202"/>
                </a:cubicBezTo>
                <a:close/>
              </a:path>
            </a:pathLst>
          </a:custGeom>
          <a:solidFill>
            <a:srgbClr val="FFD1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4"/>
          <p:cNvSpPr/>
          <p:nvPr/>
        </p:nvSpPr>
        <p:spPr>
          <a:xfrm>
            <a:off x="4208620" y="1594270"/>
            <a:ext cx="3518" cy="3518"/>
          </a:xfrm>
          <a:custGeom>
            <a:rect b="b" l="l" r="r" t="t"/>
            <a:pathLst>
              <a:path extrusionOk="0" fill="none" h="182" w="182">
                <a:moveTo>
                  <a:pt x="0" y="1"/>
                </a:moveTo>
                <a:lnTo>
                  <a:pt x="181" y="182"/>
                </a:lnTo>
              </a:path>
            </a:pathLst>
          </a:custGeom>
          <a:noFill/>
          <a:ln cap="flat" cmpd="sng" w="11775">
            <a:solidFill>
              <a:srgbClr val="FFFFFF"/>
            </a:solidFill>
            <a:prstDash val="solid"/>
            <a:miter lim="362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4"/>
          <p:cNvSpPr/>
          <p:nvPr/>
        </p:nvSpPr>
        <p:spPr>
          <a:xfrm>
            <a:off x="2327071" y="1350627"/>
            <a:ext cx="2491192" cy="1255368"/>
          </a:xfrm>
          <a:custGeom>
            <a:rect b="b" l="l" r="r" t="t"/>
            <a:pathLst>
              <a:path extrusionOk="0" h="64944" w="128877">
                <a:moveTo>
                  <a:pt x="91" y="30176"/>
                </a:moveTo>
                <a:cubicBezTo>
                  <a:pt x="85" y="30187"/>
                  <a:pt x="79" y="30197"/>
                  <a:pt x="73" y="30207"/>
                </a:cubicBezTo>
                <a:lnTo>
                  <a:pt x="37" y="30280"/>
                </a:lnTo>
                <a:cubicBezTo>
                  <a:pt x="1" y="30316"/>
                  <a:pt x="1" y="30316"/>
                  <a:pt x="1" y="30352"/>
                </a:cubicBezTo>
                <a:lnTo>
                  <a:pt x="91" y="30176"/>
                </a:lnTo>
                <a:close/>
                <a:moveTo>
                  <a:pt x="45793" y="1"/>
                </a:moveTo>
                <a:cubicBezTo>
                  <a:pt x="44035" y="1"/>
                  <a:pt x="42277" y="110"/>
                  <a:pt x="40532" y="325"/>
                </a:cubicBezTo>
                <a:cubicBezTo>
                  <a:pt x="35860" y="904"/>
                  <a:pt x="31296" y="2208"/>
                  <a:pt x="27022" y="4128"/>
                </a:cubicBezTo>
                <a:cubicBezTo>
                  <a:pt x="23182" y="5866"/>
                  <a:pt x="19560" y="8040"/>
                  <a:pt x="16228" y="10611"/>
                </a:cubicBezTo>
                <a:cubicBezTo>
                  <a:pt x="13403" y="12785"/>
                  <a:pt x="10795" y="15212"/>
                  <a:pt x="8440" y="17856"/>
                </a:cubicBezTo>
                <a:cubicBezTo>
                  <a:pt x="6629" y="19920"/>
                  <a:pt x="4963" y="22057"/>
                  <a:pt x="3478" y="24339"/>
                </a:cubicBezTo>
                <a:cubicBezTo>
                  <a:pt x="2174" y="26259"/>
                  <a:pt x="1305" y="27817"/>
                  <a:pt x="761" y="28867"/>
                </a:cubicBezTo>
                <a:lnTo>
                  <a:pt x="91" y="30176"/>
                </a:lnTo>
                <a:lnTo>
                  <a:pt x="91" y="30176"/>
                </a:lnTo>
                <a:cubicBezTo>
                  <a:pt x="238" y="29916"/>
                  <a:pt x="484" y="29460"/>
                  <a:pt x="798" y="28903"/>
                </a:cubicBezTo>
                <a:cubicBezTo>
                  <a:pt x="1377" y="27853"/>
                  <a:pt x="2283" y="26331"/>
                  <a:pt x="3587" y="24448"/>
                </a:cubicBezTo>
                <a:cubicBezTo>
                  <a:pt x="5144" y="22202"/>
                  <a:pt x="6847" y="20065"/>
                  <a:pt x="8694" y="18073"/>
                </a:cubicBezTo>
                <a:cubicBezTo>
                  <a:pt x="11084" y="15501"/>
                  <a:pt x="13692" y="13147"/>
                  <a:pt x="16518" y="11010"/>
                </a:cubicBezTo>
                <a:cubicBezTo>
                  <a:pt x="19814" y="8511"/>
                  <a:pt x="23436" y="6374"/>
                  <a:pt x="27275" y="4707"/>
                </a:cubicBezTo>
                <a:cubicBezTo>
                  <a:pt x="31513" y="2824"/>
                  <a:pt x="36005" y="1592"/>
                  <a:pt x="40605" y="1049"/>
                </a:cubicBezTo>
                <a:cubicBezTo>
                  <a:pt x="42247" y="856"/>
                  <a:pt x="43897" y="759"/>
                  <a:pt x="45546" y="759"/>
                </a:cubicBezTo>
                <a:cubicBezTo>
                  <a:pt x="48843" y="759"/>
                  <a:pt x="52135" y="1146"/>
                  <a:pt x="55347" y="1918"/>
                </a:cubicBezTo>
                <a:cubicBezTo>
                  <a:pt x="56578" y="2208"/>
                  <a:pt x="57774" y="2570"/>
                  <a:pt x="59005" y="2969"/>
                </a:cubicBezTo>
                <a:cubicBezTo>
                  <a:pt x="59621" y="3186"/>
                  <a:pt x="60201" y="3403"/>
                  <a:pt x="60816" y="3657"/>
                </a:cubicBezTo>
                <a:lnTo>
                  <a:pt x="61722" y="4019"/>
                </a:lnTo>
                <a:lnTo>
                  <a:pt x="62591" y="4418"/>
                </a:lnTo>
                <a:lnTo>
                  <a:pt x="64294" y="5214"/>
                </a:lnTo>
                <a:lnTo>
                  <a:pt x="65960" y="6156"/>
                </a:lnTo>
                <a:lnTo>
                  <a:pt x="66829" y="6591"/>
                </a:lnTo>
                <a:cubicBezTo>
                  <a:pt x="67083" y="6772"/>
                  <a:pt x="67372" y="6953"/>
                  <a:pt x="67626" y="7098"/>
                </a:cubicBezTo>
                <a:lnTo>
                  <a:pt x="69256" y="8148"/>
                </a:lnTo>
                <a:cubicBezTo>
                  <a:pt x="73530" y="10974"/>
                  <a:pt x="77587" y="14125"/>
                  <a:pt x="81426" y="17566"/>
                </a:cubicBezTo>
                <a:cubicBezTo>
                  <a:pt x="85229" y="20934"/>
                  <a:pt x="88852" y="24412"/>
                  <a:pt x="92293" y="27853"/>
                </a:cubicBezTo>
                <a:cubicBezTo>
                  <a:pt x="95734" y="31294"/>
                  <a:pt x="98994" y="34626"/>
                  <a:pt x="102109" y="37814"/>
                </a:cubicBezTo>
                <a:cubicBezTo>
                  <a:pt x="105260" y="40965"/>
                  <a:pt x="108158" y="44044"/>
                  <a:pt x="110838" y="46869"/>
                </a:cubicBezTo>
                <a:cubicBezTo>
                  <a:pt x="116162" y="52519"/>
                  <a:pt x="120690" y="57119"/>
                  <a:pt x="123950" y="60307"/>
                </a:cubicBezTo>
                <a:cubicBezTo>
                  <a:pt x="125580" y="61864"/>
                  <a:pt x="126884" y="63096"/>
                  <a:pt x="127789" y="63929"/>
                </a:cubicBezTo>
                <a:lnTo>
                  <a:pt x="128876" y="64943"/>
                </a:lnTo>
                <a:cubicBezTo>
                  <a:pt x="128695" y="64726"/>
                  <a:pt x="128297" y="64364"/>
                  <a:pt x="127826" y="63857"/>
                </a:cubicBezTo>
                <a:cubicBezTo>
                  <a:pt x="126956" y="63023"/>
                  <a:pt x="125689" y="61792"/>
                  <a:pt x="124095" y="60162"/>
                </a:cubicBezTo>
                <a:cubicBezTo>
                  <a:pt x="122501" y="58568"/>
                  <a:pt x="120581" y="56576"/>
                  <a:pt x="118408" y="54294"/>
                </a:cubicBezTo>
                <a:cubicBezTo>
                  <a:pt x="116235" y="51976"/>
                  <a:pt x="113808" y="49368"/>
                  <a:pt x="111164" y="46507"/>
                </a:cubicBezTo>
                <a:cubicBezTo>
                  <a:pt x="108520" y="43681"/>
                  <a:pt x="105658" y="40566"/>
                  <a:pt x="102579" y="37379"/>
                </a:cubicBezTo>
                <a:cubicBezTo>
                  <a:pt x="99464" y="34191"/>
                  <a:pt x="96241" y="30787"/>
                  <a:pt x="92800" y="27346"/>
                </a:cubicBezTo>
                <a:cubicBezTo>
                  <a:pt x="89359" y="23905"/>
                  <a:pt x="85773" y="20391"/>
                  <a:pt x="81933" y="16986"/>
                </a:cubicBezTo>
                <a:cubicBezTo>
                  <a:pt x="78094" y="13509"/>
                  <a:pt x="74001" y="10322"/>
                  <a:pt x="69727" y="7424"/>
                </a:cubicBezTo>
                <a:lnTo>
                  <a:pt x="68061" y="6410"/>
                </a:lnTo>
                <a:cubicBezTo>
                  <a:pt x="67771" y="6229"/>
                  <a:pt x="67517" y="6048"/>
                  <a:pt x="67227" y="5903"/>
                </a:cubicBezTo>
                <a:lnTo>
                  <a:pt x="66358" y="5432"/>
                </a:lnTo>
                <a:lnTo>
                  <a:pt x="64656" y="4490"/>
                </a:lnTo>
                <a:lnTo>
                  <a:pt x="62881" y="3693"/>
                </a:lnTo>
                <a:lnTo>
                  <a:pt x="61975" y="3259"/>
                </a:lnTo>
                <a:lnTo>
                  <a:pt x="61070" y="2896"/>
                </a:lnTo>
                <a:cubicBezTo>
                  <a:pt x="60490" y="2643"/>
                  <a:pt x="59875" y="2425"/>
                  <a:pt x="59259" y="2244"/>
                </a:cubicBezTo>
                <a:cubicBezTo>
                  <a:pt x="58027" y="1810"/>
                  <a:pt x="56796" y="1447"/>
                  <a:pt x="55528" y="1158"/>
                </a:cubicBezTo>
                <a:cubicBezTo>
                  <a:pt x="52345" y="380"/>
                  <a:pt x="49070" y="1"/>
                  <a:pt x="457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4"/>
          <p:cNvSpPr/>
          <p:nvPr/>
        </p:nvSpPr>
        <p:spPr>
          <a:xfrm>
            <a:off x="4818533" y="2606114"/>
            <a:ext cx="715" cy="715"/>
          </a:xfrm>
          <a:custGeom>
            <a:rect b="b" l="l" r="r" t="t"/>
            <a:pathLst>
              <a:path extrusionOk="0" h="37" w="37">
                <a:moveTo>
                  <a:pt x="0" y="0"/>
                </a:moveTo>
                <a:lnTo>
                  <a:pt x="36" y="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4"/>
          <p:cNvSpPr/>
          <p:nvPr/>
        </p:nvSpPr>
        <p:spPr>
          <a:xfrm>
            <a:off x="4819229" y="2606810"/>
            <a:ext cx="1411" cy="715"/>
          </a:xfrm>
          <a:custGeom>
            <a:rect b="b" l="l" r="r" t="t"/>
            <a:pathLst>
              <a:path extrusionOk="0" h="37" w="73">
                <a:moveTo>
                  <a:pt x="0" y="0"/>
                </a:moveTo>
                <a:lnTo>
                  <a:pt x="37" y="37"/>
                </a:lnTo>
                <a:lnTo>
                  <a:pt x="73" y="37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4"/>
          <p:cNvSpPr/>
          <p:nvPr/>
        </p:nvSpPr>
        <p:spPr>
          <a:xfrm>
            <a:off x="4820620" y="2607506"/>
            <a:ext cx="735" cy="715"/>
          </a:xfrm>
          <a:custGeom>
            <a:rect b="b" l="l" r="r" t="t"/>
            <a:pathLst>
              <a:path extrusionOk="0" h="37" w="38">
                <a:moveTo>
                  <a:pt x="1" y="1"/>
                </a:moveTo>
                <a:cubicBezTo>
                  <a:pt x="1" y="1"/>
                  <a:pt x="1" y="37"/>
                  <a:pt x="37" y="37"/>
                </a:cubicBezTo>
                <a:cubicBezTo>
                  <a:pt x="37" y="37"/>
                  <a:pt x="37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4"/>
          <p:cNvSpPr/>
          <p:nvPr/>
        </p:nvSpPr>
        <p:spPr>
          <a:xfrm>
            <a:off x="4825531" y="1926183"/>
            <a:ext cx="1994759" cy="1359711"/>
          </a:xfrm>
          <a:custGeom>
            <a:rect b="b" l="l" r="r" t="t"/>
            <a:pathLst>
              <a:path extrusionOk="0" h="70342" w="103195">
                <a:moveTo>
                  <a:pt x="100949" y="0"/>
                </a:moveTo>
                <a:cubicBezTo>
                  <a:pt x="100913" y="37"/>
                  <a:pt x="100913" y="73"/>
                  <a:pt x="100949" y="109"/>
                </a:cubicBezTo>
                <a:cubicBezTo>
                  <a:pt x="100949" y="182"/>
                  <a:pt x="100949" y="290"/>
                  <a:pt x="100949" y="363"/>
                </a:cubicBezTo>
                <a:cubicBezTo>
                  <a:pt x="101022" y="689"/>
                  <a:pt x="101167" y="1123"/>
                  <a:pt x="101275" y="1703"/>
                </a:cubicBezTo>
                <a:cubicBezTo>
                  <a:pt x="101384" y="2282"/>
                  <a:pt x="101529" y="3007"/>
                  <a:pt x="101710" y="3840"/>
                </a:cubicBezTo>
                <a:cubicBezTo>
                  <a:pt x="101782" y="4238"/>
                  <a:pt x="101855" y="4709"/>
                  <a:pt x="101963" y="5180"/>
                </a:cubicBezTo>
                <a:cubicBezTo>
                  <a:pt x="102072" y="5687"/>
                  <a:pt x="102144" y="6194"/>
                  <a:pt x="102217" y="6738"/>
                </a:cubicBezTo>
                <a:cubicBezTo>
                  <a:pt x="102615" y="9382"/>
                  <a:pt x="102833" y="12062"/>
                  <a:pt x="102833" y="14706"/>
                </a:cubicBezTo>
                <a:cubicBezTo>
                  <a:pt x="102833" y="18183"/>
                  <a:pt x="102543" y="21624"/>
                  <a:pt x="101927" y="25029"/>
                </a:cubicBezTo>
                <a:cubicBezTo>
                  <a:pt x="101601" y="26949"/>
                  <a:pt x="101130" y="28905"/>
                  <a:pt x="100587" y="30788"/>
                </a:cubicBezTo>
                <a:cubicBezTo>
                  <a:pt x="100007" y="32817"/>
                  <a:pt x="99283" y="34809"/>
                  <a:pt x="98486" y="36765"/>
                </a:cubicBezTo>
                <a:cubicBezTo>
                  <a:pt x="97617" y="38830"/>
                  <a:pt x="96639" y="40822"/>
                  <a:pt x="95552" y="42778"/>
                </a:cubicBezTo>
                <a:cubicBezTo>
                  <a:pt x="94429" y="44806"/>
                  <a:pt x="93162" y="46762"/>
                  <a:pt x="91821" y="48645"/>
                </a:cubicBezTo>
                <a:cubicBezTo>
                  <a:pt x="88960" y="52594"/>
                  <a:pt x="85591" y="56179"/>
                  <a:pt x="81824" y="59222"/>
                </a:cubicBezTo>
                <a:cubicBezTo>
                  <a:pt x="77912" y="62373"/>
                  <a:pt x="73530" y="64909"/>
                  <a:pt x="68857" y="66720"/>
                </a:cubicBezTo>
                <a:cubicBezTo>
                  <a:pt x="64148" y="68531"/>
                  <a:pt x="59186" y="69509"/>
                  <a:pt x="54187" y="69581"/>
                </a:cubicBezTo>
                <a:cubicBezTo>
                  <a:pt x="53992" y="69584"/>
                  <a:pt x="53796" y="69586"/>
                  <a:pt x="53600" y="69586"/>
                </a:cubicBezTo>
                <a:cubicBezTo>
                  <a:pt x="48912" y="69586"/>
                  <a:pt x="44296" y="68754"/>
                  <a:pt x="39880" y="67154"/>
                </a:cubicBezTo>
                <a:cubicBezTo>
                  <a:pt x="37707" y="66358"/>
                  <a:pt x="35606" y="65416"/>
                  <a:pt x="33541" y="64293"/>
                </a:cubicBezTo>
                <a:cubicBezTo>
                  <a:pt x="32563" y="63786"/>
                  <a:pt x="31585" y="63170"/>
                  <a:pt x="30644" y="62591"/>
                </a:cubicBezTo>
                <a:cubicBezTo>
                  <a:pt x="30173" y="62337"/>
                  <a:pt x="29702" y="62011"/>
                  <a:pt x="29267" y="61685"/>
                </a:cubicBezTo>
                <a:lnTo>
                  <a:pt x="28579" y="61250"/>
                </a:lnTo>
                <a:lnTo>
                  <a:pt x="27927" y="60743"/>
                </a:lnTo>
                <a:cubicBezTo>
                  <a:pt x="26225" y="59512"/>
                  <a:pt x="24558" y="58172"/>
                  <a:pt x="23001" y="56759"/>
                </a:cubicBezTo>
                <a:lnTo>
                  <a:pt x="20828" y="54694"/>
                </a:lnTo>
                <a:lnTo>
                  <a:pt x="18654" y="52702"/>
                </a:lnTo>
                <a:lnTo>
                  <a:pt x="5108" y="40206"/>
                </a:lnTo>
                <a:lnTo>
                  <a:pt x="1159" y="36584"/>
                </a:lnTo>
                <a:cubicBezTo>
                  <a:pt x="1087" y="36548"/>
                  <a:pt x="1051" y="36511"/>
                  <a:pt x="1015" y="36439"/>
                </a:cubicBezTo>
                <a:lnTo>
                  <a:pt x="0" y="35533"/>
                </a:lnTo>
                <a:lnTo>
                  <a:pt x="0" y="35533"/>
                </a:lnTo>
                <a:lnTo>
                  <a:pt x="4999" y="40351"/>
                </a:lnTo>
                <a:lnTo>
                  <a:pt x="18328" y="53028"/>
                </a:lnTo>
                <a:lnTo>
                  <a:pt x="20465" y="55020"/>
                </a:lnTo>
                <a:lnTo>
                  <a:pt x="22639" y="57121"/>
                </a:lnTo>
                <a:cubicBezTo>
                  <a:pt x="24196" y="58570"/>
                  <a:pt x="25826" y="59946"/>
                  <a:pt x="27565" y="61214"/>
                </a:cubicBezTo>
                <a:lnTo>
                  <a:pt x="28217" y="61685"/>
                </a:lnTo>
                <a:lnTo>
                  <a:pt x="28905" y="62156"/>
                </a:lnTo>
                <a:cubicBezTo>
                  <a:pt x="29340" y="62482"/>
                  <a:pt x="29810" y="62808"/>
                  <a:pt x="30281" y="63098"/>
                </a:cubicBezTo>
                <a:cubicBezTo>
                  <a:pt x="31223" y="63713"/>
                  <a:pt x="32201" y="64293"/>
                  <a:pt x="33215" y="64873"/>
                </a:cubicBezTo>
                <a:cubicBezTo>
                  <a:pt x="35280" y="65995"/>
                  <a:pt x="37417" y="67010"/>
                  <a:pt x="39626" y="67806"/>
                </a:cubicBezTo>
                <a:cubicBezTo>
                  <a:pt x="44299" y="69509"/>
                  <a:pt x="49225" y="70342"/>
                  <a:pt x="54151" y="70342"/>
                </a:cubicBezTo>
                <a:cubicBezTo>
                  <a:pt x="59295" y="70270"/>
                  <a:pt x="64329" y="69292"/>
                  <a:pt x="69111" y="67444"/>
                </a:cubicBezTo>
                <a:cubicBezTo>
                  <a:pt x="73856" y="65597"/>
                  <a:pt x="78311" y="63025"/>
                  <a:pt x="82259" y="59802"/>
                </a:cubicBezTo>
                <a:cubicBezTo>
                  <a:pt x="86098" y="56687"/>
                  <a:pt x="89503" y="53064"/>
                  <a:pt x="92401" y="49080"/>
                </a:cubicBezTo>
                <a:cubicBezTo>
                  <a:pt x="93777" y="47160"/>
                  <a:pt x="95045" y="45168"/>
                  <a:pt x="96168" y="43104"/>
                </a:cubicBezTo>
                <a:cubicBezTo>
                  <a:pt x="97255" y="41111"/>
                  <a:pt x="98196" y="39083"/>
                  <a:pt x="99066" y="36982"/>
                </a:cubicBezTo>
                <a:cubicBezTo>
                  <a:pt x="99826" y="35026"/>
                  <a:pt x="100515" y="32998"/>
                  <a:pt x="101094" y="30933"/>
                </a:cubicBezTo>
                <a:cubicBezTo>
                  <a:pt x="101637" y="29014"/>
                  <a:pt x="102072" y="27094"/>
                  <a:pt x="102398" y="25102"/>
                </a:cubicBezTo>
                <a:cubicBezTo>
                  <a:pt x="102941" y="21697"/>
                  <a:pt x="103195" y="18220"/>
                  <a:pt x="103122" y="14742"/>
                </a:cubicBezTo>
                <a:cubicBezTo>
                  <a:pt x="103086" y="12062"/>
                  <a:pt x="102833" y="9382"/>
                  <a:pt x="102398" y="6738"/>
                </a:cubicBezTo>
                <a:cubicBezTo>
                  <a:pt x="102326" y="6194"/>
                  <a:pt x="102217" y="5651"/>
                  <a:pt x="102108" y="5180"/>
                </a:cubicBezTo>
                <a:cubicBezTo>
                  <a:pt x="102000" y="4709"/>
                  <a:pt x="101927" y="4238"/>
                  <a:pt x="101855" y="3804"/>
                </a:cubicBezTo>
                <a:cubicBezTo>
                  <a:pt x="101637" y="2971"/>
                  <a:pt x="101456" y="2282"/>
                  <a:pt x="101311" y="1703"/>
                </a:cubicBezTo>
                <a:cubicBezTo>
                  <a:pt x="101167" y="1123"/>
                  <a:pt x="101022" y="689"/>
                  <a:pt x="100985" y="363"/>
                </a:cubicBezTo>
                <a:cubicBezTo>
                  <a:pt x="100949" y="254"/>
                  <a:pt x="100949" y="145"/>
                  <a:pt x="1009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4"/>
          <p:cNvSpPr/>
          <p:nvPr/>
        </p:nvSpPr>
        <p:spPr>
          <a:xfrm>
            <a:off x="6022931" y="1102015"/>
            <a:ext cx="927028" cy="688960"/>
          </a:xfrm>
          <a:custGeom>
            <a:rect b="b" l="l" r="r" t="t"/>
            <a:pathLst>
              <a:path extrusionOk="0" h="35642" w="47958">
                <a:moveTo>
                  <a:pt x="1" y="0"/>
                </a:moveTo>
                <a:lnTo>
                  <a:pt x="1" y="0"/>
                </a:lnTo>
                <a:cubicBezTo>
                  <a:pt x="20828" y="3369"/>
                  <a:pt x="38721" y="17133"/>
                  <a:pt x="47958" y="35642"/>
                </a:cubicBezTo>
                <a:cubicBezTo>
                  <a:pt x="38721" y="17097"/>
                  <a:pt x="20864" y="3332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4"/>
          <p:cNvSpPr/>
          <p:nvPr/>
        </p:nvSpPr>
        <p:spPr>
          <a:xfrm>
            <a:off x="4520217" y="2784666"/>
            <a:ext cx="165271" cy="171554"/>
          </a:xfrm>
          <a:custGeom>
            <a:rect b="b" l="l" r="r" t="t"/>
            <a:pathLst>
              <a:path extrusionOk="0" h="8875" w="8550">
                <a:moveTo>
                  <a:pt x="1" y="1"/>
                </a:moveTo>
                <a:lnTo>
                  <a:pt x="8549" y="8875"/>
                </a:lnTo>
                <a:cubicBezTo>
                  <a:pt x="5688" y="5832"/>
                  <a:pt x="2862" y="2826"/>
                  <a:pt x="37" y="1"/>
                </a:cubicBezTo>
                <a:close/>
              </a:path>
            </a:pathLst>
          </a:custGeom>
          <a:solidFill>
            <a:srgbClr val="0202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4"/>
          <p:cNvSpPr/>
          <p:nvPr/>
        </p:nvSpPr>
        <p:spPr>
          <a:xfrm>
            <a:off x="4520217" y="2784666"/>
            <a:ext cx="165271" cy="171554"/>
          </a:xfrm>
          <a:custGeom>
            <a:rect b="b" l="l" r="r" t="t"/>
            <a:pathLst>
              <a:path extrusionOk="0" h="8875" w="8550">
                <a:moveTo>
                  <a:pt x="1" y="1"/>
                </a:moveTo>
                <a:lnTo>
                  <a:pt x="8549" y="8875"/>
                </a:lnTo>
                <a:cubicBezTo>
                  <a:pt x="5688" y="5832"/>
                  <a:pt x="2862" y="2826"/>
                  <a:pt x="37" y="1"/>
                </a:cubicBezTo>
                <a:close/>
              </a:path>
            </a:pathLst>
          </a:custGeom>
          <a:solidFill>
            <a:srgbClr val="02020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4"/>
          <p:cNvSpPr/>
          <p:nvPr/>
        </p:nvSpPr>
        <p:spPr>
          <a:xfrm>
            <a:off x="4520217" y="2784666"/>
            <a:ext cx="165271" cy="171554"/>
          </a:xfrm>
          <a:custGeom>
            <a:rect b="b" l="l" r="r" t="t"/>
            <a:pathLst>
              <a:path extrusionOk="0" h="8875" w="8550">
                <a:moveTo>
                  <a:pt x="1" y="1"/>
                </a:moveTo>
                <a:lnTo>
                  <a:pt x="8549" y="8875"/>
                </a:lnTo>
                <a:cubicBezTo>
                  <a:pt x="5688" y="5832"/>
                  <a:pt x="2862" y="2826"/>
                  <a:pt x="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4"/>
          <p:cNvSpPr/>
          <p:nvPr/>
        </p:nvSpPr>
        <p:spPr>
          <a:xfrm>
            <a:off x="4520217" y="2784666"/>
            <a:ext cx="165271" cy="171554"/>
          </a:xfrm>
          <a:custGeom>
            <a:rect b="b" l="l" r="r" t="t"/>
            <a:pathLst>
              <a:path extrusionOk="0" h="8875" w="8550">
                <a:moveTo>
                  <a:pt x="1" y="1"/>
                </a:moveTo>
                <a:lnTo>
                  <a:pt x="8549" y="8875"/>
                </a:lnTo>
                <a:cubicBezTo>
                  <a:pt x="5688" y="5832"/>
                  <a:pt x="2862" y="2826"/>
                  <a:pt x="37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4"/>
          <p:cNvSpPr/>
          <p:nvPr/>
        </p:nvSpPr>
        <p:spPr>
          <a:xfrm>
            <a:off x="4520217" y="2784666"/>
            <a:ext cx="165271" cy="171554"/>
          </a:xfrm>
          <a:custGeom>
            <a:rect b="b" l="l" r="r" t="t"/>
            <a:pathLst>
              <a:path extrusionOk="0" h="8875" w="8550">
                <a:moveTo>
                  <a:pt x="1" y="1"/>
                </a:moveTo>
                <a:lnTo>
                  <a:pt x="8549" y="8875"/>
                </a:lnTo>
                <a:cubicBezTo>
                  <a:pt x="5688" y="5832"/>
                  <a:pt x="2862" y="2826"/>
                  <a:pt x="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4"/>
          <p:cNvSpPr/>
          <p:nvPr/>
        </p:nvSpPr>
        <p:spPr>
          <a:xfrm>
            <a:off x="2123309" y="1621586"/>
            <a:ext cx="4516029" cy="1509557"/>
          </a:xfrm>
          <a:custGeom>
            <a:rect b="b" l="l" r="r" t="t"/>
            <a:pathLst>
              <a:path extrusionOk="0" h="78094" w="233628">
                <a:moveTo>
                  <a:pt x="222544" y="0"/>
                </a:moveTo>
                <a:lnTo>
                  <a:pt x="222798" y="109"/>
                </a:lnTo>
                <a:lnTo>
                  <a:pt x="222653" y="36"/>
                </a:lnTo>
                <a:lnTo>
                  <a:pt x="222544" y="0"/>
                </a:lnTo>
                <a:close/>
                <a:moveTo>
                  <a:pt x="232650" y="5361"/>
                </a:moveTo>
                <a:lnTo>
                  <a:pt x="233519" y="5908"/>
                </a:lnTo>
                <a:lnTo>
                  <a:pt x="233519" y="5904"/>
                </a:lnTo>
                <a:cubicBezTo>
                  <a:pt x="233229" y="5723"/>
                  <a:pt x="232940" y="5542"/>
                  <a:pt x="232650" y="5361"/>
                </a:cubicBezTo>
                <a:close/>
                <a:moveTo>
                  <a:pt x="233519" y="5908"/>
                </a:moveTo>
                <a:lnTo>
                  <a:pt x="233519" y="5941"/>
                </a:lnTo>
                <a:cubicBezTo>
                  <a:pt x="233555" y="5977"/>
                  <a:pt x="233592" y="5977"/>
                  <a:pt x="233628" y="5977"/>
                </a:cubicBezTo>
                <a:lnTo>
                  <a:pt x="233519" y="5908"/>
                </a:lnTo>
                <a:close/>
                <a:moveTo>
                  <a:pt x="0" y="40785"/>
                </a:moveTo>
                <a:lnTo>
                  <a:pt x="218" y="40821"/>
                </a:lnTo>
                <a:lnTo>
                  <a:pt x="73" y="40785"/>
                </a:lnTo>
                <a:close/>
                <a:moveTo>
                  <a:pt x="140901" y="77984"/>
                </a:moveTo>
                <a:lnTo>
                  <a:pt x="140829" y="78093"/>
                </a:lnTo>
                <a:cubicBezTo>
                  <a:pt x="140865" y="78093"/>
                  <a:pt x="140865" y="78057"/>
                  <a:pt x="140865" y="78057"/>
                </a:cubicBezTo>
                <a:cubicBezTo>
                  <a:pt x="140865" y="78057"/>
                  <a:pt x="140865" y="78093"/>
                  <a:pt x="140865" y="78093"/>
                </a:cubicBezTo>
                <a:lnTo>
                  <a:pt x="140886" y="78030"/>
                </a:lnTo>
                <a:lnTo>
                  <a:pt x="140886" y="78030"/>
                </a:lnTo>
                <a:cubicBezTo>
                  <a:pt x="140901" y="78005"/>
                  <a:pt x="140901" y="77984"/>
                  <a:pt x="140901" y="77984"/>
                </a:cubicBezTo>
                <a:lnTo>
                  <a:pt x="140901" y="77984"/>
                </a:lnTo>
                <a:lnTo>
                  <a:pt x="140901" y="779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8" name="Google Shape;1018;p44"/>
          <p:cNvGrpSpPr/>
          <p:nvPr/>
        </p:nvGrpSpPr>
        <p:grpSpPr>
          <a:xfrm>
            <a:off x="2348761" y="3649704"/>
            <a:ext cx="4466748" cy="402702"/>
            <a:chOff x="2348761" y="3573504"/>
            <a:chExt cx="4466748" cy="402702"/>
          </a:xfrm>
        </p:grpSpPr>
        <p:sp>
          <p:nvSpPr>
            <p:cNvPr id="1019" name="Google Shape;1019;p44"/>
            <p:cNvSpPr/>
            <p:nvPr/>
          </p:nvSpPr>
          <p:spPr>
            <a:xfrm>
              <a:off x="2348761" y="3573504"/>
              <a:ext cx="4466748" cy="402702"/>
            </a:xfrm>
            <a:custGeom>
              <a:rect b="b" l="l" r="r" t="t"/>
              <a:pathLst>
                <a:path extrusionOk="0" h="20178" w="223813">
                  <a:moveTo>
                    <a:pt x="8368" y="0"/>
                  </a:moveTo>
                  <a:cubicBezTo>
                    <a:pt x="8006" y="0"/>
                    <a:pt x="7716" y="290"/>
                    <a:pt x="7716" y="652"/>
                  </a:cubicBezTo>
                  <a:lnTo>
                    <a:pt x="7716" y="7136"/>
                  </a:lnTo>
                  <a:cubicBezTo>
                    <a:pt x="2246" y="7788"/>
                    <a:pt x="1" y="14489"/>
                    <a:pt x="3949" y="18328"/>
                  </a:cubicBezTo>
                  <a:cubicBezTo>
                    <a:pt x="5271" y="19602"/>
                    <a:pt x="6884" y="20178"/>
                    <a:pt x="8465" y="20178"/>
                  </a:cubicBezTo>
                  <a:cubicBezTo>
                    <a:pt x="11650" y="20178"/>
                    <a:pt x="14706" y="17841"/>
                    <a:pt x="14996" y="14163"/>
                  </a:cubicBezTo>
                  <a:lnTo>
                    <a:pt x="105441" y="14163"/>
                  </a:lnTo>
                  <a:cubicBezTo>
                    <a:pt x="105695" y="17567"/>
                    <a:pt x="108520" y="20175"/>
                    <a:pt x="111961" y="20175"/>
                  </a:cubicBezTo>
                  <a:cubicBezTo>
                    <a:pt x="115366" y="20175"/>
                    <a:pt x="118191" y="17567"/>
                    <a:pt x="118444" y="14163"/>
                  </a:cubicBezTo>
                  <a:lnTo>
                    <a:pt x="208889" y="14163"/>
                  </a:lnTo>
                  <a:cubicBezTo>
                    <a:pt x="209209" y="17831"/>
                    <a:pt x="212258" y="20178"/>
                    <a:pt x="215440" y="20178"/>
                  </a:cubicBezTo>
                  <a:cubicBezTo>
                    <a:pt x="216939" y="20178"/>
                    <a:pt x="218468" y="19657"/>
                    <a:pt x="219755" y="18509"/>
                  </a:cubicBezTo>
                  <a:cubicBezTo>
                    <a:pt x="223812" y="14923"/>
                    <a:pt x="222001" y="8295"/>
                    <a:pt x="216713" y="7208"/>
                  </a:cubicBezTo>
                  <a:lnTo>
                    <a:pt x="216713" y="652"/>
                  </a:lnTo>
                  <a:cubicBezTo>
                    <a:pt x="216713" y="290"/>
                    <a:pt x="216423" y="0"/>
                    <a:pt x="216061" y="0"/>
                  </a:cubicBezTo>
                  <a:cubicBezTo>
                    <a:pt x="215699" y="0"/>
                    <a:pt x="215409" y="290"/>
                    <a:pt x="215409" y="652"/>
                  </a:cubicBezTo>
                  <a:lnTo>
                    <a:pt x="215409" y="7099"/>
                  </a:lnTo>
                  <a:cubicBezTo>
                    <a:pt x="212113" y="7099"/>
                    <a:pt x="209324" y="9562"/>
                    <a:pt x="208962" y="12859"/>
                  </a:cubicBezTo>
                  <a:lnTo>
                    <a:pt x="118444" y="12859"/>
                  </a:lnTo>
                  <a:cubicBezTo>
                    <a:pt x="118082" y="9925"/>
                    <a:pt x="115800" y="7570"/>
                    <a:pt x="112866" y="7172"/>
                  </a:cubicBezTo>
                  <a:lnTo>
                    <a:pt x="112866" y="652"/>
                  </a:lnTo>
                  <a:cubicBezTo>
                    <a:pt x="112866" y="290"/>
                    <a:pt x="112577" y="0"/>
                    <a:pt x="112214" y="0"/>
                  </a:cubicBezTo>
                  <a:cubicBezTo>
                    <a:pt x="111852" y="0"/>
                    <a:pt x="111562" y="290"/>
                    <a:pt x="111562" y="652"/>
                  </a:cubicBezTo>
                  <a:lnTo>
                    <a:pt x="111562" y="7099"/>
                  </a:lnTo>
                  <a:cubicBezTo>
                    <a:pt x="108411" y="7281"/>
                    <a:pt x="105839" y="9707"/>
                    <a:pt x="105441" y="12859"/>
                  </a:cubicBezTo>
                  <a:lnTo>
                    <a:pt x="14960" y="12859"/>
                  </a:lnTo>
                  <a:cubicBezTo>
                    <a:pt x="14598" y="9780"/>
                    <a:pt x="12099" y="7353"/>
                    <a:pt x="9020" y="7099"/>
                  </a:cubicBezTo>
                  <a:lnTo>
                    <a:pt x="9020" y="652"/>
                  </a:lnTo>
                  <a:cubicBezTo>
                    <a:pt x="9020" y="290"/>
                    <a:pt x="8730" y="0"/>
                    <a:pt x="836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14288" rotWithShape="0" algn="bl" dir="5400000" dist="19050">
                <a:srgbClr val="888888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2416588" y="3747550"/>
              <a:ext cx="199535" cy="199535"/>
            </a:xfrm>
            <a:custGeom>
              <a:rect b="b" l="l" r="r" t="t"/>
              <a:pathLst>
                <a:path extrusionOk="0" h="9998" w="9998">
                  <a:moveTo>
                    <a:pt x="4999" y="0"/>
                  </a:moveTo>
                  <a:cubicBezTo>
                    <a:pt x="2246" y="0"/>
                    <a:pt x="0" y="2246"/>
                    <a:pt x="0" y="4999"/>
                  </a:cubicBezTo>
                  <a:cubicBezTo>
                    <a:pt x="0" y="7752"/>
                    <a:pt x="2246" y="9997"/>
                    <a:pt x="4999" y="9997"/>
                  </a:cubicBezTo>
                  <a:cubicBezTo>
                    <a:pt x="7752" y="9997"/>
                    <a:pt x="9998" y="7752"/>
                    <a:pt x="9998" y="4999"/>
                  </a:cubicBezTo>
                  <a:cubicBezTo>
                    <a:pt x="9998" y="2246"/>
                    <a:pt x="7752" y="0"/>
                    <a:pt x="4999" y="0"/>
                  </a:cubicBez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4"/>
            <p:cNvSpPr/>
            <p:nvPr/>
          </p:nvSpPr>
          <p:spPr>
            <a:xfrm>
              <a:off x="4482711" y="3747550"/>
              <a:ext cx="198817" cy="199535"/>
            </a:xfrm>
            <a:custGeom>
              <a:rect b="b" l="l" r="r" t="t"/>
              <a:pathLst>
                <a:path extrusionOk="0" h="9998" w="9962">
                  <a:moveTo>
                    <a:pt x="4999" y="0"/>
                  </a:moveTo>
                  <a:cubicBezTo>
                    <a:pt x="2247" y="0"/>
                    <a:pt x="1" y="2246"/>
                    <a:pt x="1" y="4999"/>
                  </a:cubicBezTo>
                  <a:cubicBezTo>
                    <a:pt x="1" y="7752"/>
                    <a:pt x="2247" y="9997"/>
                    <a:pt x="4999" y="9997"/>
                  </a:cubicBezTo>
                  <a:cubicBezTo>
                    <a:pt x="7752" y="9997"/>
                    <a:pt x="9962" y="7752"/>
                    <a:pt x="9962" y="4999"/>
                  </a:cubicBezTo>
                  <a:cubicBezTo>
                    <a:pt x="9962" y="2246"/>
                    <a:pt x="7752" y="0"/>
                    <a:pt x="4999" y="0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>
              <a:off x="6548125" y="3747550"/>
              <a:ext cx="199535" cy="199535"/>
            </a:xfrm>
            <a:custGeom>
              <a:rect b="b" l="l" r="r" t="t"/>
              <a:pathLst>
                <a:path extrusionOk="0" h="9998" w="9998">
                  <a:moveTo>
                    <a:pt x="4999" y="0"/>
                  </a:moveTo>
                  <a:cubicBezTo>
                    <a:pt x="2247" y="0"/>
                    <a:pt x="1" y="2246"/>
                    <a:pt x="1" y="4999"/>
                  </a:cubicBezTo>
                  <a:cubicBezTo>
                    <a:pt x="1" y="7752"/>
                    <a:pt x="2247" y="9997"/>
                    <a:pt x="4999" y="9997"/>
                  </a:cubicBezTo>
                  <a:cubicBezTo>
                    <a:pt x="7752" y="9997"/>
                    <a:pt x="9998" y="7752"/>
                    <a:pt x="9998" y="4999"/>
                  </a:cubicBezTo>
                  <a:cubicBezTo>
                    <a:pt x="9998" y="2246"/>
                    <a:pt x="7752" y="0"/>
                    <a:pt x="4999" y="0"/>
                  </a:cubicBez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3" name="Google Shape;1023;p44"/>
          <p:cNvSpPr txBox="1"/>
          <p:nvPr/>
        </p:nvSpPr>
        <p:spPr>
          <a:xfrm>
            <a:off x="6072097" y="4159823"/>
            <a:ext cx="1156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4" name="Google Shape;1024;p44"/>
          <p:cNvSpPr txBox="1"/>
          <p:nvPr/>
        </p:nvSpPr>
        <p:spPr>
          <a:xfrm>
            <a:off x="1941710" y="4159823"/>
            <a:ext cx="115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5" name="Google Shape;1025;p44"/>
          <p:cNvSpPr txBox="1"/>
          <p:nvPr/>
        </p:nvSpPr>
        <p:spPr>
          <a:xfrm>
            <a:off x="4020506" y="4159823"/>
            <a:ext cx="11124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6" name="Google Shape;1026;p44"/>
          <p:cNvSpPr txBox="1"/>
          <p:nvPr/>
        </p:nvSpPr>
        <p:spPr>
          <a:xfrm>
            <a:off x="5974747" y="4442575"/>
            <a:ext cx="13515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7" name="Google Shape;1027;p44"/>
          <p:cNvSpPr txBox="1"/>
          <p:nvPr/>
        </p:nvSpPr>
        <p:spPr>
          <a:xfrm>
            <a:off x="1843910" y="4445575"/>
            <a:ext cx="1352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8" name="Google Shape;1028;p44"/>
          <p:cNvSpPr txBox="1"/>
          <p:nvPr/>
        </p:nvSpPr>
        <p:spPr>
          <a:xfrm>
            <a:off x="3753950" y="4442575"/>
            <a:ext cx="1645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mostly of </a:t>
            </a: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hydrogen    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9" name="Google Shape;1029;p44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5"/>
          <p:cNvSpPr/>
          <p:nvPr/>
        </p:nvSpPr>
        <p:spPr>
          <a:xfrm>
            <a:off x="4826122" y="2805401"/>
            <a:ext cx="892" cy="2564"/>
          </a:xfrm>
          <a:custGeom>
            <a:rect b="b" l="l" r="r" t="t"/>
            <a:pathLst>
              <a:path extrusionOk="0" h="92" w="32">
                <a:moveTo>
                  <a:pt x="31" y="0"/>
                </a:moveTo>
                <a:cubicBezTo>
                  <a:pt x="1" y="31"/>
                  <a:pt x="1" y="31"/>
                  <a:pt x="1" y="61"/>
                </a:cubicBezTo>
                <a:lnTo>
                  <a:pt x="31" y="91"/>
                </a:lnTo>
                <a:lnTo>
                  <a:pt x="31" y="61"/>
                </a:lnTo>
                <a:lnTo>
                  <a:pt x="31" y="0"/>
                </a:lnTo>
                <a:close/>
              </a:path>
            </a:pathLst>
          </a:custGeom>
          <a:solidFill>
            <a:srgbClr val="B3C3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5"/>
          <p:cNvSpPr/>
          <p:nvPr/>
        </p:nvSpPr>
        <p:spPr>
          <a:xfrm>
            <a:off x="4321164" y="2805401"/>
            <a:ext cx="28" cy="2564"/>
          </a:xfrm>
          <a:custGeom>
            <a:rect b="b" l="l" r="r" t="t"/>
            <a:pathLst>
              <a:path extrusionOk="0" h="92" w="1">
                <a:moveTo>
                  <a:pt x="1" y="0"/>
                </a:moveTo>
                <a:lnTo>
                  <a:pt x="1" y="61"/>
                </a:lnTo>
                <a:lnTo>
                  <a:pt x="1" y="91"/>
                </a:lnTo>
                <a:lnTo>
                  <a:pt x="1" y="61"/>
                </a:lnTo>
                <a:close/>
              </a:path>
            </a:pathLst>
          </a:custGeom>
          <a:solidFill>
            <a:srgbClr val="8CA4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6" name="Google Shape;1036;p45"/>
          <p:cNvGrpSpPr/>
          <p:nvPr/>
        </p:nvGrpSpPr>
        <p:grpSpPr>
          <a:xfrm>
            <a:off x="2257288" y="1665845"/>
            <a:ext cx="4633568" cy="2281622"/>
            <a:chOff x="2257288" y="1665845"/>
            <a:chExt cx="4633568" cy="2281622"/>
          </a:xfrm>
        </p:grpSpPr>
        <p:sp>
          <p:nvSpPr>
            <p:cNvPr id="1037" name="Google Shape;1037;p45"/>
            <p:cNvSpPr/>
            <p:nvPr/>
          </p:nvSpPr>
          <p:spPr>
            <a:xfrm>
              <a:off x="2257288" y="1905613"/>
              <a:ext cx="771845" cy="1662260"/>
            </a:xfrm>
            <a:custGeom>
              <a:rect b="b" l="l" r="r" t="t"/>
              <a:pathLst>
                <a:path extrusionOk="0" h="59638" w="27692">
                  <a:moveTo>
                    <a:pt x="19454" y="1"/>
                  </a:moveTo>
                  <a:cubicBezTo>
                    <a:pt x="16840" y="1"/>
                    <a:pt x="14500" y="1460"/>
                    <a:pt x="12615" y="3223"/>
                  </a:cubicBezTo>
                  <a:cubicBezTo>
                    <a:pt x="4500" y="10974"/>
                    <a:pt x="1" y="21308"/>
                    <a:pt x="1" y="32342"/>
                  </a:cubicBezTo>
                  <a:cubicBezTo>
                    <a:pt x="1" y="42494"/>
                    <a:pt x="3892" y="52251"/>
                    <a:pt x="10852" y="59637"/>
                  </a:cubicBezTo>
                  <a:cubicBezTo>
                    <a:pt x="10396" y="58513"/>
                    <a:pt x="10153" y="57327"/>
                    <a:pt x="10153" y="56142"/>
                  </a:cubicBezTo>
                  <a:cubicBezTo>
                    <a:pt x="10153" y="51005"/>
                    <a:pt x="14317" y="46841"/>
                    <a:pt x="19454" y="46841"/>
                  </a:cubicBezTo>
                  <a:cubicBezTo>
                    <a:pt x="20366" y="46841"/>
                    <a:pt x="21308" y="46993"/>
                    <a:pt x="22190" y="47266"/>
                  </a:cubicBezTo>
                  <a:cubicBezTo>
                    <a:pt x="18634" y="43072"/>
                    <a:pt x="16688" y="37783"/>
                    <a:pt x="16658" y="32312"/>
                  </a:cubicBezTo>
                  <a:cubicBezTo>
                    <a:pt x="16658" y="27570"/>
                    <a:pt x="18056" y="22919"/>
                    <a:pt x="20640" y="18968"/>
                  </a:cubicBezTo>
                  <a:cubicBezTo>
                    <a:pt x="23102" y="15229"/>
                    <a:pt x="27691" y="13254"/>
                    <a:pt x="27691" y="8269"/>
                  </a:cubicBezTo>
                  <a:cubicBezTo>
                    <a:pt x="27691" y="3709"/>
                    <a:pt x="24014" y="1"/>
                    <a:pt x="19454" y="1"/>
                  </a:cubicBez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2569946" y="3240871"/>
              <a:ext cx="1570727" cy="706596"/>
            </a:xfrm>
            <a:custGeom>
              <a:rect b="b" l="l" r="r" t="t"/>
              <a:pathLst>
                <a:path extrusionOk="0" h="25351" w="56354">
                  <a:moveTo>
                    <a:pt x="8237" y="1"/>
                  </a:moveTo>
                  <a:cubicBezTo>
                    <a:pt x="3678" y="1"/>
                    <a:pt x="0" y="3678"/>
                    <a:pt x="0" y="8238"/>
                  </a:cubicBezTo>
                  <a:cubicBezTo>
                    <a:pt x="0" y="14165"/>
                    <a:pt x="6778" y="18238"/>
                    <a:pt x="11459" y="20609"/>
                  </a:cubicBezTo>
                  <a:cubicBezTo>
                    <a:pt x="17630" y="23740"/>
                    <a:pt x="24469" y="25351"/>
                    <a:pt x="31368" y="25351"/>
                  </a:cubicBezTo>
                  <a:cubicBezTo>
                    <a:pt x="40274" y="25351"/>
                    <a:pt x="48694" y="22645"/>
                    <a:pt x="56354" y="17417"/>
                  </a:cubicBezTo>
                  <a:lnTo>
                    <a:pt x="56354" y="17417"/>
                  </a:lnTo>
                  <a:cubicBezTo>
                    <a:pt x="55828" y="17502"/>
                    <a:pt x="55307" y="17542"/>
                    <a:pt x="54794" y="17542"/>
                  </a:cubicBezTo>
                  <a:cubicBezTo>
                    <a:pt x="49577" y="17542"/>
                    <a:pt x="45171" y="13330"/>
                    <a:pt x="45198" y="7934"/>
                  </a:cubicBezTo>
                  <a:lnTo>
                    <a:pt x="45168" y="7934"/>
                  </a:lnTo>
                  <a:cubicBezTo>
                    <a:pt x="45168" y="6688"/>
                    <a:pt x="45411" y="5502"/>
                    <a:pt x="45867" y="4347"/>
                  </a:cubicBezTo>
                  <a:lnTo>
                    <a:pt x="45867" y="4347"/>
                  </a:lnTo>
                  <a:cubicBezTo>
                    <a:pt x="41551" y="7144"/>
                    <a:pt x="36505" y="8663"/>
                    <a:pt x="31368" y="8663"/>
                  </a:cubicBezTo>
                  <a:cubicBezTo>
                    <a:pt x="26991" y="8663"/>
                    <a:pt x="22706" y="7630"/>
                    <a:pt x="18845" y="5624"/>
                  </a:cubicBezTo>
                  <a:cubicBezTo>
                    <a:pt x="15289" y="3770"/>
                    <a:pt x="12523" y="1"/>
                    <a:pt x="8237" y="1"/>
                  </a:cubicBez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2749536" y="1665845"/>
              <a:ext cx="1569055" cy="700798"/>
            </a:xfrm>
            <a:custGeom>
              <a:rect b="b" l="l" r="r" t="t"/>
              <a:pathLst>
                <a:path extrusionOk="0" h="25143" w="56294">
                  <a:moveTo>
                    <a:pt x="24777" y="1"/>
                  </a:moveTo>
                  <a:cubicBezTo>
                    <a:pt x="15923" y="1"/>
                    <a:pt x="7255" y="2704"/>
                    <a:pt x="1" y="7752"/>
                  </a:cubicBezTo>
                  <a:cubicBezTo>
                    <a:pt x="609" y="7632"/>
                    <a:pt x="1212" y="7575"/>
                    <a:pt x="1805" y="7575"/>
                  </a:cubicBezTo>
                  <a:cubicBezTo>
                    <a:pt x="6792" y="7575"/>
                    <a:pt x="11065" y="11628"/>
                    <a:pt x="11065" y="16871"/>
                  </a:cubicBezTo>
                  <a:cubicBezTo>
                    <a:pt x="11065" y="18269"/>
                    <a:pt x="10761" y="19667"/>
                    <a:pt x="10153" y="20913"/>
                  </a:cubicBezTo>
                  <a:lnTo>
                    <a:pt x="10183" y="20974"/>
                  </a:lnTo>
                  <a:cubicBezTo>
                    <a:pt x="14547" y="18176"/>
                    <a:pt x="19595" y="16688"/>
                    <a:pt x="24768" y="16688"/>
                  </a:cubicBezTo>
                  <a:cubicBezTo>
                    <a:pt x="24821" y="16688"/>
                    <a:pt x="24873" y="16688"/>
                    <a:pt x="24925" y="16688"/>
                  </a:cubicBezTo>
                  <a:cubicBezTo>
                    <a:pt x="28482" y="16719"/>
                    <a:pt x="32008" y="17479"/>
                    <a:pt x="35260" y="18907"/>
                  </a:cubicBezTo>
                  <a:cubicBezTo>
                    <a:pt x="36901" y="19637"/>
                    <a:pt x="38482" y="20488"/>
                    <a:pt x="39971" y="21460"/>
                  </a:cubicBezTo>
                  <a:cubicBezTo>
                    <a:pt x="41734" y="22585"/>
                    <a:pt x="43315" y="23983"/>
                    <a:pt x="45290" y="24682"/>
                  </a:cubicBezTo>
                  <a:cubicBezTo>
                    <a:pt x="46200" y="24996"/>
                    <a:pt x="47115" y="25142"/>
                    <a:pt x="48008" y="25142"/>
                  </a:cubicBezTo>
                  <a:cubicBezTo>
                    <a:pt x="52401" y="25142"/>
                    <a:pt x="56263" y="21594"/>
                    <a:pt x="56263" y="16871"/>
                  </a:cubicBezTo>
                  <a:cubicBezTo>
                    <a:pt x="56294" y="13831"/>
                    <a:pt x="54440" y="11521"/>
                    <a:pt x="52190" y="9667"/>
                  </a:cubicBezTo>
                  <a:cubicBezTo>
                    <a:pt x="51248" y="8907"/>
                    <a:pt x="50275" y="8177"/>
                    <a:pt x="49272" y="7539"/>
                  </a:cubicBezTo>
                  <a:cubicBezTo>
                    <a:pt x="45290" y="4864"/>
                    <a:pt x="40914" y="2858"/>
                    <a:pt x="36324" y="1551"/>
                  </a:cubicBezTo>
                  <a:cubicBezTo>
                    <a:pt x="32615" y="518"/>
                    <a:pt x="28786" y="1"/>
                    <a:pt x="24925" y="1"/>
                  </a:cubicBezTo>
                  <a:cubicBezTo>
                    <a:pt x="24876" y="1"/>
                    <a:pt x="24826" y="1"/>
                    <a:pt x="24777" y="1"/>
                  </a:cubicBezTo>
                  <a:close/>
                </a:path>
              </a:pathLst>
            </a:custGeom>
            <a:solidFill>
              <a:srgbClr val="FFD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4017006" y="2036954"/>
              <a:ext cx="556642" cy="769281"/>
            </a:xfrm>
            <a:custGeom>
              <a:rect b="b" l="l" r="r" t="t"/>
              <a:pathLst>
                <a:path extrusionOk="0" h="27600" w="19971">
                  <a:moveTo>
                    <a:pt x="19971" y="10396"/>
                  </a:moveTo>
                  <a:cubicBezTo>
                    <a:pt x="18968" y="8967"/>
                    <a:pt x="17874" y="7508"/>
                    <a:pt x="16658" y="6049"/>
                  </a:cubicBezTo>
                  <a:cubicBezTo>
                    <a:pt x="14925" y="3921"/>
                    <a:pt x="13041" y="1885"/>
                    <a:pt x="11065" y="0"/>
                  </a:cubicBezTo>
                  <a:cubicBezTo>
                    <a:pt x="11582" y="1125"/>
                    <a:pt x="11855" y="2341"/>
                    <a:pt x="11855" y="3557"/>
                  </a:cubicBezTo>
                  <a:cubicBezTo>
                    <a:pt x="11855" y="9727"/>
                    <a:pt x="5928" y="14195"/>
                    <a:pt x="1" y="12493"/>
                  </a:cubicBezTo>
                  <a:cubicBezTo>
                    <a:pt x="1247" y="13709"/>
                    <a:pt x="2402" y="14955"/>
                    <a:pt x="3496" y="16292"/>
                  </a:cubicBezTo>
                  <a:cubicBezTo>
                    <a:pt x="6384" y="19788"/>
                    <a:pt x="8846" y="23557"/>
                    <a:pt x="10913" y="27600"/>
                  </a:cubicBezTo>
                  <a:lnTo>
                    <a:pt x="12098" y="24560"/>
                  </a:lnTo>
                  <a:cubicBezTo>
                    <a:pt x="14196" y="19575"/>
                    <a:pt x="16840" y="14833"/>
                    <a:pt x="19971" y="10396"/>
                  </a:cubicBezTo>
                  <a:close/>
                </a:path>
              </a:pathLst>
            </a:custGeom>
            <a:solidFill>
              <a:srgbClr val="FF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5029461" y="3238334"/>
              <a:ext cx="1633440" cy="709132"/>
            </a:xfrm>
            <a:custGeom>
              <a:rect b="b" l="l" r="r" t="t"/>
              <a:pathLst>
                <a:path extrusionOk="0" h="25442" w="58604">
                  <a:moveTo>
                    <a:pt x="47357" y="0"/>
                  </a:moveTo>
                  <a:cubicBezTo>
                    <a:pt x="45777" y="0"/>
                    <a:pt x="44196" y="456"/>
                    <a:pt x="42859" y="1307"/>
                  </a:cubicBezTo>
                  <a:cubicBezTo>
                    <a:pt x="42251" y="1915"/>
                    <a:pt x="41582" y="2493"/>
                    <a:pt x="40883" y="3040"/>
                  </a:cubicBezTo>
                  <a:cubicBezTo>
                    <a:pt x="36031" y="6852"/>
                    <a:pt x="30166" y="8783"/>
                    <a:pt x="24281" y="8783"/>
                  </a:cubicBezTo>
                  <a:cubicBezTo>
                    <a:pt x="19328" y="8783"/>
                    <a:pt x="14360" y="7415"/>
                    <a:pt x="9971" y="4651"/>
                  </a:cubicBezTo>
                  <a:lnTo>
                    <a:pt x="9971" y="4651"/>
                  </a:lnTo>
                  <a:cubicBezTo>
                    <a:pt x="12706" y="11004"/>
                    <a:pt x="8025" y="18086"/>
                    <a:pt x="1065" y="18086"/>
                  </a:cubicBezTo>
                  <a:cubicBezTo>
                    <a:pt x="730" y="18086"/>
                    <a:pt x="365" y="18086"/>
                    <a:pt x="1" y="18025"/>
                  </a:cubicBezTo>
                  <a:lnTo>
                    <a:pt x="1" y="18025"/>
                  </a:lnTo>
                  <a:cubicBezTo>
                    <a:pt x="7417" y="22888"/>
                    <a:pt x="15594" y="25442"/>
                    <a:pt x="24165" y="25442"/>
                  </a:cubicBezTo>
                  <a:cubicBezTo>
                    <a:pt x="24208" y="25442"/>
                    <a:pt x="24251" y="25442"/>
                    <a:pt x="24295" y="25442"/>
                  </a:cubicBezTo>
                  <a:cubicBezTo>
                    <a:pt x="34583" y="25442"/>
                    <a:pt x="44533" y="21827"/>
                    <a:pt x="52373" y="15168"/>
                  </a:cubicBezTo>
                  <a:cubicBezTo>
                    <a:pt x="52707" y="14894"/>
                    <a:pt x="53072" y="14590"/>
                    <a:pt x="53406" y="14286"/>
                  </a:cubicBezTo>
                  <a:cubicBezTo>
                    <a:pt x="58604" y="8967"/>
                    <a:pt x="54804" y="0"/>
                    <a:pt x="47357" y="0"/>
                  </a:cubicBezTo>
                  <a:close/>
                </a:path>
              </a:pathLst>
            </a:custGeom>
            <a:solidFill>
              <a:srgbClr val="F37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6037678" y="1901404"/>
              <a:ext cx="853177" cy="1641049"/>
            </a:xfrm>
            <a:custGeom>
              <a:rect b="b" l="l" r="r" t="t"/>
              <a:pathLst>
                <a:path extrusionOk="0" h="58877" w="30610">
                  <a:moveTo>
                    <a:pt x="10913" y="0"/>
                  </a:moveTo>
                  <a:cubicBezTo>
                    <a:pt x="3496" y="243"/>
                    <a:pt x="1" y="9271"/>
                    <a:pt x="5320" y="14438"/>
                  </a:cubicBezTo>
                  <a:cubicBezTo>
                    <a:pt x="5563" y="14651"/>
                    <a:pt x="5776" y="14833"/>
                    <a:pt x="6019" y="15046"/>
                  </a:cubicBezTo>
                  <a:cubicBezTo>
                    <a:pt x="10882" y="19453"/>
                    <a:pt x="13922" y="25654"/>
                    <a:pt x="13922" y="32463"/>
                  </a:cubicBezTo>
                  <a:cubicBezTo>
                    <a:pt x="13891" y="37782"/>
                    <a:pt x="12068" y="42919"/>
                    <a:pt x="8724" y="47022"/>
                  </a:cubicBezTo>
                  <a:cubicBezTo>
                    <a:pt x="9571" y="46796"/>
                    <a:pt x="10415" y="46689"/>
                    <a:pt x="11242" y="46689"/>
                  </a:cubicBezTo>
                  <a:cubicBezTo>
                    <a:pt x="16410" y="46689"/>
                    <a:pt x="20882" y="50881"/>
                    <a:pt x="20882" y="56384"/>
                  </a:cubicBezTo>
                  <a:cubicBezTo>
                    <a:pt x="20882" y="57205"/>
                    <a:pt x="20761" y="58056"/>
                    <a:pt x="20548" y="58876"/>
                  </a:cubicBezTo>
                  <a:cubicBezTo>
                    <a:pt x="27022" y="51612"/>
                    <a:pt x="30609" y="42220"/>
                    <a:pt x="30579" y="32493"/>
                  </a:cubicBezTo>
                  <a:cubicBezTo>
                    <a:pt x="30579" y="21459"/>
                    <a:pt x="26111" y="11155"/>
                    <a:pt x="17964" y="3404"/>
                  </a:cubicBezTo>
                  <a:lnTo>
                    <a:pt x="17904" y="3344"/>
                  </a:lnTo>
                  <a:cubicBezTo>
                    <a:pt x="17417" y="2888"/>
                    <a:pt x="16931" y="2432"/>
                    <a:pt x="16414" y="2006"/>
                  </a:cubicBezTo>
                  <a:cubicBezTo>
                    <a:pt x="15016" y="760"/>
                    <a:pt x="13223" y="61"/>
                    <a:pt x="11369" y="0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4574507" y="2807102"/>
              <a:ext cx="720142" cy="967510"/>
            </a:xfrm>
            <a:custGeom>
              <a:rect b="b" l="l" r="r" t="t"/>
              <a:pathLst>
                <a:path extrusionOk="0" h="34712" w="25837">
                  <a:moveTo>
                    <a:pt x="25837" y="23891"/>
                  </a:moveTo>
                  <a:cubicBezTo>
                    <a:pt x="25837" y="21855"/>
                    <a:pt x="25107" y="19909"/>
                    <a:pt x="23800" y="18389"/>
                  </a:cubicBezTo>
                  <a:cubicBezTo>
                    <a:pt x="23010" y="17812"/>
                    <a:pt x="22250" y="17174"/>
                    <a:pt x="21490" y="16474"/>
                  </a:cubicBezTo>
                  <a:cubicBezTo>
                    <a:pt x="19666" y="14894"/>
                    <a:pt x="17994" y="13161"/>
                    <a:pt x="16444" y="11307"/>
                  </a:cubicBezTo>
                  <a:cubicBezTo>
                    <a:pt x="13587" y="7812"/>
                    <a:pt x="11095" y="4012"/>
                    <a:pt x="9058" y="0"/>
                  </a:cubicBezTo>
                  <a:lnTo>
                    <a:pt x="7873" y="3009"/>
                  </a:lnTo>
                  <a:cubicBezTo>
                    <a:pt x="5775" y="7994"/>
                    <a:pt x="3131" y="12766"/>
                    <a:pt x="0" y="17174"/>
                  </a:cubicBezTo>
                  <a:cubicBezTo>
                    <a:pt x="1003" y="18602"/>
                    <a:pt x="2098" y="20092"/>
                    <a:pt x="3313" y="21551"/>
                  </a:cubicBezTo>
                  <a:cubicBezTo>
                    <a:pt x="5806" y="24651"/>
                    <a:pt x="8633" y="27508"/>
                    <a:pt x="11703" y="30092"/>
                  </a:cubicBezTo>
                  <a:cubicBezTo>
                    <a:pt x="11976" y="30305"/>
                    <a:pt x="12219" y="30517"/>
                    <a:pt x="12493" y="30730"/>
                  </a:cubicBezTo>
                  <a:cubicBezTo>
                    <a:pt x="18055" y="34712"/>
                    <a:pt x="25837" y="30730"/>
                    <a:pt x="25837" y="23891"/>
                  </a:cubicBezTo>
                  <a:close/>
                </a:path>
              </a:pathLst>
            </a:custGeom>
            <a:solidFill>
              <a:srgbClr val="FF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3858015" y="2057274"/>
              <a:ext cx="1257858" cy="1644171"/>
            </a:xfrm>
            <a:custGeom>
              <a:rect b="b" l="l" r="r" t="t"/>
              <a:pathLst>
                <a:path extrusionOk="0" h="58989" w="45129">
                  <a:moveTo>
                    <a:pt x="33882" y="1"/>
                  </a:moveTo>
                  <a:cubicBezTo>
                    <a:pt x="32149" y="1673"/>
                    <a:pt x="30508" y="3436"/>
                    <a:pt x="28988" y="5320"/>
                  </a:cubicBezTo>
                  <a:cubicBezTo>
                    <a:pt x="27803" y="6779"/>
                    <a:pt x="26678" y="8238"/>
                    <a:pt x="25675" y="9667"/>
                  </a:cubicBezTo>
                  <a:cubicBezTo>
                    <a:pt x="21997" y="15016"/>
                    <a:pt x="18957" y="20791"/>
                    <a:pt x="16617" y="26840"/>
                  </a:cubicBezTo>
                  <a:lnTo>
                    <a:pt x="16617" y="26901"/>
                  </a:lnTo>
                  <a:lnTo>
                    <a:pt x="16617" y="26931"/>
                  </a:lnTo>
                  <a:cubicBezTo>
                    <a:pt x="14641" y="30822"/>
                    <a:pt x="12240" y="34500"/>
                    <a:pt x="9474" y="37904"/>
                  </a:cubicBezTo>
                  <a:cubicBezTo>
                    <a:pt x="6222" y="41886"/>
                    <a:pt x="21" y="44591"/>
                    <a:pt x="21" y="50397"/>
                  </a:cubicBezTo>
                  <a:cubicBezTo>
                    <a:pt x="1" y="55584"/>
                    <a:pt x="4249" y="58989"/>
                    <a:pt x="8651" y="58989"/>
                  </a:cubicBezTo>
                  <a:cubicBezTo>
                    <a:pt x="10852" y="58989"/>
                    <a:pt x="13091" y="58138"/>
                    <a:pt x="14854" y="56233"/>
                  </a:cubicBezTo>
                  <a:cubicBezTo>
                    <a:pt x="17590" y="53862"/>
                    <a:pt x="20082" y="51278"/>
                    <a:pt x="22362" y="48482"/>
                  </a:cubicBezTo>
                  <a:cubicBezTo>
                    <a:pt x="23578" y="47023"/>
                    <a:pt x="24672" y="45534"/>
                    <a:pt x="25675" y="44105"/>
                  </a:cubicBezTo>
                  <a:cubicBezTo>
                    <a:pt x="31997" y="35108"/>
                    <a:pt x="34885" y="24409"/>
                    <a:pt x="41876" y="15867"/>
                  </a:cubicBezTo>
                  <a:cubicBezTo>
                    <a:pt x="42940" y="14591"/>
                    <a:pt x="44034" y="13405"/>
                    <a:pt x="45128" y="12281"/>
                  </a:cubicBezTo>
                  <a:lnTo>
                    <a:pt x="45128" y="12281"/>
                  </a:lnTo>
                  <a:cubicBezTo>
                    <a:pt x="44421" y="12432"/>
                    <a:pt x="43725" y="12504"/>
                    <a:pt x="43045" y="12504"/>
                  </a:cubicBezTo>
                  <a:cubicBezTo>
                    <a:pt x="36763" y="12504"/>
                    <a:pt x="31907" y="6364"/>
                    <a:pt x="33882" y="1"/>
                  </a:cubicBez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4825286" y="1665845"/>
              <a:ext cx="1552944" cy="704923"/>
            </a:xfrm>
            <a:custGeom>
              <a:rect b="b" l="l" r="r" t="t"/>
              <a:pathLst>
                <a:path extrusionOk="0" h="25291" w="55716">
                  <a:moveTo>
                    <a:pt x="31644" y="1"/>
                  </a:moveTo>
                  <a:cubicBezTo>
                    <a:pt x="31593" y="1"/>
                    <a:pt x="31542" y="1"/>
                    <a:pt x="31490" y="1"/>
                  </a:cubicBezTo>
                  <a:cubicBezTo>
                    <a:pt x="21824" y="1"/>
                    <a:pt x="12675" y="3223"/>
                    <a:pt x="4529" y="9393"/>
                  </a:cubicBezTo>
                  <a:cubicBezTo>
                    <a:pt x="1946" y="11339"/>
                    <a:pt x="0" y="13406"/>
                    <a:pt x="0" y="16871"/>
                  </a:cubicBezTo>
                  <a:cubicBezTo>
                    <a:pt x="0" y="21521"/>
                    <a:pt x="3769" y="25290"/>
                    <a:pt x="8420" y="25290"/>
                  </a:cubicBezTo>
                  <a:cubicBezTo>
                    <a:pt x="12463" y="25290"/>
                    <a:pt x="15563" y="21673"/>
                    <a:pt x="18998" y="19849"/>
                  </a:cubicBezTo>
                  <a:cubicBezTo>
                    <a:pt x="22955" y="17728"/>
                    <a:pt x="27306" y="16674"/>
                    <a:pt x="31648" y="16674"/>
                  </a:cubicBezTo>
                  <a:cubicBezTo>
                    <a:pt x="36576" y="16674"/>
                    <a:pt x="41492" y="18032"/>
                    <a:pt x="45807" y="20731"/>
                  </a:cubicBezTo>
                  <a:cubicBezTo>
                    <a:pt x="43047" y="14361"/>
                    <a:pt x="47702" y="7205"/>
                    <a:pt x="54638" y="7205"/>
                  </a:cubicBezTo>
                  <a:cubicBezTo>
                    <a:pt x="54653" y="7205"/>
                    <a:pt x="54668" y="7205"/>
                    <a:pt x="54682" y="7205"/>
                  </a:cubicBezTo>
                  <a:cubicBezTo>
                    <a:pt x="55047" y="7205"/>
                    <a:pt x="55381" y="7205"/>
                    <a:pt x="55716" y="7266"/>
                  </a:cubicBezTo>
                  <a:cubicBezTo>
                    <a:pt x="48585" y="2522"/>
                    <a:pt x="40223" y="1"/>
                    <a:pt x="31644" y="1"/>
                  </a:cubicBezTo>
                  <a:close/>
                </a:path>
              </a:pathLst>
            </a:custGeom>
            <a:solidFill>
              <a:srgbClr val="90A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6" name="Google Shape;1046;p45"/>
          <p:cNvSpPr/>
          <p:nvPr/>
        </p:nvSpPr>
        <p:spPr>
          <a:xfrm>
            <a:off x="3898404" y="1946281"/>
            <a:ext cx="374495" cy="374495"/>
          </a:xfrm>
          <a:custGeom>
            <a:rect b="b" l="l" r="r" t="t"/>
            <a:pathLst>
              <a:path extrusionOk="0" h="13436" w="13436">
                <a:moveTo>
                  <a:pt x="6718" y="1"/>
                </a:moveTo>
                <a:cubicBezTo>
                  <a:pt x="3010" y="1"/>
                  <a:pt x="0" y="3010"/>
                  <a:pt x="0" y="6718"/>
                </a:cubicBezTo>
                <a:cubicBezTo>
                  <a:pt x="0" y="10427"/>
                  <a:pt x="3010" y="13436"/>
                  <a:pt x="6718" y="13436"/>
                </a:cubicBezTo>
                <a:cubicBezTo>
                  <a:pt x="10426" y="13436"/>
                  <a:pt x="13435" y="10427"/>
                  <a:pt x="13435" y="6718"/>
                </a:cubicBezTo>
                <a:cubicBezTo>
                  <a:pt x="13435" y="3010"/>
                  <a:pt x="10426" y="1"/>
                  <a:pt x="6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7" name="Google Shape;1047;p45"/>
          <p:cNvSpPr/>
          <p:nvPr/>
        </p:nvSpPr>
        <p:spPr>
          <a:xfrm>
            <a:off x="4858317" y="3284994"/>
            <a:ext cx="411788" cy="374690"/>
          </a:xfrm>
          <a:custGeom>
            <a:rect b="b" l="l" r="r" t="t"/>
            <a:pathLst>
              <a:path extrusionOk="0" h="13443" w="14774">
                <a:moveTo>
                  <a:pt x="7393" y="0"/>
                </a:moveTo>
                <a:cubicBezTo>
                  <a:pt x="4342" y="0"/>
                  <a:pt x="1581" y="2092"/>
                  <a:pt x="852" y="5165"/>
                </a:cubicBezTo>
                <a:cubicBezTo>
                  <a:pt x="1" y="8783"/>
                  <a:pt x="2220" y="12400"/>
                  <a:pt x="5837" y="13251"/>
                </a:cubicBezTo>
                <a:cubicBezTo>
                  <a:pt x="6364" y="13380"/>
                  <a:pt x="6892" y="13442"/>
                  <a:pt x="7413" y="13442"/>
                </a:cubicBezTo>
                <a:cubicBezTo>
                  <a:pt x="10435" y="13442"/>
                  <a:pt x="13196" y="11356"/>
                  <a:pt x="13922" y="8296"/>
                </a:cubicBezTo>
                <a:cubicBezTo>
                  <a:pt x="14773" y="4679"/>
                  <a:pt x="12554" y="1062"/>
                  <a:pt x="8937" y="181"/>
                </a:cubicBezTo>
                <a:cubicBezTo>
                  <a:pt x="8420" y="59"/>
                  <a:pt x="7902" y="0"/>
                  <a:pt x="73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8" name="Google Shape;1048;p45"/>
          <p:cNvSpPr/>
          <p:nvPr/>
        </p:nvSpPr>
        <p:spPr>
          <a:xfrm>
            <a:off x="6146971" y="3282096"/>
            <a:ext cx="413461" cy="374300"/>
          </a:xfrm>
          <a:custGeom>
            <a:rect b="b" l="l" r="r" t="t"/>
            <a:pathLst>
              <a:path extrusionOk="0" h="13429" w="14834">
                <a:moveTo>
                  <a:pt x="7407" y="0"/>
                </a:moveTo>
                <a:cubicBezTo>
                  <a:pt x="4390" y="0"/>
                  <a:pt x="1633" y="2063"/>
                  <a:pt x="882" y="5117"/>
                </a:cubicBezTo>
                <a:cubicBezTo>
                  <a:pt x="1" y="8735"/>
                  <a:pt x="2220" y="12352"/>
                  <a:pt x="5806" y="13233"/>
                </a:cubicBezTo>
                <a:cubicBezTo>
                  <a:pt x="6347" y="13365"/>
                  <a:pt x="6889" y="13428"/>
                  <a:pt x="7422" y="13428"/>
                </a:cubicBezTo>
                <a:cubicBezTo>
                  <a:pt x="10452" y="13428"/>
                  <a:pt x="13203" y="11385"/>
                  <a:pt x="13952" y="8309"/>
                </a:cubicBezTo>
                <a:cubicBezTo>
                  <a:pt x="14834" y="4722"/>
                  <a:pt x="12615" y="1075"/>
                  <a:pt x="8998" y="193"/>
                </a:cubicBezTo>
                <a:cubicBezTo>
                  <a:pt x="8466" y="63"/>
                  <a:pt x="7933" y="0"/>
                  <a:pt x="74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9" name="Google Shape;1049;p45"/>
          <p:cNvSpPr/>
          <p:nvPr/>
        </p:nvSpPr>
        <p:spPr>
          <a:xfrm>
            <a:off x="6145270" y="1949263"/>
            <a:ext cx="410924" cy="374272"/>
          </a:xfrm>
          <a:custGeom>
            <a:rect b="b" l="l" r="r" t="t"/>
            <a:pathLst>
              <a:path extrusionOk="0" h="13428" w="14743">
                <a:moveTo>
                  <a:pt x="7357" y="0"/>
                </a:moveTo>
                <a:cubicBezTo>
                  <a:pt x="5639" y="0"/>
                  <a:pt x="3922" y="654"/>
                  <a:pt x="2615" y="1961"/>
                </a:cubicBezTo>
                <a:cubicBezTo>
                  <a:pt x="1" y="4575"/>
                  <a:pt x="1" y="8830"/>
                  <a:pt x="2615" y="11444"/>
                </a:cubicBezTo>
                <a:cubicBezTo>
                  <a:pt x="3922" y="12767"/>
                  <a:pt x="5639" y="13428"/>
                  <a:pt x="7357" y="13428"/>
                </a:cubicBezTo>
                <a:cubicBezTo>
                  <a:pt x="9074" y="13428"/>
                  <a:pt x="10791" y="12767"/>
                  <a:pt x="12098" y="11444"/>
                </a:cubicBezTo>
                <a:cubicBezTo>
                  <a:pt x="14743" y="8830"/>
                  <a:pt x="14743" y="4575"/>
                  <a:pt x="12098" y="1961"/>
                </a:cubicBezTo>
                <a:cubicBezTo>
                  <a:pt x="10791" y="654"/>
                  <a:pt x="9074" y="0"/>
                  <a:pt x="7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0" name="Google Shape;1050;p45"/>
          <p:cNvSpPr/>
          <p:nvPr/>
        </p:nvSpPr>
        <p:spPr>
          <a:xfrm>
            <a:off x="4853244" y="1948037"/>
            <a:ext cx="420234" cy="374411"/>
          </a:xfrm>
          <a:custGeom>
            <a:rect b="b" l="l" r="r" t="t"/>
            <a:pathLst>
              <a:path extrusionOk="0" h="13433" w="15077">
                <a:moveTo>
                  <a:pt x="7536" y="0"/>
                </a:moveTo>
                <a:cubicBezTo>
                  <a:pt x="6026" y="0"/>
                  <a:pt x="4508" y="508"/>
                  <a:pt x="3253" y="1549"/>
                </a:cubicBezTo>
                <a:cubicBezTo>
                  <a:pt x="396" y="3920"/>
                  <a:pt x="0" y="8145"/>
                  <a:pt x="2371" y="11002"/>
                </a:cubicBezTo>
                <a:cubicBezTo>
                  <a:pt x="3701" y="12604"/>
                  <a:pt x="5614" y="13432"/>
                  <a:pt x="7541" y="13432"/>
                </a:cubicBezTo>
                <a:cubicBezTo>
                  <a:pt x="9051" y="13432"/>
                  <a:pt x="10570" y="12925"/>
                  <a:pt x="11824" y="11883"/>
                </a:cubicBezTo>
                <a:cubicBezTo>
                  <a:pt x="14682" y="9513"/>
                  <a:pt x="15077" y="5288"/>
                  <a:pt x="12706" y="2430"/>
                </a:cubicBezTo>
                <a:cubicBezTo>
                  <a:pt x="11376" y="828"/>
                  <a:pt x="9463" y="0"/>
                  <a:pt x="75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1" name="Google Shape;1051;p45"/>
          <p:cNvSpPr/>
          <p:nvPr/>
        </p:nvSpPr>
        <p:spPr>
          <a:xfrm>
            <a:off x="3845026" y="3283238"/>
            <a:ext cx="438044" cy="374634"/>
          </a:xfrm>
          <a:custGeom>
            <a:rect b="b" l="l" r="r" t="t"/>
            <a:pathLst>
              <a:path extrusionOk="0" h="13441" w="15716">
                <a:moveTo>
                  <a:pt x="8998" y="0"/>
                </a:moveTo>
                <a:cubicBezTo>
                  <a:pt x="3010" y="0"/>
                  <a:pt x="1" y="7235"/>
                  <a:pt x="4226" y="11460"/>
                </a:cubicBezTo>
                <a:cubicBezTo>
                  <a:pt x="5593" y="12827"/>
                  <a:pt x="7280" y="13440"/>
                  <a:pt x="8935" y="13440"/>
                </a:cubicBezTo>
                <a:cubicBezTo>
                  <a:pt x="12393" y="13440"/>
                  <a:pt x="15715" y="10767"/>
                  <a:pt x="15715" y="6718"/>
                </a:cubicBezTo>
                <a:cubicBezTo>
                  <a:pt x="15715" y="3010"/>
                  <a:pt x="12706" y="0"/>
                  <a:pt x="89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07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2" name="Google Shape;1052;p45"/>
          <p:cNvSpPr/>
          <p:nvPr/>
        </p:nvSpPr>
        <p:spPr>
          <a:xfrm>
            <a:off x="2546198" y="3283238"/>
            <a:ext cx="437208" cy="374634"/>
          </a:xfrm>
          <a:custGeom>
            <a:rect b="b" l="l" r="r" t="t"/>
            <a:pathLst>
              <a:path extrusionOk="0" h="13441" w="15686">
                <a:moveTo>
                  <a:pt x="8968" y="0"/>
                </a:moveTo>
                <a:cubicBezTo>
                  <a:pt x="2980" y="0"/>
                  <a:pt x="1" y="7235"/>
                  <a:pt x="4226" y="11460"/>
                </a:cubicBezTo>
                <a:cubicBezTo>
                  <a:pt x="5594" y="12827"/>
                  <a:pt x="7277" y="13440"/>
                  <a:pt x="8928" y="13440"/>
                </a:cubicBezTo>
                <a:cubicBezTo>
                  <a:pt x="12377" y="13440"/>
                  <a:pt x="15685" y="10767"/>
                  <a:pt x="15685" y="6718"/>
                </a:cubicBezTo>
                <a:cubicBezTo>
                  <a:pt x="15685" y="3010"/>
                  <a:pt x="12676" y="0"/>
                  <a:pt x="89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4570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08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3" name="Google Shape;1053;p45"/>
          <p:cNvSpPr/>
          <p:nvPr/>
        </p:nvSpPr>
        <p:spPr>
          <a:xfrm>
            <a:off x="2621624" y="1939508"/>
            <a:ext cx="374495" cy="374495"/>
          </a:xfrm>
          <a:custGeom>
            <a:rect b="b" l="l" r="r" t="t"/>
            <a:pathLst>
              <a:path extrusionOk="0" h="13436" w="13436">
                <a:moveTo>
                  <a:pt x="6718" y="1"/>
                </a:moveTo>
                <a:cubicBezTo>
                  <a:pt x="3009" y="1"/>
                  <a:pt x="0" y="3010"/>
                  <a:pt x="0" y="6718"/>
                </a:cubicBezTo>
                <a:cubicBezTo>
                  <a:pt x="0" y="10427"/>
                  <a:pt x="3009" y="13436"/>
                  <a:pt x="6718" y="13436"/>
                </a:cubicBezTo>
                <a:cubicBezTo>
                  <a:pt x="10426" y="13436"/>
                  <a:pt x="13435" y="10427"/>
                  <a:pt x="13435" y="6718"/>
                </a:cubicBezTo>
                <a:cubicBezTo>
                  <a:pt x="13435" y="3010"/>
                  <a:pt x="10426" y="1"/>
                  <a:pt x="67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4" name="Google Shape;1054;p45"/>
          <p:cNvSpPr/>
          <p:nvPr/>
        </p:nvSpPr>
        <p:spPr>
          <a:xfrm>
            <a:off x="3040703" y="2405396"/>
            <a:ext cx="807081" cy="807081"/>
          </a:xfrm>
          <a:custGeom>
            <a:rect b="b" l="l" r="r" t="t"/>
            <a:pathLst>
              <a:path extrusionOk="0" h="25241" w="25241">
                <a:moveTo>
                  <a:pt x="12651" y="1"/>
                </a:moveTo>
                <a:lnTo>
                  <a:pt x="11371" y="62"/>
                </a:lnTo>
                <a:lnTo>
                  <a:pt x="8902" y="550"/>
                </a:lnTo>
                <a:lnTo>
                  <a:pt x="6616" y="1495"/>
                </a:lnTo>
                <a:lnTo>
                  <a:pt x="4604" y="2836"/>
                </a:lnTo>
                <a:lnTo>
                  <a:pt x="2897" y="4543"/>
                </a:lnTo>
                <a:lnTo>
                  <a:pt x="1525" y="6555"/>
                </a:lnTo>
                <a:lnTo>
                  <a:pt x="549" y="8811"/>
                </a:lnTo>
                <a:lnTo>
                  <a:pt x="31" y="11280"/>
                </a:lnTo>
                <a:lnTo>
                  <a:pt x="1" y="12590"/>
                </a:lnTo>
                <a:lnTo>
                  <a:pt x="31" y="13871"/>
                </a:lnTo>
                <a:lnTo>
                  <a:pt x="519" y="16340"/>
                </a:lnTo>
                <a:lnTo>
                  <a:pt x="1464" y="18626"/>
                </a:lnTo>
                <a:lnTo>
                  <a:pt x="2836" y="20638"/>
                </a:lnTo>
                <a:lnTo>
                  <a:pt x="4543" y="22345"/>
                </a:lnTo>
                <a:lnTo>
                  <a:pt x="6555" y="23717"/>
                </a:lnTo>
                <a:lnTo>
                  <a:pt x="8810" y="24692"/>
                </a:lnTo>
                <a:lnTo>
                  <a:pt x="11249" y="25210"/>
                </a:lnTo>
                <a:lnTo>
                  <a:pt x="12560" y="25241"/>
                </a:lnTo>
                <a:lnTo>
                  <a:pt x="13871" y="25210"/>
                </a:lnTo>
                <a:lnTo>
                  <a:pt x="16309" y="24723"/>
                </a:lnTo>
                <a:lnTo>
                  <a:pt x="18595" y="23778"/>
                </a:lnTo>
                <a:lnTo>
                  <a:pt x="20607" y="22406"/>
                </a:lnTo>
                <a:lnTo>
                  <a:pt x="22345" y="20699"/>
                </a:lnTo>
                <a:lnTo>
                  <a:pt x="23686" y="18687"/>
                </a:lnTo>
                <a:lnTo>
                  <a:pt x="24662" y="16431"/>
                </a:lnTo>
                <a:lnTo>
                  <a:pt x="25180" y="13962"/>
                </a:lnTo>
                <a:lnTo>
                  <a:pt x="25241" y="12682"/>
                </a:lnTo>
                <a:lnTo>
                  <a:pt x="25180" y="11371"/>
                </a:lnTo>
                <a:lnTo>
                  <a:pt x="24692" y="8902"/>
                </a:lnTo>
                <a:lnTo>
                  <a:pt x="23747" y="6646"/>
                </a:lnTo>
                <a:lnTo>
                  <a:pt x="22406" y="4634"/>
                </a:lnTo>
                <a:lnTo>
                  <a:pt x="20699" y="2897"/>
                </a:lnTo>
                <a:lnTo>
                  <a:pt x="18687" y="1525"/>
                </a:lnTo>
                <a:lnTo>
                  <a:pt x="16431" y="580"/>
                </a:lnTo>
                <a:lnTo>
                  <a:pt x="13962" y="62"/>
                </a:lnTo>
                <a:lnTo>
                  <a:pt x="126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5" name="Google Shape;1055;p45"/>
          <p:cNvSpPr/>
          <p:nvPr/>
        </p:nvSpPr>
        <p:spPr>
          <a:xfrm>
            <a:off x="5323078" y="2403656"/>
            <a:ext cx="807061" cy="810550"/>
          </a:xfrm>
          <a:custGeom>
            <a:rect b="b" l="l" r="r" t="t"/>
            <a:pathLst>
              <a:path extrusionOk="0" h="25302" w="25272">
                <a:moveTo>
                  <a:pt x="13048" y="0"/>
                </a:moveTo>
                <a:lnTo>
                  <a:pt x="11737" y="61"/>
                </a:lnTo>
                <a:lnTo>
                  <a:pt x="10457" y="183"/>
                </a:lnTo>
                <a:lnTo>
                  <a:pt x="8018" y="884"/>
                </a:lnTo>
                <a:lnTo>
                  <a:pt x="5823" y="1982"/>
                </a:lnTo>
                <a:lnTo>
                  <a:pt x="3933" y="3476"/>
                </a:lnTo>
                <a:lnTo>
                  <a:pt x="2348" y="5305"/>
                </a:lnTo>
                <a:lnTo>
                  <a:pt x="1129" y="7438"/>
                </a:lnTo>
                <a:lnTo>
                  <a:pt x="336" y="9755"/>
                </a:lnTo>
                <a:lnTo>
                  <a:pt x="1" y="12255"/>
                </a:lnTo>
                <a:lnTo>
                  <a:pt x="31" y="13535"/>
                </a:lnTo>
                <a:lnTo>
                  <a:pt x="184" y="14846"/>
                </a:lnTo>
                <a:lnTo>
                  <a:pt x="854" y="17254"/>
                </a:lnTo>
                <a:lnTo>
                  <a:pt x="1982" y="19449"/>
                </a:lnTo>
                <a:lnTo>
                  <a:pt x="3476" y="21369"/>
                </a:lnTo>
                <a:lnTo>
                  <a:pt x="5305" y="22954"/>
                </a:lnTo>
                <a:lnTo>
                  <a:pt x="7408" y="24174"/>
                </a:lnTo>
                <a:lnTo>
                  <a:pt x="9725" y="24966"/>
                </a:lnTo>
                <a:lnTo>
                  <a:pt x="12225" y="25301"/>
                </a:lnTo>
                <a:lnTo>
                  <a:pt x="13535" y="25240"/>
                </a:lnTo>
                <a:lnTo>
                  <a:pt x="14816" y="25119"/>
                </a:lnTo>
                <a:lnTo>
                  <a:pt x="17224" y="24417"/>
                </a:lnTo>
                <a:lnTo>
                  <a:pt x="19419" y="23320"/>
                </a:lnTo>
                <a:lnTo>
                  <a:pt x="21339" y="21826"/>
                </a:lnTo>
                <a:lnTo>
                  <a:pt x="22924" y="19967"/>
                </a:lnTo>
                <a:lnTo>
                  <a:pt x="24144" y="17864"/>
                </a:lnTo>
                <a:lnTo>
                  <a:pt x="24936" y="15547"/>
                </a:lnTo>
                <a:lnTo>
                  <a:pt x="25271" y="13047"/>
                </a:lnTo>
                <a:lnTo>
                  <a:pt x="25211" y="11767"/>
                </a:lnTo>
                <a:lnTo>
                  <a:pt x="25089" y="10456"/>
                </a:lnTo>
                <a:lnTo>
                  <a:pt x="24418" y="8048"/>
                </a:lnTo>
                <a:lnTo>
                  <a:pt x="23290" y="5853"/>
                </a:lnTo>
                <a:lnTo>
                  <a:pt x="21796" y="3933"/>
                </a:lnTo>
                <a:lnTo>
                  <a:pt x="19967" y="2348"/>
                </a:lnTo>
                <a:lnTo>
                  <a:pt x="17864" y="1128"/>
                </a:lnTo>
                <a:lnTo>
                  <a:pt x="15517" y="336"/>
                </a:lnTo>
                <a:lnTo>
                  <a:pt x="130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6" name="Google Shape;1056;p45"/>
          <p:cNvSpPr txBox="1"/>
          <p:nvPr/>
        </p:nvSpPr>
        <p:spPr>
          <a:xfrm>
            <a:off x="2680618" y="4147665"/>
            <a:ext cx="1560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place. The planet is full 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7" name="Google Shape;1057;p45"/>
          <p:cNvSpPr txBox="1"/>
          <p:nvPr/>
        </p:nvSpPr>
        <p:spPr>
          <a:xfrm>
            <a:off x="4902493" y="4147665"/>
            <a:ext cx="1560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a gas giant and the biggest planet in our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8" name="Google Shape;1058;p45"/>
          <p:cNvSpPr txBox="1"/>
          <p:nvPr/>
        </p:nvSpPr>
        <p:spPr>
          <a:xfrm>
            <a:off x="7124368" y="4147665"/>
            <a:ext cx="1560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one. It’s a gas giant, composed of gas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9" name="Google Shape;1059;p45"/>
          <p:cNvSpPr txBox="1"/>
          <p:nvPr/>
        </p:nvSpPr>
        <p:spPr>
          <a:xfrm>
            <a:off x="458743" y="4147665"/>
            <a:ext cx="1560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 and 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0" name="Google Shape;1060;p45"/>
          <p:cNvSpPr txBox="1"/>
          <p:nvPr/>
        </p:nvSpPr>
        <p:spPr>
          <a:xfrm>
            <a:off x="2679075" y="1126250"/>
            <a:ext cx="1560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Mars is the closest planet to the Sun.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 The planet is full of iron 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1" name="Google Shape;1061;p45"/>
          <p:cNvSpPr txBox="1"/>
          <p:nvPr/>
        </p:nvSpPr>
        <p:spPr>
          <a:xfrm>
            <a:off x="4900950" y="1126250"/>
            <a:ext cx="1560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is only a bit larger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2" name="Google Shape;1062;p45"/>
          <p:cNvSpPr txBox="1"/>
          <p:nvPr/>
        </p:nvSpPr>
        <p:spPr>
          <a:xfrm>
            <a:off x="7122825" y="1126250"/>
            <a:ext cx="1560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ringed one. It’s a gas giant, composed mostly of hydrogen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3" name="Google Shape;1063;p45"/>
          <p:cNvSpPr txBox="1"/>
          <p:nvPr/>
        </p:nvSpPr>
        <p:spPr>
          <a:xfrm>
            <a:off x="457200" y="1126250"/>
            <a:ext cx="1560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name, but it’s terribly hot, even hotter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64" name="Google Shape;1064;p45"/>
          <p:cNvGrpSpPr/>
          <p:nvPr/>
        </p:nvGrpSpPr>
        <p:grpSpPr>
          <a:xfrm>
            <a:off x="1161425" y="1483150"/>
            <a:ext cx="1239925" cy="804100"/>
            <a:chOff x="1161425" y="1483150"/>
            <a:chExt cx="1239925" cy="804100"/>
          </a:xfrm>
        </p:grpSpPr>
        <p:cxnSp>
          <p:nvCxnSpPr>
            <p:cNvPr id="1065" name="Google Shape;1065;p45"/>
            <p:cNvCxnSpPr/>
            <p:nvPr/>
          </p:nvCxnSpPr>
          <p:spPr>
            <a:xfrm rot="10800000">
              <a:off x="1237650" y="1580450"/>
              <a:ext cx="1163700" cy="706800"/>
            </a:xfrm>
            <a:prstGeom prst="bentConnector3">
              <a:avLst>
                <a:gd fmla="val 101585" name="adj1"/>
              </a:avLst>
            </a:prstGeom>
            <a:noFill/>
            <a:ln cap="flat" cmpd="sng" w="9525">
              <a:solidFill>
                <a:srgbClr val="FFD1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6" name="Google Shape;1066;p45"/>
            <p:cNvSpPr/>
            <p:nvPr/>
          </p:nvSpPr>
          <p:spPr>
            <a:xfrm>
              <a:off x="1161425" y="1483150"/>
              <a:ext cx="119100" cy="119100"/>
            </a:xfrm>
            <a:prstGeom prst="ellipse">
              <a:avLst/>
            </a:prstGeom>
            <a:solidFill>
              <a:srgbClr val="FFC4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45"/>
          <p:cNvGrpSpPr/>
          <p:nvPr/>
        </p:nvGrpSpPr>
        <p:grpSpPr>
          <a:xfrm>
            <a:off x="3401175" y="1483150"/>
            <a:ext cx="119100" cy="557012"/>
            <a:chOff x="3401175" y="1483150"/>
            <a:chExt cx="119100" cy="557012"/>
          </a:xfrm>
        </p:grpSpPr>
        <p:cxnSp>
          <p:nvCxnSpPr>
            <p:cNvPr id="1068" name="Google Shape;1068;p45"/>
            <p:cNvCxnSpPr/>
            <p:nvPr/>
          </p:nvCxnSpPr>
          <p:spPr>
            <a:xfrm>
              <a:off x="3464135" y="1555962"/>
              <a:ext cx="6000" cy="484200"/>
            </a:xfrm>
            <a:prstGeom prst="straightConnector1">
              <a:avLst/>
            </a:prstGeom>
            <a:noFill/>
            <a:ln cap="flat" cmpd="sng" w="9525">
              <a:solidFill>
                <a:srgbClr val="FFD77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9" name="Google Shape;1069;p45"/>
            <p:cNvSpPr/>
            <p:nvPr/>
          </p:nvSpPr>
          <p:spPr>
            <a:xfrm>
              <a:off x="3401175" y="1483150"/>
              <a:ext cx="119100" cy="119100"/>
            </a:xfrm>
            <a:prstGeom prst="ellipse">
              <a:avLst/>
            </a:pr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45"/>
          <p:cNvGrpSpPr/>
          <p:nvPr/>
        </p:nvGrpSpPr>
        <p:grpSpPr>
          <a:xfrm>
            <a:off x="5327074" y="1483150"/>
            <a:ext cx="388726" cy="644782"/>
            <a:chOff x="5327074" y="1483150"/>
            <a:chExt cx="388726" cy="644782"/>
          </a:xfrm>
        </p:grpSpPr>
        <p:cxnSp>
          <p:nvCxnSpPr>
            <p:cNvPr id="1071" name="Google Shape;1071;p45"/>
            <p:cNvCxnSpPr/>
            <p:nvPr/>
          </p:nvCxnSpPr>
          <p:spPr>
            <a:xfrm rot="-5400000">
              <a:off x="5204674" y="1678532"/>
              <a:ext cx="571800" cy="327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90A8B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2" name="Google Shape;1072;p45"/>
            <p:cNvSpPr/>
            <p:nvPr/>
          </p:nvSpPr>
          <p:spPr>
            <a:xfrm>
              <a:off x="5596700" y="1483150"/>
              <a:ext cx="119100" cy="119100"/>
            </a:xfrm>
            <a:prstGeom prst="ellipse">
              <a:avLst/>
            </a:pr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45"/>
          <p:cNvGrpSpPr/>
          <p:nvPr/>
        </p:nvGrpSpPr>
        <p:grpSpPr>
          <a:xfrm>
            <a:off x="6716475" y="1483150"/>
            <a:ext cx="1245000" cy="785500"/>
            <a:chOff x="6716475" y="1483150"/>
            <a:chExt cx="1245000" cy="785500"/>
          </a:xfrm>
        </p:grpSpPr>
        <p:cxnSp>
          <p:nvCxnSpPr>
            <p:cNvPr id="1074" name="Google Shape;1074;p45"/>
            <p:cNvCxnSpPr/>
            <p:nvPr/>
          </p:nvCxnSpPr>
          <p:spPr>
            <a:xfrm flipH="1" rot="10800000">
              <a:off x="6716475" y="1580450"/>
              <a:ext cx="1186800" cy="688200"/>
            </a:xfrm>
            <a:prstGeom prst="bentConnector3">
              <a:avLst>
                <a:gd fmla="val 100209" name="adj1"/>
              </a:avLst>
            </a:prstGeom>
            <a:noFill/>
            <a:ln cap="flat" cmpd="sng" w="9525">
              <a:solidFill>
                <a:srgbClr val="EF476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5" name="Google Shape;1075;p45"/>
            <p:cNvSpPr/>
            <p:nvPr/>
          </p:nvSpPr>
          <p:spPr>
            <a:xfrm>
              <a:off x="7842375" y="1483150"/>
              <a:ext cx="119100" cy="119100"/>
            </a:xfrm>
            <a:prstGeom prst="ellipse">
              <a:avLst/>
            </a:prstGeom>
            <a:solidFill>
              <a:srgbClr val="F15B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45"/>
          <p:cNvGrpSpPr/>
          <p:nvPr/>
        </p:nvGrpSpPr>
        <p:grpSpPr>
          <a:xfrm>
            <a:off x="1161425" y="3622750"/>
            <a:ext cx="1511850" cy="541800"/>
            <a:chOff x="1161425" y="3622750"/>
            <a:chExt cx="1511850" cy="541800"/>
          </a:xfrm>
        </p:grpSpPr>
        <p:cxnSp>
          <p:nvCxnSpPr>
            <p:cNvPr id="1077" name="Google Shape;1077;p45"/>
            <p:cNvCxnSpPr>
              <a:endCxn id="1078" idx="0"/>
            </p:cNvCxnSpPr>
            <p:nvPr/>
          </p:nvCxnSpPr>
          <p:spPr>
            <a:xfrm flipH="1">
              <a:off x="1220975" y="3622750"/>
              <a:ext cx="1452300" cy="422700"/>
            </a:xfrm>
            <a:prstGeom prst="bentConnector2">
              <a:avLst/>
            </a:prstGeom>
            <a:noFill/>
            <a:ln cap="flat" cmpd="sng" w="9525">
              <a:solidFill>
                <a:srgbClr val="2A57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8" name="Google Shape;1078;p45"/>
            <p:cNvSpPr/>
            <p:nvPr/>
          </p:nvSpPr>
          <p:spPr>
            <a:xfrm>
              <a:off x="1161425" y="4045450"/>
              <a:ext cx="119100" cy="119100"/>
            </a:xfrm>
            <a:prstGeom prst="ellipse">
              <a:avLst/>
            </a:pr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45"/>
          <p:cNvGrpSpPr/>
          <p:nvPr/>
        </p:nvGrpSpPr>
        <p:grpSpPr>
          <a:xfrm>
            <a:off x="3401175" y="3679350"/>
            <a:ext cx="771774" cy="485200"/>
            <a:chOff x="3401175" y="3679350"/>
            <a:chExt cx="771774" cy="485200"/>
          </a:xfrm>
        </p:grpSpPr>
        <p:cxnSp>
          <p:nvCxnSpPr>
            <p:cNvPr id="1080" name="Google Shape;1080;p45"/>
            <p:cNvCxnSpPr/>
            <p:nvPr/>
          </p:nvCxnSpPr>
          <p:spPr>
            <a:xfrm flipH="1">
              <a:off x="3440949" y="3679350"/>
              <a:ext cx="732000" cy="435600"/>
            </a:xfrm>
            <a:prstGeom prst="bentConnector3">
              <a:avLst>
                <a:gd fmla="val 137" name="adj1"/>
              </a:avLst>
            </a:prstGeom>
            <a:noFill/>
            <a:ln cap="flat" cmpd="sng" w="9525">
              <a:solidFill>
                <a:srgbClr val="4B719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1" name="Google Shape;1081;p45"/>
            <p:cNvSpPr/>
            <p:nvPr/>
          </p:nvSpPr>
          <p:spPr>
            <a:xfrm>
              <a:off x="3401175" y="4045450"/>
              <a:ext cx="119100" cy="119100"/>
            </a:xfrm>
            <a:prstGeom prst="ellipse">
              <a:avLst/>
            </a:prstGeom>
            <a:solidFill>
              <a:srgbClr val="5C7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2" name="Google Shape;1082;p45"/>
          <p:cNvGrpSpPr/>
          <p:nvPr/>
        </p:nvGrpSpPr>
        <p:grpSpPr>
          <a:xfrm>
            <a:off x="5003226" y="3702557"/>
            <a:ext cx="712574" cy="461993"/>
            <a:chOff x="5003226" y="3702557"/>
            <a:chExt cx="712574" cy="461993"/>
          </a:xfrm>
        </p:grpSpPr>
        <p:cxnSp>
          <p:nvCxnSpPr>
            <p:cNvPr id="1083" name="Google Shape;1083;p45"/>
            <p:cNvCxnSpPr/>
            <p:nvPr/>
          </p:nvCxnSpPr>
          <p:spPr>
            <a:xfrm>
              <a:off x="5003226" y="3702557"/>
              <a:ext cx="675900" cy="400200"/>
            </a:xfrm>
            <a:prstGeom prst="bentConnector3">
              <a:avLst>
                <a:gd fmla="val -33" name="adj1"/>
              </a:avLst>
            </a:prstGeom>
            <a:noFill/>
            <a:ln cap="flat" cmpd="sng" w="9525">
              <a:solidFill>
                <a:srgbClr val="FFD77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4" name="Google Shape;1084;p45"/>
            <p:cNvSpPr/>
            <p:nvPr/>
          </p:nvSpPr>
          <p:spPr>
            <a:xfrm>
              <a:off x="5596700" y="4045450"/>
              <a:ext cx="119100" cy="119100"/>
            </a:xfrm>
            <a:prstGeom prst="ellipse">
              <a:avLst/>
            </a:prstGeom>
            <a:solidFill>
              <a:srgbClr val="FFD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5" name="Google Shape;1085;p45"/>
          <p:cNvGrpSpPr/>
          <p:nvPr/>
        </p:nvGrpSpPr>
        <p:grpSpPr>
          <a:xfrm>
            <a:off x="6490125" y="3622750"/>
            <a:ext cx="1471350" cy="541800"/>
            <a:chOff x="6490125" y="3622750"/>
            <a:chExt cx="1471350" cy="541800"/>
          </a:xfrm>
        </p:grpSpPr>
        <p:cxnSp>
          <p:nvCxnSpPr>
            <p:cNvPr id="1086" name="Google Shape;1086;p45"/>
            <p:cNvCxnSpPr>
              <a:endCxn id="1087" idx="0"/>
            </p:cNvCxnSpPr>
            <p:nvPr/>
          </p:nvCxnSpPr>
          <p:spPr>
            <a:xfrm>
              <a:off x="6490125" y="3622750"/>
              <a:ext cx="1411800" cy="422700"/>
            </a:xfrm>
            <a:prstGeom prst="bentConnector2">
              <a:avLst/>
            </a:prstGeom>
            <a:noFill/>
            <a:ln cap="flat" cmpd="sng" w="9525">
              <a:solidFill>
                <a:srgbClr val="F3769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7" name="Google Shape;1087;p45"/>
            <p:cNvSpPr/>
            <p:nvPr/>
          </p:nvSpPr>
          <p:spPr>
            <a:xfrm>
              <a:off x="7842375" y="4045450"/>
              <a:ext cx="119100" cy="119100"/>
            </a:xfrm>
            <a:prstGeom prst="ellipse">
              <a:avLst/>
            </a:prstGeom>
            <a:solidFill>
              <a:srgbClr val="F15B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45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46"/>
          <p:cNvGrpSpPr/>
          <p:nvPr/>
        </p:nvGrpSpPr>
        <p:grpSpPr>
          <a:xfrm>
            <a:off x="2043850" y="1679309"/>
            <a:ext cx="5056305" cy="2104931"/>
            <a:chOff x="2043850" y="1679309"/>
            <a:chExt cx="5056305" cy="2104931"/>
          </a:xfrm>
        </p:grpSpPr>
        <p:sp>
          <p:nvSpPr>
            <p:cNvPr id="1094" name="Google Shape;1094;p46"/>
            <p:cNvSpPr/>
            <p:nvPr/>
          </p:nvSpPr>
          <p:spPr>
            <a:xfrm>
              <a:off x="2243181" y="1679309"/>
              <a:ext cx="4651397" cy="2104931"/>
            </a:xfrm>
            <a:custGeom>
              <a:rect b="b" l="l" r="r" t="t"/>
              <a:pathLst>
                <a:path extrusionOk="0" h="113214" w="250176">
                  <a:moveTo>
                    <a:pt x="193545" y="0"/>
                  </a:moveTo>
                  <a:lnTo>
                    <a:pt x="193568" y="0"/>
                  </a:lnTo>
                  <a:lnTo>
                    <a:pt x="193568" y="0"/>
                  </a:lnTo>
                  <a:lnTo>
                    <a:pt x="193593" y="0"/>
                  </a:lnTo>
                  <a:close/>
                  <a:moveTo>
                    <a:pt x="58458" y="21729"/>
                  </a:moveTo>
                  <a:lnTo>
                    <a:pt x="62207" y="22210"/>
                  </a:lnTo>
                  <a:lnTo>
                    <a:pt x="66005" y="23172"/>
                  </a:lnTo>
                  <a:lnTo>
                    <a:pt x="69803" y="24470"/>
                  </a:lnTo>
                  <a:lnTo>
                    <a:pt x="73601" y="26104"/>
                  </a:lnTo>
                  <a:lnTo>
                    <a:pt x="77399" y="28075"/>
                  </a:lnTo>
                  <a:lnTo>
                    <a:pt x="83023" y="31488"/>
                  </a:lnTo>
                  <a:lnTo>
                    <a:pt x="90282" y="36776"/>
                  </a:lnTo>
                  <a:lnTo>
                    <a:pt x="97109" y="42497"/>
                  </a:lnTo>
                  <a:lnTo>
                    <a:pt x="103310" y="48410"/>
                  </a:lnTo>
                  <a:lnTo>
                    <a:pt x="108743" y="54035"/>
                  </a:lnTo>
                  <a:lnTo>
                    <a:pt x="111050" y="56631"/>
                  </a:lnTo>
                  <a:lnTo>
                    <a:pt x="107637" y="60525"/>
                  </a:lnTo>
                  <a:lnTo>
                    <a:pt x="100474" y="67880"/>
                  </a:lnTo>
                  <a:lnTo>
                    <a:pt x="96676" y="71389"/>
                  </a:lnTo>
                  <a:lnTo>
                    <a:pt x="94705" y="73120"/>
                  </a:lnTo>
                  <a:lnTo>
                    <a:pt x="90427" y="76629"/>
                  </a:lnTo>
                  <a:lnTo>
                    <a:pt x="85764" y="80091"/>
                  </a:lnTo>
                  <a:lnTo>
                    <a:pt x="80812" y="83360"/>
                  </a:lnTo>
                  <a:lnTo>
                    <a:pt x="75668" y="86292"/>
                  </a:lnTo>
                  <a:lnTo>
                    <a:pt x="70284" y="88696"/>
                  </a:lnTo>
                  <a:lnTo>
                    <a:pt x="64851" y="90426"/>
                  </a:lnTo>
                  <a:lnTo>
                    <a:pt x="60717" y="91196"/>
                  </a:lnTo>
                  <a:lnTo>
                    <a:pt x="57977" y="91436"/>
                  </a:lnTo>
                  <a:lnTo>
                    <a:pt x="56631" y="91484"/>
                  </a:lnTo>
                  <a:lnTo>
                    <a:pt x="54852" y="91436"/>
                  </a:lnTo>
                  <a:lnTo>
                    <a:pt x="51343" y="91051"/>
                  </a:lnTo>
                  <a:lnTo>
                    <a:pt x="47930" y="90378"/>
                  </a:lnTo>
                  <a:lnTo>
                    <a:pt x="44661" y="89369"/>
                  </a:lnTo>
                  <a:lnTo>
                    <a:pt x="41488" y="88023"/>
                  </a:lnTo>
                  <a:lnTo>
                    <a:pt x="38555" y="86436"/>
                  </a:lnTo>
                  <a:lnTo>
                    <a:pt x="35767" y="84562"/>
                  </a:lnTo>
                  <a:lnTo>
                    <a:pt x="33171" y="82398"/>
                  </a:lnTo>
                  <a:lnTo>
                    <a:pt x="30815" y="80043"/>
                  </a:lnTo>
                  <a:lnTo>
                    <a:pt x="28700" y="77447"/>
                  </a:lnTo>
                  <a:lnTo>
                    <a:pt x="26777" y="74658"/>
                  </a:lnTo>
                  <a:lnTo>
                    <a:pt x="25191" y="71726"/>
                  </a:lnTo>
                  <a:lnTo>
                    <a:pt x="23845" y="68601"/>
                  </a:lnTo>
                  <a:lnTo>
                    <a:pt x="22835" y="65284"/>
                  </a:lnTo>
                  <a:lnTo>
                    <a:pt x="22162" y="61919"/>
                  </a:lnTo>
                  <a:lnTo>
                    <a:pt x="21777" y="58361"/>
                  </a:lnTo>
                  <a:lnTo>
                    <a:pt x="21777" y="56583"/>
                  </a:lnTo>
                  <a:lnTo>
                    <a:pt x="21777" y="54804"/>
                  </a:lnTo>
                  <a:lnTo>
                    <a:pt x="22162" y="51247"/>
                  </a:lnTo>
                  <a:lnTo>
                    <a:pt x="22835" y="47881"/>
                  </a:lnTo>
                  <a:lnTo>
                    <a:pt x="23845" y="44612"/>
                  </a:lnTo>
                  <a:lnTo>
                    <a:pt x="25191" y="41440"/>
                  </a:lnTo>
                  <a:lnTo>
                    <a:pt x="26777" y="38507"/>
                  </a:lnTo>
                  <a:lnTo>
                    <a:pt x="28700" y="35719"/>
                  </a:lnTo>
                  <a:lnTo>
                    <a:pt x="30815" y="33123"/>
                  </a:lnTo>
                  <a:lnTo>
                    <a:pt x="33171" y="30767"/>
                  </a:lnTo>
                  <a:lnTo>
                    <a:pt x="35767" y="28652"/>
                  </a:lnTo>
                  <a:lnTo>
                    <a:pt x="38555" y="26729"/>
                  </a:lnTo>
                  <a:lnTo>
                    <a:pt x="41488" y="25143"/>
                  </a:lnTo>
                  <a:lnTo>
                    <a:pt x="44661" y="23797"/>
                  </a:lnTo>
                  <a:lnTo>
                    <a:pt x="47930" y="22787"/>
                  </a:lnTo>
                  <a:lnTo>
                    <a:pt x="51343" y="22114"/>
                  </a:lnTo>
                  <a:lnTo>
                    <a:pt x="54852" y="21729"/>
                  </a:lnTo>
                  <a:close/>
                  <a:moveTo>
                    <a:pt x="195372" y="21729"/>
                  </a:moveTo>
                  <a:lnTo>
                    <a:pt x="198881" y="22114"/>
                  </a:lnTo>
                  <a:lnTo>
                    <a:pt x="202294" y="22787"/>
                  </a:lnTo>
                  <a:lnTo>
                    <a:pt x="205563" y="23797"/>
                  </a:lnTo>
                  <a:lnTo>
                    <a:pt x="208688" y="25143"/>
                  </a:lnTo>
                  <a:lnTo>
                    <a:pt x="211668" y="26729"/>
                  </a:lnTo>
                  <a:lnTo>
                    <a:pt x="214457" y="28652"/>
                  </a:lnTo>
                  <a:lnTo>
                    <a:pt x="217053" y="30767"/>
                  </a:lnTo>
                  <a:lnTo>
                    <a:pt x="219408" y="33123"/>
                  </a:lnTo>
                  <a:lnTo>
                    <a:pt x="221524" y="35719"/>
                  </a:lnTo>
                  <a:lnTo>
                    <a:pt x="223398" y="38507"/>
                  </a:lnTo>
                  <a:lnTo>
                    <a:pt x="225033" y="41440"/>
                  </a:lnTo>
                  <a:lnTo>
                    <a:pt x="226331" y="44612"/>
                  </a:lnTo>
                  <a:lnTo>
                    <a:pt x="227389" y="47881"/>
                  </a:lnTo>
                  <a:lnTo>
                    <a:pt x="228062" y="51247"/>
                  </a:lnTo>
                  <a:lnTo>
                    <a:pt x="228446" y="54804"/>
                  </a:lnTo>
                  <a:lnTo>
                    <a:pt x="228446" y="56583"/>
                  </a:lnTo>
                  <a:lnTo>
                    <a:pt x="228446" y="58361"/>
                  </a:lnTo>
                  <a:lnTo>
                    <a:pt x="228062" y="61919"/>
                  </a:lnTo>
                  <a:lnTo>
                    <a:pt x="227389" y="65284"/>
                  </a:lnTo>
                  <a:lnTo>
                    <a:pt x="226331" y="68601"/>
                  </a:lnTo>
                  <a:lnTo>
                    <a:pt x="225033" y="71726"/>
                  </a:lnTo>
                  <a:lnTo>
                    <a:pt x="223398" y="74658"/>
                  </a:lnTo>
                  <a:lnTo>
                    <a:pt x="221524" y="77447"/>
                  </a:lnTo>
                  <a:lnTo>
                    <a:pt x="219408" y="80043"/>
                  </a:lnTo>
                  <a:lnTo>
                    <a:pt x="217053" y="82398"/>
                  </a:lnTo>
                  <a:lnTo>
                    <a:pt x="214457" y="84562"/>
                  </a:lnTo>
                  <a:lnTo>
                    <a:pt x="211668" y="86436"/>
                  </a:lnTo>
                  <a:lnTo>
                    <a:pt x="208688" y="88023"/>
                  </a:lnTo>
                  <a:lnTo>
                    <a:pt x="205563" y="89369"/>
                  </a:lnTo>
                  <a:lnTo>
                    <a:pt x="202294" y="90378"/>
                  </a:lnTo>
                  <a:lnTo>
                    <a:pt x="198881" y="91051"/>
                  </a:lnTo>
                  <a:lnTo>
                    <a:pt x="195372" y="91436"/>
                  </a:lnTo>
                  <a:lnTo>
                    <a:pt x="193593" y="91484"/>
                  </a:lnTo>
                  <a:lnTo>
                    <a:pt x="191670" y="91436"/>
                  </a:lnTo>
                  <a:lnTo>
                    <a:pt x="187872" y="90955"/>
                  </a:lnTo>
                  <a:lnTo>
                    <a:pt x="183978" y="90042"/>
                  </a:lnTo>
                  <a:lnTo>
                    <a:pt x="180132" y="88744"/>
                  </a:lnTo>
                  <a:lnTo>
                    <a:pt x="176286" y="87061"/>
                  </a:lnTo>
                  <a:lnTo>
                    <a:pt x="172440" y="85090"/>
                  </a:lnTo>
                  <a:lnTo>
                    <a:pt x="166816" y="81725"/>
                  </a:lnTo>
                  <a:lnTo>
                    <a:pt x="159557" y="76437"/>
                  </a:lnTo>
                  <a:lnTo>
                    <a:pt x="152826" y="70716"/>
                  </a:lnTo>
                  <a:lnTo>
                    <a:pt x="146721" y="64899"/>
                  </a:lnTo>
                  <a:lnTo>
                    <a:pt x="141385" y="59275"/>
                  </a:lnTo>
                  <a:lnTo>
                    <a:pt x="139125" y="56679"/>
                  </a:lnTo>
                  <a:lnTo>
                    <a:pt x="141433" y="54083"/>
                  </a:lnTo>
                  <a:lnTo>
                    <a:pt x="146865" y="48410"/>
                  </a:lnTo>
                  <a:lnTo>
                    <a:pt x="153067" y="42545"/>
                  </a:lnTo>
                  <a:lnTo>
                    <a:pt x="159845" y="36776"/>
                  </a:lnTo>
                  <a:lnTo>
                    <a:pt x="167104" y="31488"/>
                  </a:lnTo>
                  <a:lnTo>
                    <a:pt x="172777" y="28075"/>
                  </a:lnTo>
                  <a:lnTo>
                    <a:pt x="176575" y="26104"/>
                  </a:lnTo>
                  <a:lnTo>
                    <a:pt x="180373" y="24470"/>
                  </a:lnTo>
                  <a:lnTo>
                    <a:pt x="184218" y="23172"/>
                  </a:lnTo>
                  <a:lnTo>
                    <a:pt x="187968" y="22210"/>
                  </a:lnTo>
                  <a:lnTo>
                    <a:pt x="191718" y="21729"/>
                  </a:lnTo>
                  <a:close/>
                  <a:moveTo>
                    <a:pt x="56583" y="0"/>
                  </a:moveTo>
                  <a:lnTo>
                    <a:pt x="53698" y="48"/>
                  </a:lnTo>
                  <a:lnTo>
                    <a:pt x="47978" y="625"/>
                  </a:lnTo>
                  <a:lnTo>
                    <a:pt x="42449" y="1731"/>
                  </a:lnTo>
                  <a:lnTo>
                    <a:pt x="37113" y="3413"/>
                  </a:lnTo>
                  <a:lnTo>
                    <a:pt x="32065" y="5529"/>
                  </a:lnTo>
                  <a:lnTo>
                    <a:pt x="27210" y="8173"/>
                  </a:lnTo>
                  <a:lnTo>
                    <a:pt x="22739" y="11201"/>
                  </a:lnTo>
                  <a:lnTo>
                    <a:pt x="18508" y="14663"/>
                  </a:lnTo>
                  <a:lnTo>
                    <a:pt x="14663" y="18508"/>
                  </a:lnTo>
                  <a:lnTo>
                    <a:pt x="11201" y="22691"/>
                  </a:lnTo>
                  <a:lnTo>
                    <a:pt x="8173" y="27210"/>
                  </a:lnTo>
                  <a:lnTo>
                    <a:pt x="5529" y="32017"/>
                  </a:lnTo>
                  <a:lnTo>
                    <a:pt x="3413" y="37113"/>
                  </a:lnTo>
                  <a:lnTo>
                    <a:pt x="1731" y="42449"/>
                  </a:lnTo>
                  <a:lnTo>
                    <a:pt x="625" y="47978"/>
                  </a:lnTo>
                  <a:lnTo>
                    <a:pt x="48" y="53698"/>
                  </a:lnTo>
                  <a:lnTo>
                    <a:pt x="0" y="56583"/>
                  </a:lnTo>
                  <a:lnTo>
                    <a:pt x="48" y="59515"/>
                  </a:lnTo>
                  <a:lnTo>
                    <a:pt x="625" y="65236"/>
                  </a:lnTo>
                  <a:lnTo>
                    <a:pt x="1731" y="70764"/>
                  </a:lnTo>
                  <a:lnTo>
                    <a:pt x="3413" y="76052"/>
                  </a:lnTo>
                  <a:lnTo>
                    <a:pt x="5529" y="81148"/>
                  </a:lnTo>
                  <a:lnTo>
                    <a:pt x="8173" y="85956"/>
                  </a:lnTo>
                  <a:lnTo>
                    <a:pt x="11201" y="90475"/>
                  </a:lnTo>
                  <a:lnTo>
                    <a:pt x="14663" y="94657"/>
                  </a:lnTo>
                  <a:lnTo>
                    <a:pt x="18508" y="98503"/>
                  </a:lnTo>
                  <a:lnTo>
                    <a:pt x="22739" y="101964"/>
                  </a:lnTo>
                  <a:lnTo>
                    <a:pt x="27210" y="105041"/>
                  </a:lnTo>
                  <a:lnTo>
                    <a:pt x="32065" y="107637"/>
                  </a:lnTo>
                  <a:lnTo>
                    <a:pt x="37113" y="109800"/>
                  </a:lnTo>
                  <a:lnTo>
                    <a:pt x="42449" y="111435"/>
                  </a:lnTo>
                  <a:lnTo>
                    <a:pt x="47978" y="112588"/>
                  </a:lnTo>
                  <a:lnTo>
                    <a:pt x="53698" y="113165"/>
                  </a:lnTo>
                  <a:lnTo>
                    <a:pt x="56583" y="113213"/>
                  </a:lnTo>
                  <a:lnTo>
                    <a:pt x="59852" y="113117"/>
                  </a:lnTo>
                  <a:lnTo>
                    <a:pt x="66390" y="112348"/>
                  </a:lnTo>
                  <a:lnTo>
                    <a:pt x="73024" y="110714"/>
                  </a:lnTo>
                  <a:lnTo>
                    <a:pt x="79754" y="108310"/>
                  </a:lnTo>
                  <a:lnTo>
                    <a:pt x="86581" y="105089"/>
                  </a:lnTo>
                  <a:lnTo>
                    <a:pt x="93503" y="101099"/>
                  </a:lnTo>
                  <a:lnTo>
                    <a:pt x="100522" y="96291"/>
                  </a:lnTo>
                  <a:lnTo>
                    <a:pt x="107589" y="90667"/>
                  </a:lnTo>
                  <a:lnTo>
                    <a:pt x="111146" y="87542"/>
                  </a:lnTo>
                  <a:lnTo>
                    <a:pt x="114752" y="84225"/>
                  </a:lnTo>
                  <a:lnTo>
                    <a:pt x="121723" y="77254"/>
                  </a:lnTo>
                  <a:lnTo>
                    <a:pt x="125088" y="73601"/>
                  </a:lnTo>
                  <a:lnTo>
                    <a:pt x="128405" y="77254"/>
                  </a:lnTo>
                  <a:lnTo>
                    <a:pt x="135376" y="84225"/>
                  </a:lnTo>
                  <a:lnTo>
                    <a:pt x="139029" y="87542"/>
                  </a:lnTo>
                  <a:lnTo>
                    <a:pt x="142587" y="90667"/>
                  </a:lnTo>
                  <a:lnTo>
                    <a:pt x="149653" y="96291"/>
                  </a:lnTo>
                  <a:lnTo>
                    <a:pt x="156624" y="101099"/>
                  </a:lnTo>
                  <a:lnTo>
                    <a:pt x="163547" y="105089"/>
                  </a:lnTo>
                  <a:lnTo>
                    <a:pt x="170373" y="108310"/>
                  </a:lnTo>
                  <a:lnTo>
                    <a:pt x="177104" y="110714"/>
                  </a:lnTo>
                  <a:lnTo>
                    <a:pt x="183786" y="112348"/>
                  </a:lnTo>
                  <a:lnTo>
                    <a:pt x="190324" y="113117"/>
                  </a:lnTo>
                  <a:lnTo>
                    <a:pt x="193545" y="113213"/>
                  </a:lnTo>
                  <a:lnTo>
                    <a:pt x="196477" y="113165"/>
                  </a:lnTo>
                  <a:lnTo>
                    <a:pt x="202150" y="112588"/>
                  </a:lnTo>
                  <a:lnTo>
                    <a:pt x="207678" y="111435"/>
                  </a:lnTo>
                  <a:lnTo>
                    <a:pt x="213015" y="109800"/>
                  </a:lnTo>
                  <a:lnTo>
                    <a:pt x="218110" y="107637"/>
                  </a:lnTo>
                  <a:lnTo>
                    <a:pt x="222918" y="105041"/>
                  </a:lnTo>
                  <a:lnTo>
                    <a:pt x="227437" y="101964"/>
                  </a:lnTo>
                  <a:lnTo>
                    <a:pt x="231619" y="98503"/>
                  </a:lnTo>
                  <a:lnTo>
                    <a:pt x="235465" y="94657"/>
                  </a:lnTo>
                  <a:lnTo>
                    <a:pt x="238926" y="90475"/>
                  </a:lnTo>
                  <a:lnTo>
                    <a:pt x="242003" y="85956"/>
                  </a:lnTo>
                  <a:lnTo>
                    <a:pt x="244599" y="81148"/>
                  </a:lnTo>
                  <a:lnTo>
                    <a:pt x="246762" y="76052"/>
                  </a:lnTo>
                  <a:lnTo>
                    <a:pt x="248397" y="70764"/>
                  </a:lnTo>
                  <a:lnTo>
                    <a:pt x="249551" y="65236"/>
                  </a:lnTo>
                  <a:lnTo>
                    <a:pt x="250127" y="59515"/>
                  </a:lnTo>
                  <a:lnTo>
                    <a:pt x="250176" y="56583"/>
                  </a:lnTo>
                  <a:lnTo>
                    <a:pt x="250127" y="53698"/>
                  </a:lnTo>
                  <a:lnTo>
                    <a:pt x="249551" y="47978"/>
                  </a:lnTo>
                  <a:lnTo>
                    <a:pt x="248397" y="42449"/>
                  </a:lnTo>
                  <a:lnTo>
                    <a:pt x="246762" y="37113"/>
                  </a:lnTo>
                  <a:lnTo>
                    <a:pt x="244599" y="32017"/>
                  </a:lnTo>
                  <a:lnTo>
                    <a:pt x="242003" y="27210"/>
                  </a:lnTo>
                  <a:lnTo>
                    <a:pt x="238926" y="22691"/>
                  </a:lnTo>
                  <a:lnTo>
                    <a:pt x="235465" y="18508"/>
                  </a:lnTo>
                  <a:lnTo>
                    <a:pt x="231619" y="14663"/>
                  </a:lnTo>
                  <a:lnTo>
                    <a:pt x="227437" y="11201"/>
                  </a:lnTo>
                  <a:lnTo>
                    <a:pt x="222918" y="8173"/>
                  </a:lnTo>
                  <a:lnTo>
                    <a:pt x="218110" y="5529"/>
                  </a:lnTo>
                  <a:lnTo>
                    <a:pt x="213015" y="3413"/>
                  </a:lnTo>
                  <a:lnTo>
                    <a:pt x="207678" y="1731"/>
                  </a:lnTo>
                  <a:lnTo>
                    <a:pt x="202150" y="625"/>
                  </a:lnTo>
                  <a:lnTo>
                    <a:pt x="196477" y="48"/>
                  </a:lnTo>
                  <a:lnTo>
                    <a:pt x="193568" y="0"/>
                  </a:lnTo>
                  <a:lnTo>
                    <a:pt x="193568" y="0"/>
                  </a:lnTo>
                  <a:lnTo>
                    <a:pt x="190420" y="48"/>
                  </a:lnTo>
                  <a:lnTo>
                    <a:pt x="184026" y="865"/>
                  </a:lnTo>
                  <a:lnTo>
                    <a:pt x="177488" y="2452"/>
                  </a:lnTo>
                  <a:lnTo>
                    <a:pt x="170854" y="4856"/>
                  </a:lnTo>
                  <a:lnTo>
                    <a:pt x="164076" y="8076"/>
                  </a:lnTo>
                  <a:lnTo>
                    <a:pt x="157153" y="12067"/>
                  </a:lnTo>
                  <a:lnTo>
                    <a:pt x="150182" y="16874"/>
                  </a:lnTo>
                  <a:lnTo>
                    <a:pt x="143067" y="22450"/>
                  </a:lnTo>
                  <a:lnTo>
                    <a:pt x="139510" y="25575"/>
                  </a:lnTo>
                  <a:lnTo>
                    <a:pt x="135760" y="28988"/>
                  </a:lnTo>
                  <a:lnTo>
                    <a:pt x="128549" y="36103"/>
                  </a:lnTo>
                  <a:lnTo>
                    <a:pt x="125088" y="39805"/>
                  </a:lnTo>
                  <a:lnTo>
                    <a:pt x="121675" y="36103"/>
                  </a:lnTo>
                  <a:lnTo>
                    <a:pt x="114464" y="28988"/>
                  </a:lnTo>
                  <a:lnTo>
                    <a:pt x="110666" y="25575"/>
                  </a:lnTo>
                  <a:lnTo>
                    <a:pt x="107108" y="22450"/>
                  </a:lnTo>
                  <a:lnTo>
                    <a:pt x="99993" y="16874"/>
                  </a:lnTo>
                  <a:lnTo>
                    <a:pt x="93023" y="12067"/>
                  </a:lnTo>
                  <a:lnTo>
                    <a:pt x="86100" y="8076"/>
                  </a:lnTo>
                  <a:lnTo>
                    <a:pt x="79322" y="4856"/>
                  </a:lnTo>
                  <a:lnTo>
                    <a:pt x="72687" y="2452"/>
                  </a:lnTo>
                  <a:lnTo>
                    <a:pt x="66149" y="865"/>
                  </a:lnTo>
                  <a:lnTo>
                    <a:pt x="59756" y="48"/>
                  </a:lnTo>
                  <a:lnTo>
                    <a:pt x="56583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3389929" y="1854487"/>
              <a:ext cx="2480351" cy="1749201"/>
            </a:xfrm>
            <a:custGeom>
              <a:rect b="b" l="l" r="r" t="t"/>
              <a:pathLst>
                <a:path extrusionOk="0" h="94081" w="133406">
                  <a:moveTo>
                    <a:pt x="131482" y="1"/>
                  </a:moveTo>
                  <a:lnTo>
                    <a:pt x="130905" y="241"/>
                  </a:lnTo>
                  <a:lnTo>
                    <a:pt x="130425" y="914"/>
                  </a:lnTo>
                  <a:lnTo>
                    <a:pt x="130425" y="2020"/>
                  </a:lnTo>
                  <a:lnTo>
                    <a:pt x="130905" y="2693"/>
                  </a:lnTo>
                  <a:lnTo>
                    <a:pt x="131482" y="2981"/>
                  </a:lnTo>
                  <a:lnTo>
                    <a:pt x="132203" y="2981"/>
                  </a:lnTo>
                  <a:lnTo>
                    <a:pt x="132732" y="2741"/>
                  </a:lnTo>
                  <a:lnTo>
                    <a:pt x="133165" y="2356"/>
                  </a:lnTo>
                  <a:lnTo>
                    <a:pt x="133405" y="1827"/>
                  </a:lnTo>
                  <a:lnTo>
                    <a:pt x="133405" y="1539"/>
                  </a:lnTo>
                  <a:lnTo>
                    <a:pt x="133405" y="1202"/>
                  </a:lnTo>
                  <a:lnTo>
                    <a:pt x="133165" y="625"/>
                  </a:lnTo>
                  <a:lnTo>
                    <a:pt x="132732" y="241"/>
                  </a:lnTo>
                  <a:lnTo>
                    <a:pt x="132155" y="1"/>
                  </a:lnTo>
                  <a:close/>
                  <a:moveTo>
                    <a:pt x="122973" y="818"/>
                  </a:moveTo>
                  <a:lnTo>
                    <a:pt x="122637" y="866"/>
                  </a:lnTo>
                  <a:lnTo>
                    <a:pt x="122540" y="866"/>
                  </a:lnTo>
                  <a:lnTo>
                    <a:pt x="122204" y="914"/>
                  </a:lnTo>
                  <a:lnTo>
                    <a:pt x="121675" y="1202"/>
                  </a:lnTo>
                  <a:lnTo>
                    <a:pt x="121194" y="1923"/>
                  </a:lnTo>
                  <a:lnTo>
                    <a:pt x="121291" y="3077"/>
                  </a:lnTo>
                  <a:lnTo>
                    <a:pt x="121915" y="3702"/>
                  </a:lnTo>
                  <a:lnTo>
                    <a:pt x="122492" y="3894"/>
                  </a:lnTo>
                  <a:lnTo>
                    <a:pt x="122829" y="3846"/>
                  </a:lnTo>
                  <a:lnTo>
                    <a:pt x="122829" y="3894"/>
                  </a:lnTo>
                  <a:lnTo>
                    <a:pt x="122973" y="3846"/>
                  </a:lnTo>
                  <a:lnTo>
                    <a:pt x="123117" y="3798"/>
                  </a:lnTo>
                  <a:lnTo>
                    <a:pt x="123165" y="3798"/>
                  </a:lnTo>
                  <a:lnTo>
                    <a:pt x="123502" y="3702"/>
                  </a:lnTo>
                  <a:lnTo>
                    <a:pt x="124031" y="3366"/>
                  </a:lnTo>
                  <a:lnTo>
                    <a:pt x="124415" y="2597"/>
                  </a:lnTo>
                  <a:lnTo>
                    <a:pt x="124175" y="1539"/>
                  </a:lnTo>
                  <a:lnTo>
                    <a:pt x="123550" y="962"/>
                  </a:lnTo>
                  <a:lnTo>
                    <a:pt x="122973" y="818"/>
                  </a:lnTo>
                  <a:close/>
                  <a:moveTo>
                    <a:pt x="113983" y="3318"/>
                  </a:moveTo>
                  <a:lnTo>
                    <a:pt x="113647" y="3462"/>
                  </a:lnTo>
                  <a:lnTo>
                    <a:pt x="113599" y="3462"/>
                  </a:lnTo>
                  <a:lnTo>
                    <a:pt x="113070" y="3702"/>
                  </a:lnTo>
                  <a:lnTo>
                    <a:pt x="112637" y="4616"/>
                  </a:lnTo>
                  <a:lnTo>
                    <a:pt x="112781" y="5577"/>
                  </a:lnTo>
                  <a:lnTo>
                    <a:pt x="113551" y="6298"/>
                  </a:lnTo>
                  <a:lnTo>
                    <a:pt x="114128" y="6346"/>
                  </a:lnTo>
                  <a:lnTo>
                    <a:pt x="114416" y="6346"/>
                  </a:lnTo>
                  <a:lnTo>
                    <a:pt x="114656" y="6250"/>
                  </a:lnTo>
                  <a:lnTo>
                    <a:pt x="114704" y="6250"/>
                  </a:lnTo>
                  <a:lnTo>
                    <a:pt x="115041" y="6106"/>
                  </a:lnTo>
                  <a:lnTo>
                    <a:pt x="115474" y="5673"/>
                  </a:lnTo>
                  <a:lnTo>
                    <a:pt x="115714" y="4856"/>
                  </a:lnTo>
                  <a:lnTo>
                    <a:pt x="115329" y="3798"/>
                  </a:lnTo>
                  <a:lnTo>
                    <a:pt x="114608" y="3366"/>
                  </a:lnTo>
                  <a:lnTo>
                    <a:pt x="113983" y="3318"/>
                  </a:lnTo>
                  <a:close/>
                  <a:moveTo>
                    <a:pt x="106051" y="7115"/>
                  </a:moveTo>
                  <a:lnTo>
                    <a:pt x="105474" y="7212"/>
                  </a:lnTo>
                  <a:lnTo>
                    <a:pt x="105186" y="7308"/>
                  </a:lnTo>
                  <a:lnTo>
                    <a:pt x="104753" y="7644"/>
                  </a:lnTo>
                  <a:lnTo>
                    <a:pt x="104369" y="8558"/>
                  </a:lnTo>
                  <a:lnTo>
                    <a:pt x="104609" y="9471"/>
                  </a:lnTo>
                  <a:lnTo>
                    <a:pt x="105330" y="10096"/>
                  </a:lnTo>
                  <a:lnTo>
                    <a:pt x="105907" y="10144"/>
                  </a:lnTo>
                  <a:lnTo>
                    <a:pt x="106243" y="10144"/>
                  </a:lnTo>
                  <a:lnTo>
                    <a:pt x="106580" y="10000"/>
                  </a:lnTo>
                  <a:lnTo>
                    <a:pt x="106676" y="9952"/>
                  </a:lnTo>
                  <a:lnTo>
                    <a:pt x="106916" y="9808"/>
                  </a:lnTo>
                  <a:lnTo>
                    <a:pt x="107301" y="9327"/>
                  </a:lnTo>
                  <a:lnTo>
                    <a:pt x="107445" y="8798"/>
                  </a:lnTo>
                  <a:lnTo>
                    <a:pt x="107397" y="8221"/>
                  </a:lnTo>
                  <a:lnTo>
                    <a:pt x="107253" y="7933"/>
                  </a:lnTo>
                  <a:lnTo>
                    <a:pt x="107109" y="7644"/>
                  </a:lnTo>
                  <a:lnTo>
                    <a:pt x="106628" y="7308"/>
                  </a:lnTo>
                  <a:lnTo>
                    <a:pt x="106051" y="7115"/>
                  </a:lnTo>
                  <a:close/>
                  <a:moveTo>
                    <a:pt x="98167" y="11923"/>
                  </a:moveTo>
                  <a:lnTo>
                    <a:pt x="97590" y="12067"/>
                  </a:lnTo>
                  <a:lnTo>
                    <a:pt x="97350" y="12211"/>
                  </a:lnTo>
                  <a:lnTo>
                    <a:pt x="97109" y="12404"/>
                  </a:lnTo>
                  <a:lnTo>
                    <a:pt x="96773" y="12932"/>
                  </a:lnTo>
                  <a:lnTo>
                    <a:pt x="96677" y="13461"/>
                  </a:lnTo>
                  <a:lnTo>
                    <a:pt x="96821" y="14038"/>
                  </a:lnTo>
                  <a:lnTo>
                    <a:pt x="96965" y="14326"/>
                  </a:lnTo>
                  <a:lnTo>
                    <a:pt x="97206" y="14615"/>
                  </a:lnTo>
                  <a:lnTo>
                    <a:pt x="97831" y="14951"/>
                  </a:lnTo>
                  <a:lnTo>
                    <a:pt x="98215" y="14951"/>
                  </a:lnTo>
                  <a:lnTo>
                    <a:pt x="98648" y="14903"/>
                  </a:lnTo>
                  <a:lnTo>
                    <a:pt x="99080" y="14663"/>
                  </a:lnTo>
                  <a:lnTo>
                    <a:pt x="99129" y="14663"/>
                  </a:lnTo>
                  <a:lnTo>
                    <a:pt x="99369" y="14471"/>
                  </a:lnTo>
                  <a:lnTo>
                    <a:pt x="99657" y="13990"/>
                  </a:lnTo>
                  <a:lnTo>
                    <a:pt x="99753" y="13413"/>
                  </a:lnTo>
                  <a:lnTo>
                    <a:pt x="99609" y="12836"/>
                  </a:lnTo>
                  <a:lnTo>
                    <a:pt x="99465" y="12596"/>
                  </a:lnTo>
                  <a:lnTo>
                    <a:pt x="99273" y="12355"/>
                  </a:lnTo>
                  <a:lnTo>
                    <a:pt x="98744" y="12019"/>
                  </a:lnTo>
                  <a:lnTo>
                    <a:pt x="98167" y="11923"/>
                  </a:lnTo>
                  <a:close/>
                  <a:moveTo>
                    <a:pt x="91004" y="17355"/>
                  </a:moveTo>
                  <a:lnTo>
                    <a:pt x="90427" y="17499"/>
                  </a:lnTo>
                  <a:lnTo>
                    <a:pt x="89898" y="17788"/>
                  </a:lnTo>
                  <a:lnTo>
                    <a:pt x="89418" y="18749"/>
                  </a:lnTo>
                  <a:lnTo>
                    <a:pt x="89610" y="19759"/>
                  </a:lnTo>
                  <a:lnTo>
                    <a:pt x="90379" y="20432"/>
                  </a:lnTo>
                  <a:lnTo>
                    <a:pt x="91004" y="20480"/>
                  </a:lnTo>
                  <a:lnTo>
                    <a:pt x="91485" y="20432"/>
                  </a:lnTo>
                  <a:lnTo>
                    <a:pt x="91966" y="20143"/>
                  </a:lnTo>
                  <a:lnTo>
                    <a:pt x="92014" y="20095"/>
                  </a:lnTo>
                  <a:lnTo>
                    <a:pt x="92398" y="19615"/>
                  </a:lnTo>
                  <a:lnTo>
                    <a:pt x="92494" y="18605"/>
                  </a:lnTo>
                  <a:lnTo>
                    <a:pt x="91966" y="17740"/>
                  </a:lnTo>
                  <a:lnTo>
                    <a:pt x="91004" y="17355"/>
                  </a:lnTo>
                  <a:close/>
                  <a:moveTo>
                    <a:pt x="84081" y="23509"/>
                  </a:moveTo>
                  <a:lnTo>
                    <a:pt x="83505" y="23701"/>
                  </a:lnTo>
                  <a:lnTo>
                    <a:pt x="83216" y="23893"/>
                  </a:lnTo>
                  <a:lnTo>
                    <a:pt x="83168" y="23989"/>
                  </a:lnTo>
                  <a:lnTo>
                    <a:pt x="82880" y="24326"/>
                  </a:lnTo>
                  <a:lnTo>
                    <a:pt x="82687" y="25191"/>
                  </a:lnTo>
                  <a:lnTo>
                    <a:pt x="83024" y="25960"/>
                  </a:lnTo>
                  <a:lnTo>
                    <a:pt x="83745" y="26489"/>
                  </a:lnTo>
                  <a:lnTo>
                    <a:pt x="84226" y="26537"/>
                  </a:lnTo>
                  <a:lnTo>
                    <a:pt x="84803" y="26441"/>
                  </a:lnTo>
                  <a:lnTo>
                    <a:pt x="85283" y="26104"/>
                  </a:lnTo>
                  <a:lnTo>
                    <a:pt x="85524" y="25816"/>
                  </a:lnTo>
                  <a:lnTo>
                    <a:pt x="85716" y="25287"/>
                  </a:lnTo>
                  <a:lnTo>
                    <a:pt x="85620" y="24470"/>
                  </a:lnTo>
                  <a:lnTo>
                    <a:pt x="84899" y="23653"/>
                  </a:lnTo>
                  <a:lnTo>
                    <a:pt x="84081" y="23509"/>
                  </a:lnTo>
                  <a:close/>
                  <a:moveTo>
                    <a:pt x="77592" y="29902"/>
                  </a:moveTo>
                  <a:lnTo>
                    <a:pt x="77015" y="30095"/>
                  </a:lnTo>
                  <a:lnTo>
                    <a:pt x="76774" y="30383"/>
                  </a:lnTo>
                  <a:lnTo>
                    <a:pt x="76678" y="30431"/>
                  </a:lnTo>
                  <a:lnTo>
                    <a:pt x="76438" y="30816"/>
                  </a:lnTo>
                  <a:lnTo>
                    <a:pt x="76294" y="31681"/>
                  </a:lnTo>
                  <a:lnTo>
                    <a:pt x="76630" y="32402"/>
                  </a:lnTo>
                  <a:lnTo>
                    <a:pt x="77351" y="32883"/>
                  </a:lnTo>
                  <a:lnTo>
                    <a:pt x="77784" y="32931"/>
                  </a:lnTo>
                  <a:lnTo>
                    <a:pt x="78120" y="32931"/>
                  </a:lnTo>
                  <a:lnTo>
                    <a:pt x="78649" y="32691"/>
                  </a:lnTo>
                  <a:lnTo>
                    <a:pt x="78890" y="32498"/>
                  </a:lnTo>
                  <a:lnTo>
                    <a:pt x="77832" y="31441"/>
                  </a:lnTo>
                  <a:lnTo>
                    <a:pt x="78938" y="32450"/>
                  </a:lnTo>
                  <a:lnTo>
                    <a:pt x="79178" y="32210"/>
                  </a:lnTo>
                  <a:lnTo>
                    <a:pt x="79370" y="31633"/>
                  </a:lnTo>
                  <a:lnTo>
                    <a:pt x="79274" y="30768"/>
                  </a:lnTo>
                  <a:lnTo>
                    <a:pt x="78457" y="29998"/>
                  </a:lnTo>
                  <a:lnTo>
                    <a:pt x="77592" y="29902"/>
                  </a:lnTo>
                  <a:close/>
                  <a:moveTo>
                    <a:pt x="71294" y="36633"/>
                  </a:moveTo>
                  <a:lnTo>
                    <a:pt x="70765" y="36873"/>
                  </a:lnTo>
                  <a:lnTo>
                    <a:pt x="70525" y="37113"/>
                  </a:lnTo>
                  <a:lnTo>
                    <a:pt x="70236" y="37498"/>
                  </a:lnTo>
                  <a:lnTo>
                    <a:pt x="70140" y="38315"/>
                  </a:lnTo>
                  <a:lnTo>
                    <a:pt x="70429" y="39084"/>
                  </a:lnTo>
                  <a:lnTo>
                    <a:pt x="71150" y="39565"/>
                  </a:lnTo>
                  <a:lnTo>
                    <a:pt x="71630" y="39613"/>
                  </a:lnTo>
                  <a:lnTo>
                    <a:pt x="71919" y="39613"/>
                  </a:lnTo>
                  <a:lnTo>
                    <a:pt x="72496" y="39373"/>
                  </a:lnTo>
                  <a:lnTo>
                    <a:pt x="72736" y="39132"/>
                  </a:lnTo>
                  <a:lnTo>
                    <a:pt x="72784" y="39084"/>
                  </a:lnTo>
                  <a:lnTo>
                    <a:pt x="72976" y="38844"/>
                  </a:lnTo>
                  <a:lnTo>
                    <a:pt x="73169" y="38315"/>
                  </a:lnTo>
                  <a:lnTo>
                    <a:pt x="73121" y="37738"/>
                  </a:lnTo>
                  <a:lnTo>
                    <a:pt x="72880" y="37209"/>
                  </a:lnTo>
                  <a:lnTo>
                    <a:pt x="72688" y="36969"/>
                  </a:lnTo>
                  <a:lnTo>
                    <a:pt x="72400" y="36777"/>
                  </a:lnTo>
                  <a:lnTo>
                    <a:pt x="71871" y="36633"/>
                  </a:lnTo>
                  <a:close/>
                  <a:moveTo>
                    <a:pt x="65333" y="43315"/>
                  </a:moveTo>
                  <a:lnTo>
                    <a:pt x="64756" y="43603"/>
                  </a:lnTo>
                  <a:lnTo>
                    <a:pt x="64515" y="43844"/>
                  </a:lnTo>
                  <a:lnTo>
                    <a:pt x="64467" y="43892"/>
                  </a:lnTo>
                  <a:lnTo>
                    <a:pt x="64179" y="44276"/>
                  </a:lnTo>
                  <a:lnTo>
                    <a:pt x="64083" y="45142"/>
                  </a:lnTo>
                  <a:lnTo>
                    <a:pt x="64419" y="45863"/>
                  </a:lnTo>
                  <a:lnTo>
                    <a:pt x="65092" y="46343"/>
                  </a:lnTo>
                  <a:lnTo>
                    <a:pt x="65573" y="46392"/>
                  </a:lnTo>
                  <a:lnTo>
                    <a:pt x="65910" y="46343"/>
                  </a:lnTo>
                  <a:lnTo>
                    <a:pt x="66487" y="46103"/>
                  </a:lnTo>
                  <a:lnTo>
                    <a:pt x="66727" y="45863"/>
                  </a:lnTo>
                  <a:lnTo>
                    <a:pt x="66967" y="45574"/>
                  </a:lnTo>
                  <a:lnTo>
                    <a:pt x="67160" y="44997"/>
                  </a:lnTo>
                  <a:lnTo>
                    <a:pt x="67015" y="44180"/>
                  </a:lnTo>
                  <a:lnTo>
                    <a:pt x="66198" y="43411"/>
                  </a:lnTo>
                  <a:lnTo>
                    <a:pt x="65333" y="43315"/>
                  </a:lnTo>
                  <a:close/>
                  <a:moveTo>
                    <a:pt x="59372" y="49997"/>
                  </a:moveTo>
                  <a:lnTo>
                    <a:pt x="58843" y="50189"/>
                  </a:lnTo>
                  <a:lnTo>
                    <a:pt x="58362" y="50526"/>
                  </a:lnTo>
                  <a:lnTo>
                    <a:pt x="57929" y="51439"/>
                  </a:lnTo>
                  <a:lnTo>
                    <a:pt x="58122" y="52401"/>
                  </a:lnTo>
                  <a:lnTo>
                    <a:pt x="58891" y="53074"/>
                  </a:lnTo>
                  <a:lnTo>
                    <a:pt x="59468" y="53122"/>
                  </a:lnTo>
                  <a:lnTo>
                    <a:pt x="59804" y="53122"/>
                  </a:lnTo>
                  <a:lnTo>
                    <a:pt x="60381" y="52881"/>
                  </a:lnTo>
                  <a:lnTo>
                    <a:pt x="60622" y="52641"/>
                  </a:lnTo>
                  <a:lnTo>
                    <a:pt x="60670" y="52593"/>
                  </a:lnTo>
                  <a:lnTo>
                    <a:pt x="61006" y="52064"/>
                  </a:lnTo>
                  <a:lnTo>
                    <a:pt x="60958" y="51055"/>
                  </a:lnTo>
                  <a:lnTo>
                    <a:pt x="60381" y="50285"/>
                  </a:lnTo>
                  <a:lnTo>
                    <a:pt x="59372" y="49997"/>
                  </a:lnTo>
                  <a:close/>
                  <a:moveTo>
                    <a:pt x="53170" y="56872"/>
                  </a:moveTo>
                  <a:lnTo>
                    <a:pt x="52593" y="57112"/>
                  </a:lnTo>
                  <a:lnTo>
                    <a:pt x="52353" y="57304"/>
                  </a:lnTo>
                  <a:lnTo>
                    <a:pt x="52305" y="57400"/>
                  </a:lnTo>
                  <a:lnTo>
                    <a:pt x="52112" y="57641"/>
                  </a:lnTo>
                  <a:lnTo>
                    <a:pt x="51920" y="58218"/>
                  </a:lnTo>
                  <a:lnTo>
                    <a:pt x="51968" y="58795"/>
                  </a:lnTo>
                  <a:lnTo>
                    <a:pt x="52257" y="59323"/>
                  </a:lnTo>
                  <a:lnTo>
                    <a:pt x="52497" y="59564"/>
                  </a:lnTo>
                  <a:lnTo>
                    <a:pt x="52930" y="59852"/>
                  </a:lnTo>
                  <a:lnTo>
                    <a:pt x="53459" y="59900"/>
                  </a:lnTo>
                  <a:lnTo>
                    <a:pt x="53747" y="59852"/>
                  </a:lnTo>
                  <a:lnTo>
                    <a:pt x="54324" y="59612"/>
                  </a:lnTo>
                  <a:lnTo>
                    <a:pt x="54564" y="59419"/>
                  </a:lnTo>
                  <a:lnTo>
                    <a:pt x="53507" y="58362"/>
                  </a:lnTo>
                  <a:lnTo>
                    <a:pt x="53507" y="58362"/>
                  </a:lnTo>
                  <a:lnTo>
                    <a:pt x="54564" y="59371"/>
                  </a:lnTo>
                  <a:lnTo>
                    <a:pt x="54757" y="59083"/>
                  </a:lnTo>
                  <a:lnTo>
                    <a:pt x="54949" y="58506"/>
                  </a:lnTo>
                  <a:lnTo>
                    <a:pt x="54805" y="57689"/>
                  </a:lnTo>
                  <a:lnTo>
                    <a:pt x="53987" y="56968"/>
                  </a:lnTo>
                  <a:lnTo>
                    <a:pt x="53170" y="56872"/>
                  </a:lnTo>
                  <a:close/>
                  <a:moveTo>
                    <a:pt x="47065" y="63458"/>
                  </a:moveTo>
                  <a:lnTo>
                    <a:pt x="46488" y="63698"/>
                  </a:lnTo>
                  <a:lnTo>
                    <a:pt x="46247" y="63938"/>
                  </a:lnTo>
                  <a:lnTo>
                    <a:pt x="46151" y="63986"/>
                  </a:lnTo>
                  <a:lnTo>
                    <a:pt x="45863" y="64371"/>
                  </a:lnTo>
                  <a:lnTo>
                    <a:pt x="45767" y="65236"/>
                  </a:lnTo>
                  <a:lnTo>
                    <a:pt x="46103" y="66006"/>
                  </a:lnTo>
                  <a:lnTo>
                    <a:pt x="46776" y="66486"/>
                  </a:lnTo>
                  <a:lnTo>
                    <a:pt x="47257" y="66534"/>
                  </a:lnTo>
                  <a:lnTo>
                    <a:pt x="47545" y="66486"/>
                  </a:lnTo>
                  <a:lnTo>
                    <a:pt x="48122" y="66294"/>
                  </a:lnTo>
                  <a:lnTo>
                    <a:pt x="48363" y="66054"/>
                  </a:lnTo>
                  <a:lnTo>
                    <a:pt x="48603" y="65765"/>
                  </a:lnTo>
                  <a:lnTo>
                    <a:pt x="48843" y="65188"/>
                  </a:lnTo>
                  <a:lnTo>
                    <a:pt x="48699" y="64371"/>
                  </a:lnTo>
                  <a:lnTo>
                    <a:pt x="47930" y="63554"/>
                  </a:lnTo>
                  <a:lnTo>
                    <a:pt x="47065" y="63458"/>
                  </a:lnTo>
                  <a:close/>
                  <a:moveTo>
                    <a:pt x="40527" y="69851"/>
                  </a:moveTo>
                  <a:lnTo>
                    <a:pt x="39998" y="70044"/>
                  </a:lnTo>
                  <a:lnTo>
                    <a:pt x="39758" y="70236"/>
                  </a:lnTo>
                  <a:lnTo>
                    <a:pt x="39421" y="70621"/>
                  </a:lnTo>
                  <a:lnTo>
                    <a:pt x="39229" y="71486"/>
                  </a:lnTo>
                  <a:lnTo>
                    <a:pt x="39517" y="72303"/>
                  </a:lnTo>
                  <a:lnTo>
                    <a:pt x="40238" y="72832"/>
                  </a:lnTo>
                  <a:lnTo>
                    <a:pt x="40736" y="72877"/>
                  </a:lnTo>
                  <a:lnTo>
                    <a:pt x="40736" y="72877"/>
                  </a:lnTo>
                  <a:lnTo>
                    <a:pt x="41296" y="72784"/>
                  </a:lnTo>
                  <a:lnTo>
                    <a:pt x="41777" y="72495"/>
                  </a:lnTo>
                  <a:lnTo>
                    <a:pt x="41825" y="72447"/>
                  </a:lnTo>
                  <a:lnTo>
                    <a:pt x="42017" y="72207"/>
                  </a:lnTo>
                  <a:lnTo>
                    <a:pt x="42257" y="71678"/>
                  </a:lnTo>
                  <a:lnTo>
                    <a:pt x="42257" y="71101"/>
                  </a:lnTo>
                  <a:lnTo>
                    <a:pt x="42065" y="70573"/>
                  </a:lnTo>
                  <a:lnTo>
                    <a:pt x="41873" y="70332"/>
                  </a:lnTo>
                  <a:lnTo>
                    <a:pt x="41632" y="70140"/>
                  </a:lnTo>
                  <a:lnTo>
                    <a:pt x="41104" y="69900"/>
                  </a:lnTo>
                  <a:lnTo>
                    <a:pt x="40527" y="69851"/>
                  </a:lnTo>
                  <a:close/>
                  <a:moveTo>
                    <a:pt x="40736" y="72877"/>
                  </a:moveTo>
                  <a:lnTo>
                    <a:pt x="40719" y="72880"/>
                  </a:lnTo>
                  <a:lnTo>
                    <a:pt x="40767" y="72880"/>
                  </a:lnTo>
                  <a:lnTo>
                    <a:pt x="40736" y="72877"/>
                  </a:lnTo>
                  <a:close/>
                  <a:moveTo>
                    <a:pt x="34085" y="75764"/>
                  </a:moveTo>
                  <a:lnTo>
                    <a:pt x="33364" y="75813"/>
                  </a:lnTo>
                  <a:lnTo>
                    <a:pt x="32739" y="76245"/>
                  </a:lnTo>
                  <a:lnTo>
                    <a:pt x="32546" y="76582"/>
                  </a:lnTo>
                  <a:lnTo>
                    <a:pt x="32354" y="76966"/>
                  </a:lnTo>
                  <a:lnTo>
                    <a:pt x="32402" y="77735"/>
                  </a:lnTo>
                  <a:lnTo>
                    <a:pt x="32787" y="78360"/>
                  </a:lnTo>
                  <a:lnTo>
                    <a:pt x="33460" y="78745"/>
                  </a:lnTo>
                  <a:lnTo>
                    <a:pt x="33844" y="78745"/>
                  </a:lnTo>
                  <a:lnTo>
                    <a:pt x="34325" y="78697"/>
                  </a:lnTo>
                  <a:lnTo>
                    <a:pt x="34758" y="78457"/>
                  </a:lnTo>
                  <a:lnTo>
                    <a:pt x="34854" y="78409"/>
                  </a:lnTo>
                  <a:lnTo>
                    <a:pt x="35046" y="78216"/>
                  </a:lnTo>
                  <a:lnTo>
                    <a:pt x="35335" y="77687"/>
                  </a:lnTo>
                  <a:lnTo>
                    <a:pt x="35383" y="77111"/>
                  </a:lnTo>
                  <a:lnTo>
                    <a:pt x="35239" y="76582"/>
                  </a:lnTo>
                  <a:lnTo>
                    <a:pt x="35046" y="76341"/>
                  </a:lnTo>
                  <a:lnTo>
                    <a:pt x="34758" y="76005"/>
                  </a:lnTo>
                  <a:lnTo>
                    <a:pt x="34085" y="75764"/>
                  </a:lnTo>
                  <a:close/>
                  <a:moveTo>
                    <a:pt x="26633" y="80956"/>
                  </a:moveTo>
                  <a:lnTo>
                    <a:pt x="26008" y="81053"/>
                  </a:lnTo>
                  <a:lnTo>
                    <a:pt x="25480" y="81341"/>
                  </a:lnTo>
                  <a:lnTo>
                    <a:pt x="24951" y="82254"/>
                  </a:lnTo>
                  <a:lnTo>
                    <a:pt x="25095" y="83264"/>
                  </a:lnTo>
                  <a:lnTo>
                    <a:pt x="25864" y="83985"/>
                  </a:lnTo>
                  <a:lnTo>
                    <a:pt x="26489" y="84081"/>
                  </a:lnTo>
                  <a:lnTo>
                    <a:pt x="26922" y="84033"/>
                  </a:lnTo>
                  <a:lnTo>
                    <a:pt x="27306" y="83841"/>
                  </a:lnTo>
                  <a:lnTo>
                    <a:pt x="27403" y="83793"/>
                  </a:lnTo>
                  <a:lnTo>
                    <a:pt x="27835" y="83360"/>
                  </a:lnTo>
                  <a:lnTo>
                    <a:pt x="28076" y="82351"/>
                  </a:lnTo>
                  <a:lnTo>
                    <a:pt x="27595" y="81389"/>
                  </a:lnTo>
                  <a:lnTo>
                    <a:pt x="26633" y="80956"/>
                  </a:lnTo>
                  <a:close/>
                  <a:moveTo>
                    <a:pt x="18845" y="85571"/>
                  </a:moveTo>
                  <a:lnTo>
                    <a:pt x="18269" y="85620"/>
                  </a:lnTo>
                  <a:lnTo>
                    <a:pt x="17980" y="85716"/>
                  </a:lnTo>
                  <a:lnTo>
                    <a:pt x="17692" y="85860"/>
                  </a:lnTo>
                  <a:lnTo>
                    <a:pt x="17307" y="86341"/>
                  </a:lnTo>
                  <a:lnTo>
                    <a:pt x="17115" y="86869"/>
                  </a:lnTo>
                  <a:lnTo>
                    <a:pt x="17163" y="87446"/>
                  </a:lnTo>
                  <a:lnTo>
                    <a:pt x="17259" y="87735"/>
                  </a:lnTo>
                  <a:lnTo>
                    <a:pt x="17499" y="88119"/>
                  </a:lnTo>
                  <a:lnTo>
                    <a:pt x="18221" y="88552"/>
                  </a:lnTo>
                  <a:lnTo>
                    <a:pt x="18653" y="88600"/>
                  </a:lnTo>
                  <a:lnTo>
                    <a:pt x="18990" y="88552"/>
                  </a:lnTo>
                  <a:lnTo>
                    <a:pt x="19278" y="88408"/>
                  </a:lnTo>
                  <a:lnTo>
                    <a:pt x="19326" y="88408"/>
                  </a:lnTo>
                  <a:lnTo>
                    <a:pt x="19615" y="88264"/>
                  </a:lnTo>
                  <a:lnTo>
                    <a:pt x="19999" y="87831"/>
                  </a:lnTo>
                  <a:lnTo>
                    <a:pt x="20143" y="87254"/>
                  </a:lnTo>
                  <a:lnTo>
                    <a:pt x="20143" y="86677"/>
                  </a:lnTo>
                  <a:lnTo>
                    <a:pt x="19999" y="86389"/>
                  </a:lnTo>
                  <a:lnTo>
                    <a:pt x="19855" y="86148"/>
                  </a:lnTo>
                  <a:lnTo>
                    <a:pt x="19422" y="85764"/>
                  </a:lnTo>
                  <a:lnTo>
                    <a:pt x="18845" y="85571"/>
                  </a:lnTo>
                  <a:close/>
                  <a:moveTo>
                    <a:pt x="10144" y="88985"/>
                  </a:moveTo>
                  <a:lnTo>
                    <a:pt x="9808" y="89033"/>
                  </a:lnTo>
                  <a:lnTo>
                    <a:pt x="9711" y="89081"/>
                  </a:lnTo>
                  <a:lnTo>
                    <a:pt x="9423" y="89225"/>
                  </a:lnTo>
                  <a:lnTo>
                    <a:pt x="8990" y="89610"/>
                  </a:lnTo>
                  <a:lnTo>
                    <a:pt x="8750" y="90090"/>
                  </a:lnTo>
                  <a:lnTo>
                    <a:pt x="8702" y="90667"/>
                  </a:lnTo>
                  <a:lnTo>
                    <a:pt x="8798" y="90956"/>
                  </a:lnTo>
                  <a:lnTo>
                    <a:pt x="8990" y="91388"/>
                  </a:lnTo>
                  <a:lnTo>
                    <a:pt x="9760" y="91965"/>
                  </a:lnTo>
                  <a:lnTo>
                    <a:pt x="10240" y="92013"/>
                  </a:lnTo>
                  <a:lnTo>
                    <a:pt x="10433" y="91965"/>
                  </a:lnTo>
                  <a:lnTo>
                    <a:pt x="10673" y="91917"/>
                  </a:lnTo>
                  <a:lnTo>
                    <a:pt x="11058" y="91773"/>
                  </a:lnTo>
                  <a:lnTo>
                    <a:pt x="11490" y="91388"/>
                  </a:lnTo>
                  <a:lnTo>
                    <a:pt x="11779" y="90619"/>
                  </a:lnTo>
                  <a:lnTo>
                    <a:pt x="11442" y="89514"/>
                  </a:lnTo>
                  <a:lnTo>
                    <a:pt x="10769" y="89033"/>
                  </a:lnTo>
                  <a:lnTo>
                    <a:pt x="10144" y="88985"/>
                  </a:lnTo>
                  <a:close/>
                  <a:moveTo>
                    <a:pt x="1154" y="91004"/>
                  </a:moveTo>
                  <a:lnTo>
                    <a:pt x="626" y="91244"/>
                  </a:lnTo>
                  <a:lnTo>
                    <a:pt x="97" y="91917"/>
                  </a:lnTo>
                  <a:lnTo>
                    <a:pt x="1" y="93023"/>
                  </a:lnTo>
                  <a:lnTo>
                    <a:pt x="481" y="93696"/>
                  </a:lnTo>
                  <a:lnTo>
                    <a:pt x="1010" y="93984"/>
                  </a:lnTo>
                  <a:lnTo>
                    <a:pt x="1395" y="94081"/>
                  </a:lnTo>
                  <a:lnTo>
                    <a:pt x="1683" y="94081"/>
                  </a:lnTo>
                  <a:lnTo>
                    <a:pt x="2020" y="93984"/>
                  </a:lnTo>
                  <a:lnTo>
                    <a:pt x="2548" y="93696"/>
                  </a:lnTo>
                  <a:lnTo>
                    <a:pt x="3029" y="93023"/>
                  </a:lnTo>
                  <a:lnTo>
                    <a:pt x="2981" y="91917"/>
                  </a:lnTo>
                  <a:lnTo>
                    <a:pt x="2452" y="91244"/>
                  </a:lnTo>
                  <a:lnTo>
                    <a:pt x="1875" y="91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5049737" y="2136034"/>
              <a:ext cx="97443" cy="107279"/>
            </a:xfrm>
            <a:custGeom>
              <a:rect b="b" l="l" r="r" t="t"/>
              <a:pathLst>
                <a:path extrusionOk="0" h="5770" w="5241">
                  <a:moveTo>
                    <a:pt x="481" y="1"/>
                  </a:moveTo>
                  <a:lnTo>
                    <a:pt x="0" y="5241"/>
                  </a:lnTo>
                  <a:lnTo>
                    <a:pt x="5240" y="5770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4116598" y="3110281"/>
              <a:ext cx="97443" cy="106386"/>
            </a:xfrm>
            <a:custGeom>
              <a:rect b="b" l="l" r="r" t="t"/>
              <a:pathLst>
                <a:path extrusionOk="0" h="5722" w="5241">
                  <a:moveTo>
                    <a:pt x="481" y="1"/>
                  </a:moveTo>
                  <a:lnTo>
                    <a:pt x="0" y="5241"/>
                  </a:lnTo>
                  <a:lnTo>
                    <a:pt x="5241" y="5722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4307878" y="2417580"/>
              <a:ext cx="522895" cy="630156"/>
            </a:xfrm>
            <a:custGeom>
              <a:rect b="b" l="l" r="r" t="t"/>
              <a:pathLst>
                <a:path extrusionOk="0" h="33893" w="28124">
                  <a:moveTo>
                    <a:pt x="14038" y="1"/>
                  </a:moveTo>
                  <a:lnTo>
                    <a:pt x="0" y="16923"/>
                  </a:lnTo>
                  <a:lnTo>
                    <a:pt x="14038" y="33893"/>
                  </a:lnTo>
                  <a:lnTo>
                    <a:pt x="28123" y="16923"/>
                  </a:lnTo>
                  <a:lnTo>
                    <a:pt x="14038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3269263" y="1854487"/>
              <a:ext cx="2483028" cy="1749201"/>
            </a:xfrm>
            <a:custGeom>
              <a:rect b="b" l="l" r="r" t="t"/>
              <a:pathLst>
                <a:path extrusionOk="0" h="94081" w="133550">
                  <a:moveTo>
                    <a:pt x="1106" y="1"/>
                  </a:moveTo>
                  <a:lnTo>
                    <a:pt x="529" y="241"/>
                  </a:lnTo>
                  <a:lnTo>
                    <a:pt x="1" y="914"/>
                  </a:lnTo>
                  <a:lnTo>
                    <a:pt x="1" y="2068"/>
                  </a:lnTo>
                  <a:lnTo>
                    <a:pt x="529" y="2741"/>
                  </a:lnTo>
                  <a:lnTo>
                    <a:pt x="1106" y="2981"/>
                  </a:lnTo>
                  <a:lnTo>
                    <a:pt x="1876" y="2981"/>
                  </a:lnTo>
                  <a:lnTo>
                    <a:pt x="2404" y="2741"/>
                  </a:lnTo>
                  <a:lnTo>
                    <a:pt x="2933" y="2068"/>
                  </a:lnTo>
                  <a:lnTo>
                    <a:pt x="2933" y="914"/>
                  </a:lnTo>
                  <a:lnTo>
                    <a:pt x="2404" y="241"/>
                  </a:lnTo>
                  <a:lnTo>
                    <a:pt x="1876" y="1"/>
                  </a:lnTo>
                  <a:close/>
                  <a:moveTo>
                    <a:pt x="10385" y="866"/>
                  </a:moveTo>
                  <a:lnTo>
                    <a:pt x="9760" y="1010"/>
                  </a:lnTo>
                  <a:lnTo>
                    <a:pt x="9135" y="1587"/>
                  </a:lnTo>
                  <a:lnTo>
                    <a:pt x="8942" y="2693"/>
                  </a:lnTo>
                  <a:lnTo>
                    <a:pt x="9327" y="3414"/>
                  </a:lnTo>
                  <a:lnTo>
                    <a:pt x="9808" y="3798"/>
                  </a:lnTo>
                  <a:lnTo>
                    <a:pt x="10144" y="3894"/>
                  </a:lnTo>
                  <a:lnTo>
                    <a:pt x="10529" y="3894"/>
                  </a:lnTo>
                  <a:lnTo>
                    <a:pt x="10529" y="3943"/>
                  </a:lnTo>
                  <a:lnTo>
                    <a:pt x="10865" y="3943"/>
                  </a:lnTo>
                  <a:lnTo>
                    <a:pt x="11442" y="3750"/>
                  </a:lnTo>
                  <a:lnTo>
                    <a:pt x="12019" y="3125"/>
                  </a:lnTo>
                  <a:lnTo>
                    <a:pt x="12163" y="1972"/>
                  </a:lnTo>
                  <a:lnTo>
                    <a:pt x="11683" y="1299"/>
                  </a:lnTo>
                  <a:lnTo>
                    <a:pt x="11154" y="962"/>
                  </a:lnTo>
                  <a:lnTo>
                    <a:pt x="10769" y="914"/>
                  </a:lnTo>
                  <a:lnTo>
                    <a:pt x="10721" y="914"/>
                  </a:lnTo>
                  <a:lnTo>
                    <a:pt x="10385" y="866"/>
                  </a:lnTo>
                  <a:close/>
                  <a:moveTo>
                    <a:pt x="18846" y="3366"/>
                  </a:moveTo>
                  <a:lnTo>
                    <a:pt x="18317" y="3606"/>
                  </a:lnTo>
                  <a:lnTo>
                    <a:pt x="17932" y="4039"/>
                  </a:lnTo>
                  <a:lnTo>
                    <a:pt x="17788" y="4279"/>
                  </a:lnTo>
                  <a:lnTo>
                    <a:pt x="17740" y="4616"/>
                  </a:lnTo>
                  <a:lnTo>
                    <a:pt x="17740" y="5192"/>
                  </a:lnTo>
                  <a:lnTo>
                    <a:pt x="17980" y="5721"/>
                  </a:lnTo>
                  <a:lnTo>
                    <a:pt x="18413" y="6106"/>
                  </a:lnTo>
                  <a:lnTo>
                    <a:pt x="18701" y="6250"/>
                  </a:lnTo>
                  <a:lnTo>
                    <a:pt x="18990" y="6346"/>
                  </a:lnTo>
                  <a:lnTo>
                    <a:pt x="19230" y="6346"/>
                  </a:lnTo>
                  <a:lnTo>
                    <a:pt x="19855" y="6250"/>
                  </a:lnTo>
                  <a:lnTo>
                    <a:pt x="20576" y="5577"/>
                  </a:lnTo>
                  <a:lnTo>
                    <a:pt x="20768" y="4616"/>
                  </a:lnTo>
                  <a:lnTo>
                    <a:pt x="20288" y="3702"/>
                  </a:lnTo>
                  <a:lnTo>
                    <a:pt x="19759" y="3414"/>
                  </a:lnTo>
                  <a:lnTo>
                    <a:pt x="19711" y="3414"/>
                  </a:lnTo>
                  <a:lnTo>
                    <a:pt x="19422" y="3366"/>
                  </a:lnTo>
                  <a:close/>
                  <a:moveTo>
                    <a:pt x="27355" y="7115"/>
                  </a:moveTo>
                  <a:lnTo>
                    <a:pt x="26633" y="7500"/>
                  </a:lnTo>
                  <a:lnTo>
                    <a:pt x="26057" y="8558"/>
                  </a:lnTo>
                  <a:lnTo>
                    <a:pt x="26105" y="9375"/>
                  </a:lnTo>
                  <a:lnTo>
                    <a:pt x="26441" y="9808"/>
                  </a:lnTo>
                  <a:lnTo>
                    <a:pt x="26682" y="9952"/>
                  </a:lnTo>
                  <a:lnTo>
                    <a:pt x="26778" y="9952"/>
                  </a:lnTo>
                  <a:lnTo>
                    <a:pt x="27114" y="10096"/>
                  </a:lnTo>
                  <a:lnTo>
                    <a:pt x="27451" y="10144"/>
                  </a:lnTo>
                  <a:lnTo>
                    <a:pt x="28028" y="10096"/>
                  </a:lnTo>
                  <a:lnTo>
                    <a:pt x="28749" y="9471"/>
                  </a:lnTo>
                  <a:lnTo>
                    <a:pt x="28989" y="8510"/>
                  </a:lnTo>
                  <a:lnTo>
                    <a:pt x="28604" y="7644"/>
                  </a:lnTo>
                  <a:lnTo>
                    <a:pt x="28172" y="7308"/>
                  </a:lnTo>
                  <a:lnTo>
                    <a:pt x="28124" y="7308"/>
                  </a:lnTo>
                  <a:lnTo>
                    <a:pt x="27883" y="7163"/>
                  </a:lnTo>
                  <a:lnTo>
                    <a:pt x="27355" y="7115"/>
                  </a:lnTo>
                  <a:close/>
                  <a:moveTo>
                    <a:pt x="35143" y="11923"/>
                  </a:moveTo>
                  <a:lnTo>
                    <a:pt x="34566" y="12019"/>
                  </a:lnTo>
                  <a:lnTo>
                    <a:pt x="34085" y="12355"/>
                  </a:lnTo>
                  <a:lnTo>
                    <a:pt x="33941" y="12596"/>
                  </a:lnTo>
                  <a:lnTo>
                    <a:pt x="33748" y="12836"/>
                  </a:lnTo>
                  <a:lnTo>
                    <a:pt x="33652" y="13413"/>
                  </a:lnTo>
                  <a:lnTo>
                    <a:pt x="33748" y="13990"/>
                  </a:lnTo>
                  <a:lnTo>
                    <a:pt x="34085" y="14471"/>
                  </a:lnTo>
                  <a:lnTo>
                    <a:pt x="34325" y="14663"/>
                  </a:lnTo>
                  <a:lnTo>
                    <a:pt x="34710" y="14903"/>
                  </a:lnTo>
                  <a:lnTo>
                    <a:pt x="35191" y="14951"/>
                  </a:lnTo>
                  <a:lnTo>
                    <a:pt x="35719" y="14903"/>
                  </a:lnTo>
                  <a:lnTo>
                    <a:pt x="36440" y="14326"/>
                  </a:lnTo>
                  <a:lnTo>
                    <a:pt x="36681" y="13461"/>
                  </a:lnTo>
                  <a:lnTo>
                    <a:pt x="36440" y="12548"/>
                  </a:lnTo>
                  <a:lnTo>
                    <a:pt x="36056" y="12211"/>
                  </a:lnTo>
                  <a:lnTo>
                    <a:pt x="35960" y="12163"/>
                  </a:lnTo>
                  <a:lnTo>
                    <a:pt x="35719" y="12019"/>
                  </a:lnTo>
                  <a:lnTo>
                    <a:pt x="35143" y="11923"/>
                  </a:lnTo>
                  <a:close/>
                  <a:moveTo>
                    <a:pt x="42450" y="17403"/>
                  </a:moveTo>
                  <a:lnTo>
                    <a:pt x="41584" y="17595"/>
                  </a:lnTo>
                  <a:lnTo>
                    <a:pt x="40863" y="18413"/>
                  </a:lnTo>
                  <a:lnTo>
                    <a:pt x="40815" y="19278"/>
                  </a:lnTo>
                  <a:lnTo>
                    <a:pt x="41104" y="19855"/>
                  </a:lnTo>
                  <a:lnTo>
                    <a:pt x="41392" y="20095"/>
                  </a:lnTo>
                  <a:lnTo>
                    <a:pt x="41440" y="20143"/>
                  </a:lnTo>
                  <a:lnTo>
                    <a:pt x="41873" y="20432"/>
                  </a:lnTo>
                  <a:lnTo>
                    <a:pt x="42378" y="20478"/>
                  </a:lnTo>
                  <a:lnTo>
                    <a:pt x="42378" y="20478"/>
                  </a:lnTo>
                  <a:lnTo>
                    <a:pt x="42882" y="20432"/>
                  </a:lnTo>
                  <a:lnTo>
                    <a:pt x="43603" y="19903"/>
                  </a:lnTo>
                  <a:lnTo>
                    <a:pt x="43892" y="19038"/>
                  </a:lnTo>
                  <a:lnTo>
                    <a:pt x="43652" y="18172"/>
                  </a:lnTo>
                  <a:lnTo>
                    <a:pt x="43315" y="17836"/>
                  </a:lnTo>
                  <a:lnTo>
                    <a:pt x="42305" y="18942"/>
                  </a:lnTo>
                  <a:lnTo>
                    <a:pt x="43315" y="17788"/>
                  </a:lnTo>
                  <a:lnTo>
                    <a:pt x="43027" y="17595"/>
                  </a:lnTo>
                  <a:lnTo>
                    <a:pt x="42450" y="17403"/>
                  </a:lnTo>
                  <a:close/>
                  <a:moveTo>
                    <a:pt x="42378" y="20478"/>
                  </a:moveTo>
                  <a:lnTo>
                    <a:pt x="42354" y="20480"/>
                  </a:lnTo>
                  <a:lnTo>
                    <a:pt x="42402" y="20480"/>
                  </a:lnTo>
                  <a:lnTo>
                    <a:pt x="42378" y="20478"/>
                  </a:lnTo>
                  <a:close/>
                  <a:moveTo>
                    <a:pt x="49276" y="23460"/>
                  </a:moveTo>
                  <a:lnTo>
                    <a:pt x="48459" y="23557"/>
                  </a:lnTo>
                  <a:lnTo>
                    <a:pt x="47690" y="24374"/>
                  </a:lnTo>
                  <a:lnTo>
                    <a:pt x="47594" y="25239"/>
                  </a:lnTo>
                  <a:lnTo>
                    <a:pt x="47834" y="25816"/>
                  </a:lnTo>
                  <a:lnTo>
                    <a:pt x="48074" y="26056"/>
                  </a:lnTo>
                  <a:lnTo>
                    <a:pt x="48122" y="26104"/>
                  </a:lnTo>
                  <a:lnTo>
                    <a:pt x="48603" y="26441"/>
                  </a:lnTo>
                  <a:lnTo>
                    <a:pt x="49180" y="26537"/>
                  </a:lnTo>
                  <a:lnTo>
                    <a:pt x="49468" y="26489"/>
                  </a:lnTo>
                  <a:lnTo>
                    <a:pt x="50045" y="26249"/>
                  </a:lnTo>
                  <a:lnTo>
                    <a:pt x="50238" y="26056"/>
                  </a:lnTo>
                  <a:lnTo>
                    <a:pt x="50430" y="25816"/>
                  </a:lnTo>
                  <a:lnTo>
                    <a:pt x="50622" y="25287"/>
                  </a:lnTo>
                  <a:lnTo>
                    <a:pt x="50622" y="24710"/>
                  </a:lnTo>
                  <a:lnTo>
                    <a:pt x="50382" y="24133"/>
                  </a:lnTo>
                  <a:lnTo>
                    <a:pt x="50190" y="23941"/>
                  </a:lnTo>
                  <a:lnTo>
                    <a:pt x="49132" y="24999"/>
                  </a:lnTo>
                  <a:lnTo>
                    <a:pt x="50142" y="23893"/>
                  </a:lnTo>
                  <a:lnTo>
                    <a:pt x="49901" y="23653"/>
                  </a:lnTo>
                  <a:lnTo>
                    <a:pt x="49276" y="23460"/>
                  </a:lnTo>
                  <a:close/>
                  <a:moveTo>
                    <a:pt x="55766" y="29806"/>
                  </a:moveTo>
                  <a:lnTo>
                    <a:pt x="54901" y="29902"/>
                  </a:lnTo>
                  <a:lnTo>
                    <a:pt x="54035" y="30720"/>
                  </a:lnTo>
                  <a:lnTo>
                    <a:pt x="53939" y="31585"/>
                  </a:lnTo>
                  <a:lnTo>
                    <a:pt x="54180" y="32162"/>
                  </a:lnTo>
                  <a:lnTo>
                    <a:pt x="54420" y="32450"/>
                  </a:lnTo>
                  <a:lnTo>
                    <a:pt x="54468" y="32498"/>
                  </a:lnTo>
                  <a:lnTo>
                    <a:pt x="54709" y="32691"/>
                  </a:lnTo>
                  <a:lnTo>
                    <a:pt x="55237" y="32931"/>
                  </a:lnTo>
                  <a:lnTo>
                    <a:pt x="55574" y="32931"/>
                  </a:lnTo>
                  <a:lnTo>
                    <a:pt x="56006" y="32883"/>
                  </a:lnTo>
                  <a:lnTo>
                    <a:pt x="56728" y="32402"/>
                  </a:lnTo>
                  <a:lnTo>
                    <a:pt x="57064" y="31633"/>
                  </a:lnTo>
                  <a:lnTo>
                    <a:pt x="56920" y="30768"/>
                  </a:lnTo>
                  <a:lnTo>
                    <a:pt x="56631" y="30383"/>
                  </a:lnTo>
                  <a:lnTo>
                    <a:pt x="56583" y="30383"/>
                  </a:lnTo>
                  <a:lnTo>
                    <a:pt x="56343" y="30095"/>
                  </a:lnTo>
                  <a:lnTo>
                    <a:pt x="55766" y="29806"/>
                  </a:lnTo>
                  <a:close/>
                  <a:moveTo>
                    <a:pt x="61487" y="36585"/>
                  </a:moveTo>
                  <a:lnTo>
                    <a:pt x="60910" y="36777"/>
                  </a:lnTo>
                  <a:lnTo>
                    <a:pt x="60718" y="36969"/>
                  </a:lnTo>
                  <a:lnTo>
                    <a:pt x="60477" y="37209"/>
                  </a:lnTo>
                  <a:lnTo>
                    <a:pt x="60237" y="37738"/>
                  </a:lnTo>
                  <a:lnTo>
                    <a:pt x="60189" y="38315"/>
                  </a:lnTo>
                  <a:lnTo>
                    <a:pt x="60429" y="38892"/>
                  </a:lnTo>
                  <a:lnTo>
                    <a:pt x="60622" y="39132"/>
                  </a:lnTo>
                  <a:lnTo>
                    <a:pt x="60814" y="39325"/>
                  </a:lnTo>
                  <a:lnTo>
                    <a:pt x="61391" y="39613"/>
                  </a:lnTo>
                  <a:lnTo>
                    <a:pt x="61727" y="39613"/>
                  </a:lnTo>
                  <a:lnTo>
                    <a:pt x="62256" y="39565"/>
                  </a:lnTo>
                  <a:lnTo>
                    <a:pt x="62737" y="39229"/>
                  </a:lnTo>
                  <a:lnTo>
                    <a:pt x="62929" y="38988"/>
                  </a:lnTo>
                  <a:lnTo>
                    <a:pt x="63169" y="38459"/>
                  </a:lnTo>
                  <a:lnTo>
                    <a:pt x="63218" y="37883"/>
                  </a:lnTo>
                  <a:lnTo>
                    <a:pt x="63025" y="37354"/>
                  </a:lnTo>
                  <a:lnTo>
                    <a:pt x="62833" y="37113"/>
                  </a:lnTo>
                  <a:lnTo>
                    <a:pt x="62785" y="37065"/>
                  </a:lnTo>
                  <a:lnTo>
                    <a:pt x="62593" y="36873"/>
                  </a:lnTo>
                  <a:lnTo>
                    <a:pt x="62064" y="36633"/>
                  </a:lnTo>
                  <a:lnTo>
                    <a:pt x="61487" y="36585"/>
                  </a:lnTo>
                  <a:close/>
                  <a:moveTo>
                    <a:pt x="67256" y="43411"/>
                  </a:moveTo>
                  <a:lnTo>
                    <a:pt x="66775" y="43747"/>
                  </a:lnTo>
                  <a:lnTo>
                    <a:pt x="66438" y="44132"/>
                  </a:lnTo>
                  <a:lnTo>
                    <a:pt x="66246" y="44997"/>
                  </a:lnTo>
                  <a:lnTo>
                    <a:pt x="66583" y="45815"/>
                  </a:lnTo>
                  <a:lnTo>
                    <a:pt x="67304" y="46343"/>
                  </a:lnTo>
                  <a:lnTo>
                    <a:pt x="67785" y="46392"/>
                  </a:lnTo>
                  <a:lnTo>
                    <a:pt x="68313" y="46343"/>
                  </a:lnTo>
                  <a:lnTo>
                    <a:pt x="68746" y="46007"/>
                  </a:lnTo>
                  <a:lnTo>
                    <a:pt x="68986" y="45815"/>
                  </a:lnTo>
                  <a:lnTo>
                    <a:pt x="69227" y="45286"/>
                  </a:lnTo>
                  <a:lnTo>
                    <a:pt x="69275" y="44709"/>
                  </a:lnTo>
                  <a:lnTo>
                    <a:pt x="69083" y="44132"/>
                  </a:lnTo>
                  <a:lnTo>
                    <a:pt x="68938" y="43892"/>
                  </a:lnTo>
                  <a:lnTo>
                    <a:pt x="68842" y="43796"/>
                  </a:lnTo>
                  <a:lnTo>
                    <a:pt x="68361" y="43459"/>
                  </a:lnTo>
                  <a:lnTo>
                    <a:pt x="67256" y="43411"/>
                  </a:lnTo>
                  <a:close/>
                  <a:moveTo>
                    <a:pt x="73650" y="50093"/>
                  </a:moveTo>
                  <a:lnTo>
                    <a:pt x="73121" y="50285"/>
                  </a:lnTo>
                  <a:lnTo>
                    <a:pt x="72880" y="50478"/>
                  </a:lnTo>
                  <a:lnTo>
                    <a:pt x="72688" y="50718"/>
                  </a:lnTo>
                  <a:lnTo>
                    <a:pt x="72400" y="51247"/>
                  </a:lnTo>
                  <a:lnTo>
                    <a:pt x="72400" y="51824"/>
                  </a:lnTo>
                  <a:lnTo>
                    <a:pt x="72592" y="52401"/>
                  </a:lnTo>
                  <a:lnTo>
                    <a:pt x="72784" y="52641"/>
                  </a:lnTo>
                  <a:lnTo>
                    <a:pt x="72977" y="52833"/>
                  </a:lnTo>
                  <a:lnTo>
                    <a:pt x="73553" y="53122"/>
                  </a:lnTo>
                  <a:lnTo>
                    <a:pt x="73890" y="53122"/>
                  </a:lnTo>
                  <a:lnTo>
                    <a:pt x="74419" y="53074"/>
                  </a:lnTo>
                  <a:lnTo>
                    <a:pt x="74899" y="52785"/>
                  </a:lnTo>
                  <a:lnTo>
                    <a:pt x="75092" y="52545"/>
                  </a:lnTo>
                  <a:lnTo>
                    <a:pt x="75380" y="52016"/>
                  </a:lnTo>
                  <a:lnTo>
                    <a:pt x="75380" y="51439"/>
                  </a:lnTo>
                  <a:lnTo>
                    <a:pt x="75236" y="50862"/>
                  </a:lnTo>
                  <a:lnTo>
                    <a:pt x="75044" y="50622"/>
                  </a:lnTo>
                  <a:lnTo>
                    <a:pt x="74996" y="50574"/>
                  </a:lnTo>
                  <a:lnTo>
                    <a:pt x="74755" y="50382"/>
                  </a:lnTo>
                  <a:lnTo>
                    <a:pt x="74226" y="50141"/>
                  </a:lnTo>
                  <a:lnTo>
                    <a:pt x="73650" y="50093"/>
                  </a:lnTo>
                  <a:close/>
                  <a:moveTo>
                    <a:pt x="79659" y="56872"/>
                  </a:moveTo>
                  <a:lnTo>
                    <a:pt x="79082" y="57064"/>
                  </a:lnTo>
                  <a:lnTo>
                    <a:pt x="78841" y="57304"/>
                  </a:lnTo>
                  <a:lnTo>
                    <a:pt x="78649" y="57497"/>
                  </a:lnTo>
                  <a:lnTo>
                    <a:pt x="78409" y="58025"/>
                  </a:lnTo>
                  <a:lnTo>
                    <a:pt x="78409" y="58602"/>
                  </a:lnTo>
                  <a:lnTo>
                    <a:pt x="78601" y="59179"/>
                  </a:lnTo>
                  <a:lnTo>
                    <a:pt x="78793" y="59419"/>
                  </a:lnTo>
                  <a:lnTo>
                    <a:pt x="78986" y="59660"/>
                  </a:lnTo>
                  <a:lnTo>
                    <a:pt x="79563" y="59900"/>
                  </a:lnTo>
                  <a:lnTo>
                    <a:pt x="79899" y="59948"/>
                  </a:lnTo>
                  <a:lnTo>
                    <a:pt x="80380" y="59900"/>
                  </a:lnTo>
                  <a:lnTo>
                    <a:pt x="81053" y="59419"/>
                  </a:lnTo>
                  <a:lnTo>
                    <a:pt x="81389" y="58650"/>
                  </a:lnTo>
                  <a:lnTo>
                    <a:pt x="81293" y="57785"/>
                  </a:lnTo>
                  <a:lnTo>
                    <a:pt x="81005" y="57448"/>
                  </a:lnTo>
                  <a:lnTo>
                    <a:pt x="80957" y="57352"/>
                  </a:lnTo>
                  <a:lnTo>
                    <a:pt x="80764" y="57160"/>
                  </a:lnTo>
                  <a:lnTo>
                    <a:pt x="80236" y="56920"/>
                  </a:lnTo>
                  <a:lnTo>
                    <a:pt x="79659" y="56872"/>
                  </a:lnTo>
                  <a:close/>
                  <a:moveTo>
                    <a:pt x="85812" y="63506"/>
                  </a:moveTo>
                  <a:lnTo>
                    <a:pt x="85283" y="63746"/>
                  </a:lnTo>
                  <a:lnTo>
                    <a:pt x="85043" y="63938"/>
                  </a:lnTo>
                  <a:lnTo>
                    <a:pt x="84851" y="64179"/>
                  </a:lnTo>
                  <a:lnTo>
                    <a:pt x="84610" y="64708"/>
                  </a:lnTo>
                  <a:lnTo>
                    <a:pt x="84610" y="65284"/>
                  </a:lnTo>
                  <a:lnTo>
                    <a:pt x="84851" y="65861"/>
                  </a:lnTo>
                  <a:lnTo>
                    <a:pt x="85043" y="66054"/>
                  </a:lnTo>
                  <a:lnTo>
                    <a:pt x="85235" y="66294"/>
                  </a:lnTo>
                  <a:lnTo>
                    <a:pt x="85812" y="66534"/>
                  </a:lnTo>
                  <a:lnTo>
                    <a:pt x="86149" y="66534"/>
                  </a:lnTo>
                  <a:lnTo>
                    <a:pt x="86581" y="66486"/>
                  </a:lnTo>
                  <a:lnTo>
                    <a:pt x="87302" y="66006"/>
                  </a:lnTo>
                  <a:lnTo>
                    <a:pt x="87639" y="65236"/>
                  </a:lnTo>
                  <a:lnTo>
                    <a:pt x="87495" y="64371"/>
                  </a:lnTo>
                  <a:lnTo>
                    <a:pt x="87206" y="63986"/>
                  </a:lnTo>
                  <a:lnTo>
                    <a:pt x="87158" y="63938"/>
                  </a:lnTo>
                  <a:lnTo>
                    <a:pt x="86918" y="63746"/>
                  </a:lnTo>
                  <a:lnTo>
                    <a:pt x="86389" y="63506"/>
                  </a:lnTo>
                  <a:close/>
                  <a:moveTo>
                    <a:pt x="92783" y="69851"/>
                  </a:moveTo>
                  <a:lnTo>
                    <a:pt x="92206" y="69900"/>
                  </a:lnTo>
                  <a:lnTo>
                    <a:pt x="91677" y="70140"/>
                  </a:lnTo>
                  <a:lnTo>
                    <a:pt x="91485" y="70332"/>
                  </a:lnTo>
                  <a:lnTo>
                    <a:pt x="91293" y="70573"/>
                  </a:lnTo>
                  <a:lnTo>
                    <a:pt x="91100" y="71149"/>
                  </a:lnTo>
                  <a:lnTo>
                    <a:pt x="91148" y="71726"/>
                  </a:lnTo>
                  <a:lnTo>
                    <a:pt x="91389" y="72255"/>
                  </a:lnTo>
                  <a:lnTo>
                    <a:pt x="91581" y="72495"/>
                  </a:lnTo>
                  <a:lnTo>
                    <a:pt x="92062" y="72832"/>
                  </a:lnTo>
                  <a:lnTo>
                    <a:pt x="92591" y="72880"/>
                  </a:lnTo>
                  <a:lnTo>
                    <a:pt x="93071" y="72832"/>
                  </a:lnTo>
                  <a:lnTo>
                    <a:pt x="93792" y="72303"/>
                  </a:lnTo>
                  <a:lnTo>
                    <a:pt x="94129" y="71534"/>
                  </a:lnTo>
                  <a:lnTo>
                    <a:pt x="93937" y="70669"/>
                  </a:lnTo>
                  <a:lnTo>
                    <a:pt x="93600" y="70284"/>
                  </a:lnTo>
                  <a:lnTo>
                    <a:pt x="93552" y="70236"/>
                  </a:lnTo>
                  <a:lnTo>
                    <a:pt x="93360" y="70044"/>
                  </a:lnTo>
                  <a:lnTo>
                    <a:pt x="92783" y="69851"/>
                  </a:lnTo>
                  <a:close/>
                  <a:moveTo>
                    <a:pt x="99561" y="75764"/>
                  </a:moveTo>
                  <a:lnTo>
                    <a:pt x="98984" y="75813"/>
                  </a:lnTo>
                  <a:lnTo>
                    <a:pt x="98504" y="76101"/>
                  </a:lnTo>
                  <a:lnTo>
                    <a:pt x="98311" y="76341"/>
                  </a:lnTo>
                  <a:lnTo>
                    <a:pt x="98119" y="76582"/>
                  </a:lnTo>
                  <a:lnTo>
                    <a:pt x="97975" y="77159"/>
                  </a:lnTo>
                  <a:lnTo>
                    <a:pt x="98023" y="77735"/>
                  </a:lnTo>
                  <a:lnTo>
                    <a:pt x="98311" y="78264"/>
                  </a:lnTo>
                  <a:lnTo>
                    <a:pt x="98552" y="78457"/>
                  </a:lnTo>
                  <a:lnTo>
                    <a:pt x="98984" y="78745"/>
                  </a:lnTo>
                  <a:lnTo>
                    <a:pt x="99513" y="78793"/>
                  </a:lnTo>
                  <a:lnTo>
                    <a:pt x="99513" y="78745"/>
                  </a:lnTo>
                  <a:lnTo>
                    <a:pt x="99850" y="78745"/>
                  </a:lnTo>
                  <a:lnTo>
                    <a:pt x="100427" y="78457"/>
                  </a:lnTo>
                  <a:lnTo>
                    <a:pt x="100667" y="78216"/>
                  </a:lnTo>
                  <a:lnTo>
                    <a:pt x="100859" y="77976"/>
                  </a:lnTo>
                  <a:lnTo>
                    <a:pt x="101003" y="77399"/>
                  </a:lnTo>
                  <a:lnTo>
                    <a:pt x="100955" y="76822"/>
                  </a:lnTo>
                  <a:lnTo>
                    <a:pt x="100667" y="76341"/>
                  </a:lnTo>
                  <a:lnTo>
                    <a:pt x="100427" y="76101"/>
                  </a:lnTo>
                  <a:lnTo>
                    <a:pt x="100379" y="76053"/>
                  </a:lnTo>
                  <a:lnTo>
                    <a:pt x="100138" y="75909"/>
                  </a:lnTo>
                  <a:lnTo>
                    <a:pt x="99561" y="75764"/>
                  </a:lnTo>
                  <a:close/>
                  <a:moveTo>
                    <a:pt x="106676" y="81004"/>
                  </a:moveTo>
                  <a:lnTo>
                    <a:pt x="105859" y="81293"/>
                  </a:lnTo>
                  <a:lnTo>
                    <a:pt x="105234" y="82254"/>
                  </a:lnTo>
                  <a:lnTo>
                    <a:pt x="105330" y="83072"/>
                  </a:lnTo>
                  <a:lnTo>
                    <a:pt x="105667" y="83600"/>
                  </a:lnTo>
                  <a:lnTo>
                    <a:pt x="105955" y="83841"/>
                  </a:lnTo>
                  <a:lnTo>
                    <a:pt x="106051" y="83889"/>
                  </a:lnTo>
                  <a:lnTo>
                    <a:pt x="106436" y="84081"/>
                  </a:lnTo>
                  <a:lnTo>
                    <a:pt x="106868" y="84081"/>
                  </a:lnTo>
                  <a:lnTo>
                    <a:pt x="107397" y="84033"/>
                  </a:lnTo>
                  <a:lnTo>
                    <a:pt x="108118" y="83408"/>
                  </a:lnTo>
                  <a:lnTo>
                    <a:pt x="108359" y="82543"/>
                  </a:lnTo>
                  <a:lnTo>
                    <a:pt x="108070" y="81629"/>
                  </a:lnTo>
                  <a:lnTo>
                    <a:pt x="107638" y="81293"/>
                  </a:lnTo>
                  <a:lnTo>
                    <a:pt x="107301" y="81101"/>
                  </a:lnTo>
                  <a:lnTo>
                    <a:pt x="106676" y="81004"/>
                  </a:lnTo>
                  <a:close/>
                  <a:moveTo>
                    <a:pt x="114464" y="85571"/>
                  </a:moveTo>
                  <a:lnTo>
                    <a:pt x="113935" y="85764"/>
                  </a:lnTo>
                  <a:lnTo>
                    <a:pt x="113503" y="86148"/>
                  </a:lnTo>
                  <a:lnTo>
                    <a:pt x="113358" y="86437"/>
                  </a:lnTo>
                  <a:lnTo>
                    <a:pt x="113214" y="86725"/>
                  </a:lnTo>
                  <a:lnTo>
                    <a:pt x="113214" y="87302"/>
                  </a:lnTo>
                  <a:lnTo>
                    <a:pt x="113406" y="87879"/>
                  </a:lnTo>
                  <a:lnTo>
                    <a:pt x="113791" y="88312"/>
                  </a:lnTo>
                  <a:lnTo>
                    <a:pt x="114031" y="88456"/>
                  </a:lnTo>
                  <a:lnTo>
                    <a:pt x="114368" y="88600"/>
                  </a:lnTo>
                  <a:lnTo>
                    <a:pt x="114704" y="88600"/>
                  </a:lnTo>
                  <a:lnTo>
                    <a:pt x="115281" y="88552"/>
                  </a:lnTo>
                  <a:lnTo>
                    <a:pt x="116002" y="87927"/>
                  </a:lnTo>
                  <a:lnTo>
                    <a:pt x="116243" y="86966"/>
                  </a:lnTo>
                  <a:lnTo>
                    <a:pt x="115858" y="86052"/>
                  </a:lnTo>
                  <a:lnTo>
                    <a:pt x="115377" y="85764"/>
                  </a:lnTo>
                  <a:lnTo>
                    <a:pt x="115329" y="85716"/>
                  </a:lnTo>
                  <a:lnTo>
                    <a:pt x="115041" y="85620"/>
                  </a:lnTo>
                  <a:lnTo>
                    <a:pt x="114464" y="85571"/>
                  </a:lnTo>
                  <a:close/>
                  <a:moveTo>
                    <a:pt x="123214" y="88985"/>
                  </a:moveTo>
                  <a:lnTo>
                    <a:pt x="122637" y="89081"/>
                  </a:lnTo>
                  <a:lnTo>
                    <a:pt x="122156" y="89321"/>
                  </a:lnTo>
                  <a:lnTo>
                    <a:pt x="121771" y="89754"/>
                  </a:lnTo>
                  <a:lnTo>
                    <a:pt x="121675" y="90042"/>
                  </a:lnTo>
                  <a:lnTo>
                    <a:pt x="121627" y="90379"/>
                  </a:lnTo>
                  <a:lnTo>
                    <a:pt x="121675" y="90956"/>
                  </a:lnTo>
                  <a:lnTo>
                    <a:pt x="121916" y="91436"/>
                  </a:lnTo>
                  <a:lnTo>
                    <a:pt x="122396" y="91821"/>
                  </a:lnTo>
                  <a:lnTo>
                    <a:pt x="122685" y="91965"/>
                  </a:lnTo>
                  <a:lnTo>
                    <a:pt x="122877" y="92013"/>
                  </a:lnTo>
                  <a:lnTo>
                    <a:pt x="123117" y="92013"/>
                  </a:lnTo>
                  <a:lnTo>
                    <a:pt x="123742" y="91965"/>
                  </a:lnTo>
                  <a:lnTo>
                    <a:pt x="124463" y="91244"/>
                  </a:lnTo>
                  <a:lnTo>
                    <a:pt x="124656" y="90283"/>
                  </a:lnTo>
                  <a:lnTo>
                    <a:pt x="124175" y="89369"/>
                  </a:lnTo>
                  <a:lnTo>
                    <a:pt x="123598" y="89129"/>
                  </a:lnTo>
                  <a:lnTo>
                    <a:pt x="123550" y="89081"/>
                  </a:lnTo>
                  <a:lnTo>
                    <a:pt x="123214" y="88985"/>
                  </a:lnTo>
                  <a:close/>
                  <a:moveTo>
                    <a:pt x="131723" y="91052"/>
                  </a:moveTo>
                  <a:lnTo>
                    <a:pt x="131098" y="91196"/>
                  </a:lnTo>
                  <a:lnTo>
                    <a:pt x="130473" y="91773"/>
                  </a:lnTo>
                  <a:lnTo>
                    <a:pt x="130328" y="92927"/>
                  </a:lnTo>
                  <a:lnTo>
                    <a:pt x="130761" y="93696"/>
                  </a:lnTo>
                  <a:lnTo>
                    <a:pt x="131290" y="93984"/>
                  </a:lnTo>
                  <a:lnTo>
                    <a:pt x="131674" y="94081"/>
                  </a:lnTo>
                  <a:lnTo>
                    <a:pt x="132348" y="94081"/>
                  </a:lnTo>
                  <a:lnTo>
                    <a:pt x="132924" y="93888"/>
                  </a:lnTo>
                  <a:lnTo>
                    <a:pt x="133453" y="93263"/>
                  </a:lnTo>
                  <a:lnTo>
                    <a:pt x="133549" y="92109"/>
                  </a:lnTo>
                  <a:lnTo>
                    <a:pt x="133069" y="91436"/>
                  </a:lnTo>
                  <a:lnTo>
                    <a:pt x="132492" y="91148"/>
                  </a:lnTo>
                  <a:lnTo>
                    <a:pt x="132155" y="91100"/>
                  </a:lnTo>
                  <a:lnTo>
                    <a:pt x="131915" y="92590"/>
                  </a:lnTo>
                  <a:lnTo>
                    <a:pt x="132107" y="91100"/>
                  </a:lnTo>
                  <a:lnTo>
                    <a:pt x="131723" y="910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3991471" y="2136034"/>
              <a:ext cx="97443" cy="107279"/>
            </a:xfrm>
            <a:custGeom>
              <a:rect b="b" l="l" r="r" t="t"/>
              <a:pathLst>
                <a:path extrusionOk="0" h="5770" w="5241">
                  <a:moveTo>
                    <a:pt x="4759" y="1"/>
                  </a:moveTo>
                  <a:lnTo>
                    <a:pt x="0" y="5770"/>
                  </a:lnTo>
                  <a:lnTo>
                    <a:pt x="5240" y="5241"/>
                  </a:lnTo>
                  <a:lnTo>
                    <a:pt x="4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4924609" y="3110281"/>
              <a:ext cx="97443" cy="106386"/>
            </a:xfrm>
            <a:custGeom>
              <a:rect b="b" l="l" r="r" t="t"/>
              <a:pathLst>
                <a:path extrusionOk="0" h="5722" w="5241">
                  <a:moveTo>
                    <a:pt x="4711" y="1"/>
                  </a:moveTo>
                  <a:lnTo>
                    <a:pt x="0" y="5722"/>
                  </a:lnTo>
                  <a:lnTo>
                    <a:pt x="5240" y="5241"/>
                  </a:lnTo>
                  <a:lnTo>
                    <a:pt x="47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5842540" y="1679309"/>
              <a:ext cx="1052930" cy="2104931"/>
            </a:xfrm>
            <a:custGeom>
              <a:rect b="b" l="l" r="r" t="t"/>
              <a:pathLst>
                <a:path extrusionOk="0" h="113214" w="56632">
                  <a:moveTo>
                    <a:pt x="1" y="0"/>
                  </a:moveTo>
                  <a:lnTo>
                    <a:pt x="1" y="21729"/>
                  </a:lnTo>
                  <a:lnTo>
                    <a:pt x="1828" y="21729"/>
                  </a:lnTo>
                  <a:lnTo>
                    <a:pt x="5337" y="22114"/>
                  </a:lnTo>
                  <a:lnTo>
                    <a:pt x="8750" y="22787"/>
                  </a:lnTo>
                  <a:lnTo>
                    <a:pt x="12019" y="23845"/>
                  </a:lnTo>
                  <a:lnTo>
                    <a:pt x="15144" y="25143"/>
                  </a:lnTo>
                  <a:lnTo>
                    <a:pt x="18076" y="26777"/>
                  </a:lnTo>
                  <a:lnTo>
                    <a:pt x="20865" y="28652"/>
                  </a:lnTo>
                  <a:lnTo>
                    <a:pt x="23461" y="30767"/>
                  </a:lnTo>
                  <a:lnTo>
                    <a:pt x="25816" y="33171"/>
                  </a:lnTo>
                  <a:lnTo>
                    <a:pt x="27932" y="35719"/>
                  </a:lnTo>
                  <a:lnTo>
                    <a:pt x="29806" y="38507"/>
                  </a:lnTo>
                  <a:lnTo>
                    <a:pt x="31441" y="41488"/>
                  </a:lnTo>
                  <a:lnTo>
                    <a:pt x="32739" y="44612"/>
                  </a:lnTo>
                  <a:lnTo>
                    <a:pt x="33797" y="47881"/>
                  </a:lnTo>
                  <a:lnTo>
                    <a:pt x="34470" y="51295"/>
                  </a:lnTo>
                  <a:lnTo>
                    <a:pt x="34854" y="54804"/>
                  </a:lnTo>
                  <a:lnTo>
                    <a:pt x="34854" y="56631"/>
                  </a:lnTo>
                  <a:lnTo>
                    <a:pt x="34854" y="58409"/>
                  </a:lnTo>
                  <a:lnTo>
                    <a:pt x="34470" y="61919"/>
                  </a:lnTo>
                  <a:lnTo>
                    <a:pt x="33749" y="65332"/>
                  </a:lnTo>
                  <a:lnTo>
                    <a:pt x="32739" y="68601"/>
                  </a:lnTo>
                  <a:lnTo>
                    <a:pt x="31441" y="71726"/>
                  </a:lnTo>
                  <a:lnTo>
                    <a:pt x="29806" y="74658"/>
                  </a:lnTo>
                  <a:lnTo>
                    <a:pt x="27932" y="77447"/>
                  </a:lnTo>
                  <a:lnTo>
                    <a:pt x="25816" y="80043"/>
                  </a:lnTo>
                  <a:lnTo>
                    <a:pt x="23461" y="82398"/>
                  </a:lnTo>
                  <a:lnTo>
                    <a:pt x="20865" y="84513"/>
                  </a:lnTo>
                  <a:lnTo>
                    <a:pt x="18076" y="86388"/>
                  </a:lnTo>
                  <a:lnTo>
                    <a:pt x="15096" y="88023"/>
                  </a:lnTo>
                  <a:lnTo>
                    <a:pt x="11971" y="89321"/>
                  </a:lnTo>
                  <a:lnTo>
                    <a:pt x="8702" y="90378"/>
                  </a:lnTo>
                  <a:lnTo>
                    <a:pt x="5337" y="91051"/>
                  </a:lnTo>
                  <a:lnTo>
                    <a:pt x="1828" y="91436"/>
                  </a:lnTo>
                  <a:lnTo>
                    <a:pt x="1" y="91484"/>
                  </a:lnTo>
                  <a:lnTo>
                    <a:pt x="1" y="113213"/>
                  </a:lnTo>
                  <a:lnTo>
                    <a:pt x="2933" y="113165"/>
                  </a:lnTo>
                  <a:lnTo>
                    <a:pt x="8654" y="112588"/>
                  </a:lnTo>
                  <a:lnTo>
                    <a:pt x="14183" y="111435"/>
                  </a:lnTo>
                  <a:lnTo>
                    <a:pt x="19471" y="109800"/>
                  </a:lnTo>
                  <a:lnTo>
                    <a:pt x="24566" y="107637"/>
                  </a:lnTo>
                  <a:lnTo>
                    <a:pt x="29374" y="105041"/>
                  </a:lnTo>
                  <a:lnTo>
                    <a:pt x="33893" y="101964"/>
                  </a:lnTo>
                  <a:lnTo>
                    <a:pt x="38075" y="98503"/>
                  </a:lnTo>
                  <a:lnTo>
                    <a:pt x="41921" y="94657"/>
                  </a:lnTo>
                  <a:lnTo>
                    <a:pt x="45382" y="90475"/>
                  </a:lnTo>
                  <a:lnTo>
                    <a:pt x="48459" y="85956"/>
                  </a:lnTo>
                  <a:lnTo>
                    <a:pt x="51055" y="81148"/>
                  </a:lnTo>
                  <a:lnTo>
                    <a:pt x="53218" y="76052"/>
                  </a:lnTo>
                  <a:lnTo>
                    <a:pt x="54853" y="70764"/>
                  </a:lnTo>
                  <a:lnTo>
                    <a:pt x="56007" y="65236"/>
                  </a:lnTo>
                  <a:lnTo>
                    <a:pt x="56584" y="59515"/>
                  </a:lnTo>
                  <a:lnTo>
                    <a:pt x="56632" y="56583"/>
                  </a:lnTo>
                  <a:lnTo>
                    <a:pt x="56584" y="53650"/>
                  </a:lnTo>
                  <a:lnTo>
                    <a:pt x="56007" y="47978"/>
                  </a:lnTo>
                  <a:lnTo>
                    <a:pt x="54853" y="42449"/>
                  </a:lnTo>
                  <a:lnTo>
                    <a:pt x="53218" y="37113"/>
                  </a:lnTo>
                  <a:lnTo>
                    <a:pt x="51055" y="32017"/>
                  </a:lnTo>
                  <a:lnTo>
                    <a:pt x="48459" y="27210"/>
                  </a:lnTo>
                  <a:lnTo>
                    <a:pt x="45382" y="22691"/>
                  </a:lnTo>
                  <a:lnTo>
                    <a:pt x="41921" y="18508"/>
                  </a:lnTo>
                  <a:lnTo>
                    <a:pt x="38075" y="14663"/>
                  </a:lnTo>
                  <a:lnTo>
                    <a:pt x="33893" y="11201"/>
                  </a:lnTo>
                  <a:lnTo>
                    <a:pt x="29374" y="8173"/>
                  </a:lnTo>
                  <a:lnTo>
                    <a:pt x="24566" y="5529"/>
                  </a:lnTo>
                  <a:lnTo>
                    <a:pt x="19471" y="3413"/>
                  </a:lnTo>
                  <a:lnTo>
                    <a:pt x="14183" y="1731"/>
                  </a:lnTo>
                  <a:lnTo>
                    <a:pt x="8654" y="625"/>
                  </a:lnTo>
                  <a:lnTo>
                    <a:pt x="2933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5702222" y="1679309"/>
              <a:ext cx="134089" cy="404015"/>
            </a:xfrm>
            <a:custGeom>
              <a:rect b="b" l="l" r="r" t="t"/>
              <a:pathLst>
                <a:path extrusionOk="0" fill="none" h="21730" w="7212">
                  <a:moveTo>
                    <a:pt x="7211" y="0"/>
                  </a:moveTo>
                  <a:lnTo>
                    <a:pt x="0" y="11105"/>
                  </a:lnTo>
                  <a:lnTo>
                    <a:pt x="7067" y="217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5842540" y="1679309"/>
              <a:ext cx="19" cy="404015"/>
            </a:xfrm>
            <a:custGeom>
              <a:rect b="b" l="l" r="r" t="t"/>
              <a:pathLst>
                <a:path extrusionOk="0" fill="none" h="21730" w="1">
                  <a:moveTo>
                    <a:pt x="1" y="21729"/>
                  </a:moveTo>
                  <a:lnTo>
                    <a:pt x="1" y="0"/>
                  </a:lnTo>
                </a:path>
              </a:pathLst>
            </a:custGeom>
            <a:noFill/>
            <a:ln cap="flat" cmpd="sng" w="15625">
              <a:solidFill>
                <a:srgbClr val="FFFFFF"/>
              </a:solidFill>
              <a:prstDash val="solid"/>
              <a:miter lim="4807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5772837" y="1811576"/>
              <a:ext cx="69722" cy="138570"/>
            </a:xfrm>
            <a:custGeom>
              <a:rect b="b" l="l" r="r" t="t"/>
              <a:pathLst>
                <a:path extrusionOk="0" h="7453" w="3750">
                  <a:moveTo>
                    <a:pt x="3750" y="1"/>
                  </a:moveTo>
                  <a:lnTo>
                    <a:pt x="0" y="3751"/>
                  </a:lnTo>
                  <a:lnTo>
                    <a:pt x="3750" y="7452"/>
                  </a:lnTo>
                  <a:lnTo>
                    <a:pt x="37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5847913" y="3379333"/>
              <a:ext cx="134982" cy="404907"/>
            </a:xfrm>
            <a:custGeom>
              <a:rect b="b" l="l" r="r" t="t"/>
              <a:pathLst>
                <a:path extrusionOk="0" fill="none" h="21778" w="7260">
                  <a:moveTo>
                    <a:pt x="0" y="21777"/>
                  </a:moveTo>
                  <a:lnTo>
                    <a:pt x="7259" y="10624"/>
                  </a:lnTo>
                  <a:lnTo>
                    <a:pt x="19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5842540" y="3380225"/>
              <a:ext cx="19" cy="404015"/>
            </a:xfrm>
            <a:custGeom>
              <a:rect b="b" l="l" r="r" t="t"/>
              <a:pathLst>
                <a:path extrusionOk="0" fill="none" h="21730" w="1">
                  <a:moveTo>
                    <a:pt x="1" y="0"/>
                  </a:moveTo>
                  <a:lnTo>
                    <a:pt x="1" y="21729"/>
                  </a:lnTo>
                </a:path>
              </a:pathLst>
            </a:custGeom>
            <a:noFill/>
            <a:ln cap="flat" cmpd="sng" w="15625">
              <a:solidFill>
                <a:srgbClr val="FFFFFF"/>
              </a:solidFill>
              <a:prstDash val="solid"/>
              <a:miter lim="4807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5842540" y="3512511"/>
              <a:ext cx="68848" cy="138551"/>
            </a:xfrm>
            <a:custGeom>
              <a:rect b="b" l="l" r="r" t="t"/>
              <a:pathLst>
                <a:path extrusionOk="0" h="7452" w="3703">
                  <a:moveTo>
                    <a:pt x="1" y="0"/>
                  </a:moveTo>
                  <a:lnTo>
                    <a:pt x="1" y="7451"/>
                  </a:lnTo>
                  <a:lnTo>
                    <a:pt x="3702" y="37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2243181" y="1679309"/>
              <a:ext cx="1052912" cy="2104931"/>
            </a:xfrm>
            <a:custGeom>
              <a:rect b="b" l="l" r="r" t="t"/>
              <a:pathLst>
                <a:path extrusionOk="0" h="113214" w="56631">
                  <a:moveTo>
                    <a:pt x="56631" y="0"/>
                  </a:moveTo>
                  <a:lnTo>
                    <a:pt x="53698" y="48"/>
                  </a:lnTo>
                  <a:lnTo>
                    <a:pt x="47978" y="625"/>
                  </a:lnTo>
                  <a:lnTo>
                    <a:pt x="42449" y="1731"/>
                  </a:lnTo>
                  <a:lnTo>
                    <a:pt x="37161" y="3413"/>
                  </a:lnTo>
                  <a:lnTo>
                    <a:pt x="32065" y="5529"/>
                  </a:lnTo>
                  <a:lnTo>
                    <a:pt x="27258" y="8173"/>
                  </a:lnTo>
                  <a:lnTo>
                    <a:pt x="22739" y="11201"/>
                  </a:lnTo>
                  <a:lnTo>
                    <a:pt x="18556" y="14663"/>
                  </a:lnTo>
                  <a:lnTo>
                    <a:pt x="14711" y="18508"/>
                  </a:lnTo>
                  <a:lnTo>
                    <a:pt x="11249" y="22691"/>
                  </a:lnTo>
                  <a:lnTo>
                    <a:pt x="8173" y="27210"/>
                  </a:lnTo>
                  <a:lnTo>
                    <a:pt x="5577" y="32017"/>
                  </a:lnTo>
                  <a:lnTo>
                    <a:pt x="3413" y="37113"/>
                  </a:lnTo>
                  <a:lnTo>
                    <a:pt x="1779" y="42449"/>
                  </a:lnTo>
                  <a:lnTo>
                    <a:pt x="625" y="47978"/>
                  </a:lnTo>
                  <a:lnTo>
                    <a:pt x="48" y="53698"/>
                  </a:lnTo>
                  <a:lnTo>
                    <a:pt x="0" y="56583"/>
                  </a:lnTo>
                  <a:lnTo>
                    <a:pt x="48" y="59515"/>
                  </a:lnTo>
                  <a:lnTo>
                    <a:pt x="625" y="65236"/>
                  </a:lnTo>
                  <a:lnTo>
                    <a:pt x="1779" y="70764"/>
                  </a:lnTo>
                  <a:lnTo>
                    <a:pt x="3413" y="76052"/>
                  </a:lnTo>
                  <a:lnTo>
                    <a:pt x="5577" y="81148"/>
                  </a:lnTo>
                  <a:lnTo>
                    <a:pt x="8173" y="85956"/>
                  </a:lnTo>
                  <a:lnTo>
                    <a:pt x="11249" y="90475"/>
                  </a:lnTo>
                  <a:lnTo>
                    <a:pt x="14711" y="94657"/>
                  </a:lnTo>
                  <a:lnTo>
                    <a:pt x="18556" y="98503"/>
                  </a:lnTo>
                  <a:lnTo>
                    <a:pt x="22739" y="101964"/>
                  </a:lnTo>
                  <a:lnTo>
                    <a:pt x="27258" y="105041"/>
                  </a:lnTo>
                  <a:lnTo>
                    <a:pt x="32065" y="107637"/>
                  </a:lnTo>
                  <a:lnTo>
                    <a:pt x="37161" y="109800"/>
                  </a:lnTo>
                  <a:lnTo>
                    <a:pt x="42449" y="111435"/>
                  </a:lnTo>
                  <a:lnTo>
                    <a:pt x="47978" y="112588"/>
                  </a:lnTo>
                  <a:lnTo>
                    <a:pt x="53698" y="113165"/>
                  </a:lnTo>
                  <a:lnTo>
                    <a:pt x="56631" y="113213"/>
                  </a:lnTo>
                  <a:lnTo>
                    <a:pt x="56631" y="91484"/>
                  </a:lnTo>
                  <a:lnTo>
                    <a:pt x="54804" y="91436"/>
                  </a:lnTo>
                  <a:lnTo>
                    <a:pt x="51295" y="91051"/>
                  </a:lnTo>
                  <a:lnTo>
                    <a:pt x="47881" y="90378"/>
                  </a:lnTo>
                  <a:lnTo>
                    <a:pt x="44612" y="89321"/>
                  </a:lnTo>
                  <a:lnTo>
                    <a:pt x="41488" y="88023"/>
                  </a:lnTo>
                  <a:lnTo>
                    <a:pt x="38555" y="86388"/>
                  </a:lnTo>
                  <a:lnTo>
                    <a:pt x="35767" y="84513"/>
                  </a:lnTo>
                  <a:lnTo>
                    <a:pt x="33171" y="82398"/>
                  </a:lnTo>
                  <a:lnTo>
                    <a:pt x="30815" y="80043"/>
                  </a:lnTo>
                  <a:lnTo>
                    <a:pt x="28700" y="77447"/>
                  </a:lnTo>
                  <a:lnTo>
                    <a:pt x="26825" y="74658"/>
                  </a:lnTo>
                  <a:lnTo>
                    <a:pt x="25191" y="71726"/>
                  </a:lnTo>
                  <a:lnTo>
                    <a:pt x="23893" y="68601"/>
                  </a:lnTo>
                  <a:lnTo>
                    <a:pt x="22835" y="65332"/>
                  </a:lnTo>
                  <a:lnTo>
                    <a:pt x="22162" y="61919"/>
                  </a:lnTo>
                  <a:lnTo>
                    <a:pt x="21777" y="58409"/>
                  </a:lnTo>
                  <a:lnTo>
                    <a:pt x="21777" y="56631"/>
                  </a:lnTo>
                  <a:lnTo>
                    <a:pt x="21777" y="54804"/>
                  </a:lnTo>
                  <a:lnTo>
                    <a:pt x="22162" y="51295"/>
                  </a:lnTo>
                  <a:lnTo>
                    <a:pt x="22835" y="47881"/>
                  </a:lnTo>
                  <a:lnTo>
                    <a:pt x="23893" y="44612"/>
                  </a:lnTo>
                  <a:lnTo>
                    <a:pt x="25191" y="41488"/>
                  </a:lnTo>
                  <a:lnTo>
                    <a:pt x="26825" y="38555"/>
                  </a:lnTo>
                  <a:lnTo>
                    <a:pt x="28700" y="35767"/>
                  </a:lnTo>
                  <a:lnTo>
                    <a:pt x="30815" y="33171"/>
                  </a:lnTo>
                  <a:lnTo>
                    <a:pt x="33171" y="30815"/>
                  </a:lnTo>
                  <a:lnTo>
                    <a:pt x="35767" y="28700"/>
                  </a:lnTo>
                  <a:lnTo>
                    <a:pt x="38555" y="26825"/>
                  </a:lnTo>
                  <a:lnTo>
                    <a:pt x="41488" y="25191"/>
                  </a:lnTo>
                  <a:lnTo>
                    <a:pt x="44612" y="23893"/>
                  </a:lnTo>
                  <a:lnTo>
                    <a:pt x="47881" y="22835"/>
                  </a:lnTo>
                  <a:lnTo>
                    <a:pt x="51295" y="22162"/>
                  </a:lnTo>
                  <a:lnTo>
                    <a:pt x="54804" y="21777"/>
                  </a:lnTo>
                  <a:lnTo>
                    <a:pt x="56631" y="21777"/>
                  </a:lnTo>
                  <a:lnTo>
                    <a:pt x="56631" y="0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3155756" y="3379333"/>
              <a:ext cx="134982" cy="404907"/>
            </a:xfrm>
            <a:custGeom>
              <a:rect b="b" l="l" r="r" t="t"/>
              <a:pathLst>
                <a:path extrusionOk="0" fill="none" h="21778" w="7260">
                  <a:moveTo>
                    <a:pt x="7259" y="21777"/>
                  </a:moveTo>
                  <a:lnTo>
                    <a:pt x="0" y="10624"/>
                  </a:lnTo>
                  <a:lnTo>
                    <a:pt x="706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3296074" y="3380225"/>
              <a:ext cx="19" cy="404015"/>
            </a:xfrm>
            <a:custGeom>
              <a:rect b="b" l="l" r="r" t="t"/>
              <a:pathLst>
                <a:path extrusionOk="0" fill="none" h="21730" w="1">
                  <a:moveTo>
                    <a:pt x="1" y="0"/>
                  </a:moveTo>
                  <a:lnTo>
                    <a:pt x="1" y="21729"/>
                  </a:lnTo>
                </a:path>
              </a:pathLst>
            </a:custGeom>
            <a:noFill/>
            <a:ln cap="flat" cmpd="sng" w="15625">
              <a:solidFill>
                <a:srgbClr val="FFFFFF"/>
              </a:solidFill>
              <a:prstDash val="solid"/>
              <a:miter lim="4807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227263" y="3512511"/>
              <a:ext cx="68829" cy="138551"/>
            </a:xfrm>
            <a:custGeom>
              <a:rect b="b" l="l" r="r" t="t"/>
              <a:pathLst>
                <a:path extrusionOk="0" h="7452" w="3702">
                  <a:moveTo>
                    <a:pt x="3702" y="0"/>
                  </a:moveTo>
                  <a:lnTo>
                    <a:pt x="0" y="3750"/>
                  </a:lnTo>
                  <a:lnTo>
                    <a:pt x="3702" y="7451"/>
                  </a:lnTo>
                  <a:lnTo>
                    <a:pt x="37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302339" y="1679309"/>
              <a:ext cx="134089" cy="404015"/>
            </a:xfrm>
            <a:custGeom>
              <a:rect b="b" l="l" r="r" t="t"/>
              <a:pathLst>
                <a:path extrusionOk="0" fill="none" h="21730" w="7212">
                  <a:moveTo>
                    <a:pt x="0" y="0"/>
                  </a:moveTo>
                  <a:lnTo>
                    <a:pt x="7211" y="11105"/>
                  </a:lnTo>
                  <a:lnTo>
                    <a:pt x="145" y="217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296074" y="1679309"/>
              <a:ext cx="19" cy="404015"/>
            </a:xfrm>
            <a:custGeom>
              <a:rect b="b" l="l" r="r" t="t"/>
              <a:pathLst>
                <a:path extrusionOk="0" fill="none" h="21730" w="1">
                  <a:moveTo>
                    <a:pt x="1" y="21729"/>
                  </a:moveTo>
                  <a:lnTo>
                    <a:pt x="1" y="0"/>
                  </a:lnTo>
                </a:path>
              </a:pathLst>
            </a:custGeom>
            <a:noFill/>
            <a:ln cap="flat" cmpd="sng" w="15625">
              <a:solidFill>
                <a:srgbClr val="FFFFFF"/>
              </a:solidFill>
              <a:prstDash val="solid"/>
              <a:miter lim="4807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3296074" y="1811576"/>
              <a:ext cx="69740" cy="138570"/>
            </a:xfrm>
            <a:custGeom>
              <a:rect b="b" l="l" r="r" t="t"/>
              <a:pathLst>
                <a:path extrusionOk="0" h="7453" w="3751">
                  <a:moveTo>
                    <a:pt x="1" y="1"/>
                  </a:moveTo>
                  <a:lnTo>
                    <a:pt x="1" y="7452"/>
                  </a:lnTo>
                  <a:lnTo>
                    <a:pt x="3751" y="37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043850" y="2325528"/>
              <a:ext cx="813385" cy="814277"/>
            </a:xfrm>
            <a:custGeom>
              <a:rect b="b" l="l" r="r" t="t"/>
              <a:pathLst>
                <a:path extrusionOk="0" h="43796" w="43748">
                  <a:moveTo>
                    <a:pt x="43748" y="21874"/>
                  </a:moveTo>
                  <a:lnTo>
                    <a:pt x="43748" y="23556"/>
                  </a:lnTo>
                  <a:lnTo>
                    <a:pt x="43219" y="26777"/>
                  </a:lnTo>
                  <a:lnTo>
                    <a:pt x="42305" y="29854"/>
                  </a:lnTo>
                  <a:lnTo>
                    <a:pt x="40911" y="32690"/>
                  </a:lnTo>
                  <a:lnTo>
                    <a:pt x="39181" y="35334"/>
                  </a:lnTo>
                  <a:lnTo>
                    <a:pt x="37017" y="37738"/>
                  </a:lnTo>
                  <a:lnTo>
                    <a:pt x="34566" y="39757"/>
                  </a:lnTo>
                  <a:lnTo>
                    <a:pt x="31777" y="41440"/>
                  </a:lnTo>
                  <a:lnTo>
                    <a:pt x="30239" y="42113"/>
                  </a:lnTo>
                  <a:lnTo>
                    <a:pt x="28701" y="42690"/>
                  </a:lnTo>
                  <a:lnTo>
                    <a:pt x="25576" y="43507"/>
                  </a:lnTo>
                  <a:lnTo>
                    <a:pt x="22355" y="43795"/>
                  </a:lnTo>
                  <a:lnTo>
                    <a:pt x="19182" y="43651"/>
                  </a:lnTo>
                  <a:lnTo>
                    <a:pt x="16057" y="43026"/>
                  </a:lnTo>
                  <a:lnTo>
                    <a:pt x="13077" y="41920"/>
                  </a:lnTo>
                  <a:lnTo>
                    <a:pt x="10240" y="40430"/>
                  </a:lnTo>
                  <a:lnTo>
                    <a:pt x="7596" y="38507"/>
                  </a:lnTo>
                  <a:lnTo>
                    <a:pt x="6394" y="37353"/>
                  </a:lnTo>
                  <a:lnTo>
                    <a:pt x="5289" y="36152"/>
                  </a:lnTo>
                  <a:lnTo>
                    <a:pt x="3318" y="33556"/>
                  </a:lnTo>
                  <a:lnTo>
                    <a:pt x="1827" y="30719"/>
                  </a:lnTo>
                  <a:lnTo>
                    <a:pt x="770" y="27691"/>
                  </a:lnTo>
                  <a:lnTo>
                    <a:pt x="145" y="24566"/>
                  </a:lnTo>
                  <a:lnTo>
                    <a:pt x="1" y="21393"/>
                  </a:lnTo>
                  <a:lnTo>
                    <a:pt x="289" y="18220"/>
                  </a:lnTo>
                  <a:lnTo>
                    <a:pt x="1106" y="15047"/>
                  </a:lnTo>
                  <a:lnTo>
                    <a:pt x="1683" y="13509"/>
                  </a:lnTo>
                  <a:lnTo>
                    <a:pt x="2356" y="11971"/>
                  </a:lnTo>
                  <a:lnTo>
                    <a:pt x="4039" y="9230"/>
                  </a:lnTo>
                  <a:lnTo>
                    <a:pt x="6106" y="6731"/>
                  </a:lnTo>
                  <a:lnTo>
                    <a:pt x="8462" y="4615"/>
                  </a:lnTo>
                  <a:lnTo>
                    <a:pt x="11106" y="2837"/>
                  </a:lnTo>
                  <a:lnTo>
                    <a:pt x="13990" y="1491"/>
                  </a:lnTo>
                  <a:lnTo>
                    <a:pt x="17067" y="529"/>
                  </a:lnTo>
                  <a:lnTo>
                    <a:pt x="20288" y="48"/>
                  </a:lnTo>
                  <a:lnTo>
                    <a:pt x="21922" y="0"/>
                  </a:lnTo>
                  <a:lnTo>
                    <a:pt x="24182" y="96"/>
                  </a:lnTo>
                  <a:lnTo>
                    <a:pt x="28412" y="962"/>
                  </a:lnTo>
                  <a:lnTo>
                    <a:pt x="32354" y="2644"/>
                  </a:lnTo>
                  <a:lnTo>
                    <a:pt x="35816" y="5000"/>
                  </a:lnTo>
                  <a:lnTo>
                    <a:pt x="38796" y="7981"/>
                  </a:lnTo>
                  <a:lnTo>
                    <a:pt x="41152" y="11442"/>
                  </a:lnTo>
                  <a:lnTo>
                    <a:pt x="42834" y="15384"/>
                  </a:lnTo>
                  <a:lnTo>
                    <a:pt x="43700" y="19662"/>
                  </a:lnTo>
                  <a:lnTo>
                    <a:pt x="43748" y="21874"/>
                  </a:lnTo>
                  <a:close/>
                </a:path>
              </a:pathLst>
            </a:custGeom>
            <a:solidFill>
              <a:srgbClr val="92A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101952" y="2383630"/>
              <a:ext cx="697182" cy="698074"/>
            </a:xfrm>
            <a:custGeom>
              <a:rect b="b" l="l" r="r" t="t"/>
              <a:pathLst>
                <a:path extrusionOk="0" h="37546" w="37498">
                  <a:moveTo>
                    <a:pt x="18797" y="0"/>
                  </a:moveTo>
                  <a:lnTo>
                    <a:pt x="17403" y="48"/>
                  </a:lnTo>
                  <a:lnTo>
                    <a:pt x="14615" y="481"/>
                  </a:lnTo>
                  <a:lnTo>
                    <a:pt x="11971" y="1250"/>
                  </a:lnTo>
                  <a:lnTo>
                    <a:pt x="9519" y="2452"/>
                  </a:lnTo>
                  <a:lnTo>
                    <a:pt x="7260" y="3942"/>
                  </a:lnTo>
                  <a:lnTo>
                    <a:pt x="5240" y="5769"/>
                  </a:lnTo>
                  <a:lnTo>
                    <a:pt x="3462" y="7884"/>
                  </a:lnTo>
                  <a:lnTo>
                    <a:pt x="2019" y="10288"/>
                  </a:lnTo>
                  <a:lnTo>
                    <a:pt x="1443" y="11586"/>
                  </a:lnTo>
                  <a:lnTo>
                    <a:pt x="914" y="12884"/>
                  </a:lnTo>
                  <a:lnTo>
                    <a:pt x="241" y="15576"/>
                  </a:lnTo>
                  <a:lnTo>
                    <a:pt x="0" y="18316"/>
                  </a:lnTo>
                  <a:lnTo>
                    <a:pt x="145" y="21056"/>
                  </a:lnTo>
                  <a:lnTo>
                    <a:pt x="673" y="23748"/>
                  </a:lnTo>
                  <a:lnTo>
                    <a:pt x="1587" y="26296"/>
                  </a:lnTo>
                  <a:lnTo>
                    <a:pt x="2837" y="28748"/>
                  </a:lnTo>
                  <a:lnTo>
                    <a:pt x="4519" y="31008"/>
                  </a:lnTo>
                  <a:lnTo>
                    <a:pt x="5481" y="32017"/>
                  </a:lnTo>
                  <a:lnTo>
                    <a:pt x="6538" y="32979"/>
                  </a:lnTo>
                  <a:lnTo>
                    <a:pt x="8750" y="34661"/>
                  </a:lnTo>
                  <a:lnTo>
                    <a:pt x="11202" y="35959"/>
                  </a:lnTo>
                  <a:lnTo>
                    <a:pt x="13749" y="36873"/>
                  </a:lnTo>
                  <a:lnTo>
                    <a:pt x="16442" y="37401"/>
                  </a:lnTo>
                  <a:lnTo>
                    <a:pt x="19182" y="37546"/>
                  </a:lnTo>
                  <a:lnTo>
                    <a:pt x="21922" y="37257"/>
                  </a:lnTo>
                  <a:lnTo>
                    <a:pt x="24614" y="36632"/>
                  </a:lnTo>
                  <a:lnTo>
                    <a:pt x="25912" y="36103"/>
                  </a:lnTo>
                  <a:lnTo>
                    <a:pt x="27210" y="35526"/>
                  </a:lnTo>
                  <a:lnTo>
                    <a:pt x="29614" y="34084"/>
                  </a:lnTo>
                  <a:lnTo>
                    <a:pt x="31729" y="32354"/>
                  </a:lnTo>
                  <a:lnTo>
                    <a:pt x="33556" y="30286"/>
                  </a:lnTo>
                  <a:lnTo>
                    <a:pt x="35094" y="28027"/>
                  </a:lnTo>
                  <a:lnTo>
                    <a:pt x="36248" y="25575"/>
                  </a:lnTo>
                  <a:lnTo>
                    <a:pt x="37065" y="22931"/>
                  </a:lnTo>
                  <a:lnTo>
                    <a:pt x="37498" y="20191"/>
                  </a:lnTo>
                  <a:lnTo>
                    <a:pt x="37498" y="18749"/>
                  </a:lnTo>
                  <a:lnTo>
                    <a:pt x="37450" y="16826"/>
                  </a:lnTo>
                  <a:lnTo>
                    <a:pt x="36681" y="13172"/>
                  </a:lnTo>
                  <a:lnTo>
                    <a:pt x="35286" y="9807"/>
                  </a:lnTo>
                  <a:lnTo>
                    <a:pt x="33267" y="6827"/>
                  </a:lnTo>
                  <a:lnTo>
                    <a:pt x="30719" y="4279"/>
                  </a:lnTo>
                  <a:lnTo>
                    <a:pt x="27739" y="2260"/>
                  </a:lnTo>
                  <a:lnTo>
                    <a:pt x="24374" y="817"/>
                  </a:lnTo>
                  <a:lnTo>
                    <a:pt x="20720" y="96"/>
                  </a:lnTo>
                  <a:lnTo>
                    <a:pt x="18797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428195" y="2626746"/>
              <a:ext cx="128716" cy="128716"/>
            </a:xfrm>
            <a:custGeom>
              <a:rect b="b" l="l" r="r" t="t"/>
              <a:pathLst>
                <a:path extrusionOk="0" h="6923" w="6923">
                  <a:moveTo>
                    <a:pt x="4760" y="1587"/>
                  </a:moveTo>
                  <a:lnTo>
                    <a:pt x="4952" y="1635"/>
                  </a:lnTo>
                  <a:lnTo>
                    <a:pt x="5144" y="1779"/>
                  </a:lnTo>
                  <a:lnTo>
                    <a:pt x="5288" y="1923"/>
                  </a:lnTo>
                  <a:lnTo>
                    <a:pt x="5288" y="2163"/>
                  </a:lnTo>
                  <a:lnTo>
                    <a:pt x="5288" y="2356"/>
                  </a:lnTo>
                  <a:lnTo>
                    <a:pt x="4952" y="2644"/>
                  </a:lnTo>
                  <a:lnTo>
                    <a:pt x="4760" y="2692"/>
                  </a:lnTo>
                  <a:lnTo>
                    <a:pt x="4519" y="2644"/>
                  </a:lnTo>
                  <a:lnTo>
                    <a:pt x="4375" y="2548"/>
                  </a:lnTo>
                  <a:lnTo>
                    <a:pt x="4231" y="2356"/>
                  </a:lnTo>
                  <a:lnTo>
                    <a:pt x="4183" y="2163"/>
                  </a:lnTo>
                  <a:lnTo>
                    <a:pt x="4231" y="1923"/>
                  </a:lnTo>
                  <a:lnTo>
                    <a:pt x="4519" y="1635"/>
                  </a:lnTo>
                  <a:lnTo>
                    <a:pt x="4760" y="1587"/>
                  </a:lnTo>
                  <a:close/>
                  <a:moveTo>
                    <a:pt x="3365" y="0"/>
                  </a:moveTo>
                  <a:lnTo>
                    <a:pt x="0" y="3365"/>
                  </a:lnTo>
                  <a:lnTo>
                    <a:pt x="673" y="3509"/>
                  </a:lnTo>
                  <a:lnTo>
                    <a:pt x="1827" y="4134"/>
                  </a:lnTo>
                  <a:lnTo>
                    <a:pt x="2789" y="5048"/>
                  </a:lnTo>
                  <a:lnTo>
                    <a:pt x="3365" y="6250"/>
                  </a:lnTo>
                  <a:lnTo>
                    <a:pt x="3510" y="6923"/>
                  </a:lnTo>
                  <a:lnTo>
                    <a:pt x="6923" y="3558"/>
                  </a:lnTo>
                  <a:lnTo>
                    <a:pt x="6779" y="3221"/>
                  </a:lnTo>
                  <a:lnTo>
                    <a:pt x="6779" y="2548"/>
                  </a:lnTo>
                  <a:lnTo>
                    <a:pt x="6923" y="2211"/>
                  </a:lnTo>
                  <a:lnTo>
                    <a:pt x="4663" y="0"/>
                  </a:lnTo>
                  <a:lnTo>
                    <a:pt x="4375" y="96"/>
                  </a:lnTo>
                  <a:lnTo>
                    <a:pt x="3702" y="96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2320934" y="2733987"/>
              <a:ext cx="128734" cy="128734"/>
            </a:xfrm>
            <a:custGeom>
              <a:rect b="b" l="l" r="r" t="t"/>
              <a:pathLst>
                <a:path extrusionOk="0" h="6924" w="6924">
                  <a:moveTo>
                    <a:pt x="2020" y="4183"/>
                  </a:moveTo>
                  <a:lnTo>
                    <a:pt x="2596" y="4424"/>
                  </a:lnTo>
                  <a:lnTo>
                    <a:pt x="2693" y="4760"/>
                  </a:lnTo>
                  <a:lnTo>
                    <a:pt x="2645" y="5001"/>
                  </a:lnTo>
                  <a:lnTo>
                    <a:pt x="2548" y="5145"/>
                  </a:lnTo>
                  <a:lnTo>
                    <a:pt x="2356" y="5289"/>
                  </a:lnTo>
                  <a:lnTo>
                    <a:pt x="1923" y="5289"/>
                  </a:lnTo>
                  <a:lnTo>
                    <a:pt x="1731" y="5145"/>
                  </a:lnTo>
                  <a:lnTo>
                    <a:pt x="1635" y="4952"/>
                  </a:lnTo>
                  <a:lnTo>
                    <a:pt x="1635" y="4568"/>
                  </a:lnTo>
                  <a:lnTo>
                    <a:pt x="1731" y="4376"/>
                  </a:lnTo>
                  <a:lnTo>
                    <a:pt x="2020" y="4183"/>
                  </a:lnTo>
                  <a:close/>
                  <a:moveTo>
                    <a:pt x="3366" y="1"/>
                  </a:moveTo>
                  <a:lnTo>
                    <a:pt x="0" y="3366"/>
                  </a:lnTo>
                  <a:lnTo>
                    <a:pt x="97" y="3703"/>
                  </a:lnTo>
                  <a:lnTo>
                    <a:pt x="97" y="4376"/>
                  </a:lnTo>
                  <a:lnTo>
                    <a:pt x="0" y="4712"/>
                  </a:lnTo>
                  <a:lnTo>
                    <a:pt x="2212" y="6924"/>
                  </a:lnTo>
                  <a:lnTo>
                    <a:pt x="2548" y="6779"/>
                  </a:lnTo>
                  <a:lnTo>
                    <a:pt x="3221" y="6779"/>
                  </a:lnTo>
                  <a:lnTo>
                    <a:pt x="3558" y="6924"/>
                  </a:lnTo>
                  <a:lnTo>
                    <a:pt x="6923" y="3510"/>
                  </a:lnTo>
                  <a:lnTo>
                    <a:pt x="6250" y="3366"/>
                  </a:lnTo>
                  <a:lnTo>
                    <a:pt x="5048" y="2789"/>
                  </a:lnTo>
                  <a:lnTo>
                    <a:pt x="4135" y="1828"/>
                  </a:lnTo>
                  <a:lnTo>
                    <a:pt x="3510" y="674"/>
                  </a:lnTo>
                  <a:lnTo>
                    <a:pt x="3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2239592" y="2545403"/>
              <a:ext cx="397768" cy="397768"/>
            </a:xfrm>
            <a:custGeom>
              <a:rect b="b" l="l" r="r" t="t"/>
              <a:pathLst>
                <a:path extrusionOk="0" h="21394" w="21394">
                  <a:moveTo>
                    <a:pt x="15144" y="3125"/>
                  </a:moveTo>
                  <a:lnTo>
                    <a:pt x="15288" y="3269"/>
                  </a:lnTo>
                  <a:lnTo>
                    <a:pt x="18125" y="6154"/>
                  </a:lnTo>
                  <a:lnTo>
                    <a:pt x="18269" y="6346"/>
                  </a:lnTo>
                  <a:lnTo>
                    <a:pt x="18269" y="6779"/>
                  </a:lnTo>
                  <a:lnTo>
                    <a:pt x="18125" y="6923"/>
                  </a:lnTo>
                  <a:lnTo>
                    <a:pt x="18028" y="7115"/>
                  </a:lnTo>
                  <a:lnTo>
                    <a:pt x="18028" y="7452"/>
                  </a:lnTo>
                  <a:lnTo>
                    <a:pt x="18125" y="7596"/>
                  </a:lnTo>
                  <a:lnTo>
                    <a:pt x="18269" y="7788"/>
                  </a:lnTo>
                  <a:lnTo>
                    <a:pt x="18269" y="8221"/>
                  </a:lnTo>
                  <a:lnTo>
                    <a:pt x="18125" y="8413"/>
                  </a:lnTo>
                  <a:lnTo>
                    <a:pt x="8414" y="18172"/>
                  </a:lnTo>
                  <a:lnTo>
                    <a:pt x="8221" y="18268"/>
                  </a:lnTo>
                  <a:lnTo>
                    <a:pt x="7789" y="18268"/>
                  </a:lnTo>
                  <a:lnTo>
                    <a:pt x="7596" y="18172"/>
                  </a:lnTo>
                  <a:lnTo>
                    <a:pt x="7452" y="18028"/>
                  </a:lnTo>
                  <a:lnTo>
                    <a:pt x="7068" y="18028"/>
                  </a:lnTo>
                  <a:lnTo>
                    <a:pt x="6923" y="18172"/>
                  </a:lnTo>
                  <a:lnTo>
                    <a:pt x="6779" y="18268"/>
                  </a:lnTo>
                  <a:lnTo>
                    <a:pt x="6346" y="18268"/>
                  </a:lnTo>
                  <a:lnTo>
                    <a:pt x="6154" y="18172"/>
                  </a:lnTo>
                  <a:lnTo>
                    <a:pt x="3270" y="15288"/>
                  </a:lnTo>
                  <a:lnTo>
                    <a:pt x="3174" y="15095"/>
                  </a:lnTo>
                  <a:lnTo>
                    <a:pt x="3174" y="14663"/>
                  </a:lnTo>
                  <a:lnTo>
                    <a:pt x="3270" y="14519"/>
                  </a:lnTo>
                  <a:lnTo>
                    <a:pt x="3414" y="14374"/>
                  </a:lnTo>
                  <a:lnTo>
                    <a:pt x="3414" y="13990"/>
                  </a:lnTo>
                  <a:lnTo>
                    <a:pt x="3270" y="13846"/>
                  </a:lnTo>
                  <a:lnTo>
                    <a:pt x="3174" y="13653"/>
                  </a:lnTo>
                  <a:lnTo>
                    <a:pt x="3174" y="13221"/>
                  </a:lnTo>
                  <a:lnTo>
                    <a:pt x="3270" y="13076"/>
                  </a:lnTo>
                  <a:lnTo>
                    <a:pt x="13077" y="3269"/>
                  </a:lnTo>
                  <a:lnTo>
                    <a:pt x="13269" y="3125"/>
                  </a:lnTo>
                  <a:lnTo>
                    <a:pt x="13654" y="3125"/>
                  </a:lnTo>
                  <a:lnTo>
                    <a:pt x="13846" y="3269"/>
                  </a:lnTo>
                  <a:lnTo>
                    <a:pt x="13990" y="3414"/>
                  </a:lnTo>
                  <a:lnTo>
                    <a:pt x="14375" y="3414"/>
                  </a:lnTo>
                  <a:lnTo>
                    <a:pt x="14519" y="3269"/>
                  </a:lnTo>
                  <a:lnTo>
                    <a:pt x="14711" y="3125"/>
                  </a:lnTo>
                  <a:close/>
                  <a:moveTo>
                    <a:pt x="13990" y="0"/>
                  </a:moveTo>
                  <a:lnTo>
                    <a:pt x="13798" y="145"/>
                  </a:lnTo>
                  <a:lnTo>
                    <a:pt x="145" y="13846"/>
                  </a:lnTo>
                  <a:lnTo>
                    <a:pt x="1" y="13990"/>
                  </a:lnTo>
                  <a:lnTo>
                    <a:pt x="1" y="14422"/>
                  </a:lnTo>
                  <a:lnTo>
                    <a:pt x="145" y="14615"/>
                  </a:lnTo>
                  <a:lnTo>
                    <a:pt x="6827" y="21297"/>
                  </a:lnTo>
                  <a:lnTo>
                    <a:pt x="7020" y="21393"/>
                  </a:lnTo>
                  <a:lnTo>
                    <a:pt x="7404" y="21393"/>
                  </a:lnTo>
                  <a:lnTo>
                    <a:pt x="7596" y="21297"/>
                  </a:lnTo>
                  <a:lnTo>
                    <a:pt x="21297" y="7644"/>
                  </a:lnTo>
                  <a:lnTo>
                    <a:pt x="21394" y="7452"/>
                  </a:lnTo>
                  <a:lnTo>
                    <a:pt x="21394" y="7019"/>
                  </a:lnTo>
                  <a:lnTo>
                    <a:pt x="21297" y="6827"/>
                  </a:lnTo>
                  <a:lnTo>
                    <a:pt x="14615" y="145"/>
                  </a:lnTo>
                  <a:lnTo>
                    <a:pt x="14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2404061" y="2709854"/>
              <a:ext cx="69740" cy="69740"/>
            </a:xfrm>
            <a:custGeom>
              <a:rect b="b" l="l" r="r" t="t"/>
              <a:pathLst>
                <a:path extrusionOk="0" h="3751" w="3751">
                  <a:moveTo>
                    <a:pt x="1106" y="1"/>
                  </a:moveTo>
                  <a:lnTo>
                    <a:pt x="481" y="97"/>
                  </a:lnTo>
                  <a:lnTo>
                    <a:pt x="289" y="289"/>
                  </a:lnTo>
                  <a:lnTo>
                    <a:pt x="96" y="482"/>
                  </a:lnTo>
                  <a:lnTo>
                    <a:pt x="0" y="1107"/>
                  </a:lnTo>
                  <a:lnTo>
                    <a:pt x="289" y="2164"/>
                  </a:lnTo>
                  <a:lnTo>
                    <a:pt x="866" y="2837"/>
                  </a:lnTo>
                  <a:lnTo>
                    <a:pt x="1539" y="3414"/>
                  </a:lnTo>
                  <a:lnTo>
                    <a:pt x="2644" y="3751"/>
                  </a:lnTo>
                  <a:lnTo>
                    <a:pt x="3221" y="3606"/>
                  </a:lnTo>
                  <a:lnTo>
                    <a:pt x="3462" y="3462"/>
                  </a:lnTo>
                  <a:lnTo>
                    <a:pt x="3606" y="3222"/>
                  </a:lnTo>
                  <a:lnTo>
                    <a:pt x="3750" y="2645"/>
                  </a:lnTo>
                  <a:lnTo>
                    <a:pt x="3414" y="1539"/>
                  </a:lnTo>
                  <a:lnTo>
                    <a:pt x="2837" y="866"/>
                  </a:lnTo>
                  <a:lnTo>
                    <a:pt x="2164" y="289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6286770" y="2322851"/>
              <a:ext cx="813385" cy="814277"/>
            </a:xfrm>
            <a:custGeom>
              <a:rect b="b" l="l" r="r" t="t"/>
              <a:pathLst>
                <a:path extrusionOk="0" h="43796" w="43748">
                  <a:moveTo>
                    <a:pt x="0" y="21922"/>
                  </a:moveTo>
                  <a:lnTo>
                    <a:pt x="48" y="20287"/>
                  </a:lnTo>
                  <a:lnTo>
                    <a:pt x="529" y="17066"/>
                  </a:lnTo>
                  <a:lnTo>
                    <a:pt x="1443" y="13989"/>
                  </a:lnTo>
                  <a:lnTo>
                    <a:pt x="2837" y="11105"/>
                  </a:lnTo>
                  <a:lnTo>
                    <a:pt x="4615" y="8461"/>
                  </a:lnTo>
                  <a:lnTo>
                    <a:pt x="6731" y="6105"/>
                  </a:lnTo>
                  <a:lnTo>
                    <a:pt x="9182" y="4038"/>
                  </a:lnTo>
                  <a:lnTo>
                    <a:pt x="11971" y="2356"/>
                  </a:lnTo>
                  <a:lnTo>
                    <a:pt x="13509" y="1683"/>
                  </a:lnTo>
                  <a:lnTo>
                    <a:pt x="15047" y="1106"/>
                  </a:lnTo>
                  <a:lnTo>
                    <a:pt x="18172" y="337"/>
                  </a:lnTo>
                  <a:lnTo>
                    <a:pt x="21393" y="0"/>
                  </a:lnTo>
                  <a:lnTo>
                    <a:pt x="24566" y="192"/>
                  </a:lnTo>
                  <a:lnTo>
                    <a:pt x="27691" y="817"/>
                  </a:lnTo>
                  <a:lnTo>
                    <a:pt x="30671" y="1875"/>
                  </a:lnTo>
                  <a:lnTo>
                    <a:pt x="33508" y="3365"/>
                  </a:lnTo>
                  <a:lnTo>
                    <a:pt x="36152" y="5288"/>
                  </a:lnTo>
                  <a:lnTo>
                    <a:pt x="37354" y="6442"/>
                  </a:lnTo>
                  <a:lnTo>
                    <a:pt x="38459" y="7644"/>
                  </a:lnTo>
                  <a:lnTo>
                    <a:pt x="40430" y="10240"/>
                  </a:lnTo>
                  <a:lnTo>
                    <a:pt x="41921" y="13076"/>
                  </a:lnTo>
                  <a:lnTo>
                    <a:pt x="42978" y="16105"/>
                  </a:lnTo>
                  <a:lnTo>
                    <a:pt x="43603" y="19230"/>
                  </a:lnTo>
                  <a:lnTo>
                    <a:pt x="43747" y="22402"/>
                  </a:lnTo>
                  <a:lnTo>
                    <a:pt x="43459" y="25575"/>
                  </a:lnTo>
                  <a:lnTo>
                    <a:pt x="42690" y="28748"/>
                  </a:lnTo>
                  <a:lnTo>
                    <a:pt x="42065" y="30286"/>
                  </a:lnTo>
                  <a:lnTo>
                    <a:pt x="41440" y="31777"/>
                  </a:lnTo>
                  <a:lnTo>
                    <a:pt x="39757" y="34565"/>
                  </a:lnTo>
                  <a:lnTo>
                    <a:pt x="37690" y="37065"/>
                  </a:lnTo>
                  <a:lnTo>
                    <a:pt x="35335" y="39180"/>
                  </a:lnTo>
                  <a:lnTo>
                    <a:pt x="32691" y="40959"/>
                  </a:lnTo>
                  <a:lnTo>
                    <a:pt x="29806" y="42305"/>
                  </a:lnTo>
                  <a:lnTo>
                    <a:pt x="26729" y="43266"/>
                  </a:lnTo>
                  <a:lnTo>
                    <a:pt x="23508" y="43747"/>
                  </a:lnTo>
                  <a:lnTo>
                    <a:pt x="21874" y="43795"/>
                  </a:lnTo>
                  <a:lnTo>
                    <a:pt x="19614" y="43699"/>
                  </a:lnTo>
                  <a:lnTo>
                    <a:pt x="15336" y="42834"/>
                  </a:lnTo>
                  <a:lnTo>
                    <a:pt x="11442" y="41199"/>
                  </a:lnTo>
                  <a:lnTo>
                    <a:pt x="7933" y="38844"/>
                  </a:lnTo>
                  <a:lnTo>
                    <a:pt x="4952" y="35863"/>
                  </a:lnTo>
                  <a:lnTo>
                    <a:pt x="2596" y="32354"/>
                  </a:lnTo>
                  <a:lnTo>
                    <a:pt x="962" y="28460"/>
                  </a:lnTo>
                  <a:lnTo>
                    <a:pt x="48" y="24181"/>
                  </a:lnTo>
                  <a:lnTo>
                    <a:pt x="0" y="21922"/>
                  </a:lnTo>
                  <a:close/>
                </a:path>
              </a:pathLst>
            </a:custGeom>
            <a:solidFill>
              <a:srgbClr val="92A9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6344872" y="2380934"/>
              <a:ext cx="697182" cy="698093"/>
            </a:xfrm>
            <a:custGeom>
              <a:rect b="b" l="l" r="r" t="t"/>
              <a:pathLst>
                <a:path extrusionOk="0" h="37547" w="37498">
                  <a:moveTo>
                    <a:pt x="18316" y="1"/>
                  </a:moveTo>
                  <a:lnTo>
                    <a:pt x="15576" y="289"/>
                  </a:lnTo>
                  <a:lnTo>
                    <a:pt x="12884" y="962"/>
                  </a:lnTo>
                  <a:lnTo>
                    <a:pt x="11586" y="1443"/>
                  </a:lnTo>
                  <a:lnTo>
                    <a:pt x="10288" y="2020"/>
                  </a:lnTo>
                  <a:lnTo>
                    <a:pt x="7884" y="3462"/>
                  </a:lnTo>
                  <a:lnTo>
                    <a:pt x="5769" y="5241"/>
                  </a:lnTo>
                  <a:lnTo>
                    <a:pt x="3942" y="7260"/>
                  </a:lnTo>
                  <a:lnTo>
                    <a:pt x="2404" y="9519"/>
                  </a:lnTo>
                  <a:lnTo>
                    <a:pt x="1250" y="11971"/>
                  </a:lnTo>
                  <a:lnTo>
                    <a:pt x="433" y="14615"/>
                  </a:lnTo>
                  <a:lnTo>
                    <a:pt x="48" y="17403"/>
                  </a:lnTo>
                  <a:lnTo>
                    <a:pt x="0" y="18798"/>
                  </a:lnTo>
                  <a:lnTo>
                    <a:pt x="48" y="20721"/>
                  </a:lnTo>
                  <a:lnTo>
                    <a:pt x="817" y="24374"/>
                  </a:lnTo>
                  <a:lnTo>
                    <a:pt x="2212" y="27739"/>
                  </a:lnTo>
                  <a:lnTo>
                    <a:pt x="4279" y="30720"/>
                  </a:lnTo>
                  <a:lnTo>
                    <a:pt x="6779" y="33268"/>
                  </a:lnTo>
                  <a:lnTo>
                    <a:pt x="9807" y="35287"/>
                  </a:lnTo>
                  <a:lnTo>
                    <a:pt x="13172" y="36729"/>
                  </a:lnTo>
                  <a:lnTo>
                    <a:pt x="16826" y="37498"/>
                  </a:lnTo>
                  <a:lnTo>
                    <a:pt x="18749" y="37546"/>
                  </a:lnTo>
                  <a:lnTo>
                    <a:pt x="20143" y="37498"/>
                  </a:lnTo>
                  <a:lnTo>
                    <a:pt x="22931" y="37114"/>
                  </a:lnTo>
                  <a:lnTo>
                    <a:pt x="25575" y="36296"/>
                  </a:lnTo>
                  <a:lnTo>
                    <a:pt x="28027" y="35095"/>
                  </a:lnTo>
                  <a:lnTo>
                    <a:pt x="30287" y="33604"/>
                  </a:lnTo>
                  <a:lnTo>
                    <a:pt x="32306" y="31777"/>
                  </a:lnTo>
                  <a:lnTo>
                    <a:pt x="34084" y="29662"/>
                  </a:lnTo>
                  <a:lnTo>
                    <a:pt x="35479" y="27259"/>
                  </a:lnTo>
                  <a:lnTo>
                    <a:pt x="36055" y="25961"/>
                  </a:lnTo>
                  <a:lnTo>
                    <a:pt x="36584" y="24663"/>
                  </a:lnTo>
                  <a:lnTo>
                    <a:pt x="37257" y="21922"/>
                  </a:lnTo>
                  <a:lnTo>
                    <a:pt x="37498" y="19182"/>
                  </a:lnTo>
                  <a:lnTo>
                    <a:pt x="37353" y="16490"/>
                  </a:lnTo>
                  <a:lnTo>
                    <a:pt x="36825" y="13798"/>
                  </a:lnTo>
                  <a:lnTo>
                    <a:pt x="35911" y="11250"/>
                  </a:lnTo>
                  <a:lnTo>
                    <a:pt x="34661" y="8798"/>
                  </a:lnTo>
                  <a:lnTo>
                    <a:pt x="32979" y="6539"/>
                  </a:lnTo>
                  <a:lnTo>
                    <a:pt x="32017" y="5529"/>
                  </a:lnTo>
                  <a:lnTo>
                    <a:pt x="30960" y="4568"/>
                  </a:lnTo>
                  <a:lnTo>
                    <a:pt x="28748" y="2885"/>
                  </a:lnTo>
                  <a:lnTo>
                    <a:pt x="26297" y="1587"/>
                  </a:lnTo>
                  <a:lnTo>
                    <a:pt x="23749" y="674"/>
                  </a:lnTo>
                  <a:lnTo>
                    <a:pt x="21056" y="145"/>
                  </a:lnTo>
                  <a:lnTo>
                    <a:pt x="18316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6596912" y="2633885"/>
              <a:ext cx="203811" cy="205596"/>
            </a:xfrm>
            <a:custGeom>
              <a:rect b="b" l="l" r="r" t="t"/>
              <a:pathLst>
                <a:path extrusionOk="0" h="11058" w="10962">
                  <a:moveTo>
                    <a:pt x="5481" y="1"/>
                  </a:moveTo>
                  <a:lnTo>
                    <a:pt x="4520" y="49"/>
                  </a:lnTo>
                  <a:lnTo>
                    <a:pt x="2789" y="674"/>
                  </a:lnTo>
                  <a:lnTo>
                    <a:pt x="2020" y="1251"/>
                  </a:lnTo>
                  <a:lnTo>
                    <a:pt x="3222" y="2501"/>
                  </a:lnTo>
                  <a:lnTo>
                    <a:pt x="3943" y="2020"/>
                  </a:lnTo>
                  <a:lnTo>
                    <a:pt x="5385" y="1683"/>
                  </a:lnTo>
                  <a:lnTo>
                    <a:pt x="6683" y="1876"/>
                  </a:lnTo>
                  <a:lnTo>
                    <a:pt x="7885" y="2549"/>
                  </a:lnTo>
                  <a:lnTo>
                    <a:pt x="8750" y="3558"/>
                  </a:lnTo>
                  <a:lnTo>
                    <a:pt x="9231" y="4808"/>
                  </a:lnTo>
                  <a:lnTo>
                    <a:pt x="9231" y="6202"/>
                  </a:lnTo>
                  <a:lnTo>
                    <a:pt x="8702" y="7548"/>
                  </a:lnTo>
                  <a:lnTo>
                    <a:pt x="8125" y="8173"/>
                  </a:lnTo>
                  <a:lnTo>
                    <a:pt x="7500" y="8702"/>
                  </a:lnTo>
                  <a:lnTo>
                    <a:pt x="6154" y="9279"/>
                  </a:lnTo>
                  <a:lnTo>
                    <a:pt x="4808" y="9279"/>
                  </a:lnTo>
                  <a:lnTo>
                    <a:pt x="3558" y="8750"/>
                  </a:lnTo>
                  <a:lnTo>
                    <a:pt x="2549" y="7885"/>
                  </a:lnTo>
                  <a:lnTo>
                    <a:pt x="1876" y="6731"/>
                  </a:lnTo>
                  <a:lnTo>
                    <a:pt x="1635" y="5385"/>
                  </a:lnTo>
                  <a:lnTo>
                    <a:pt x="2020" y="3991"/>
                  </a:lnTo>
                  <a:lnTo>
                    <a:pt x="2453" y="3270"/>
                  </a:lnTo>
                  <a:lnTo>
                    <a:pt x="1251" y="2068"/>
                  </a:lnTo>
                  <a:lnTo>
                    <a:pt x="626" y="2933"/>
                  </a:lnTo>
                  <a:lnTo>
                    <a:pt x="1" y="4712"/>
                  </a:lnTo>
                  <a:lnTo>
                    <a:pt x="49" y="6539"/>
                  </a:lnTo>
                  <a:lnTo>
                    <a:pt x="674" y="8173"/>
                  </a:lnTo>
                  <a:lnTo>
                    <a:pt x="1732" y="9567"/>
                  </a:lnTo>
                  <a:lnTo>
                    <a:pt x="3222" y="10577"/>
                  </a:lnTo>
                  <a:lnTo>
                    <a:pt x="4953" y="11058"/>
                  </a:lnTo>
                  <a:lnTo>
                    <a:pt x="6827" y="10865"/>
                  </a:lnTo>
                  <a:lnTo>
                    <a:pt x="7837" y="10481"/>
                  </a:lnTo>
                  <a:lnTo>
                    <a:pt x="8750" y="9952"/>
                  </a:lnTo>
                  <a:lnTo>
                    <a:pt x="10096" y="8606"/>
                  </a:lnTo>
                  <a:lnTo>
                    <a:pt x="10818" y="6971"/>
                  </a:lnTo>
                  <a:lnTo>
                    <a:pt x="10962" y="5193"/>
                  </a:lnTo>
                  <a:lnTo>
                    <a:pt x="10577" y="3462"/>
                  </a:lnTo>
                  <a:lnTo>
                    <a:pt x="9712" y="1924"/>
                  </a:lnTo>
                  <a:lnTo>
                    <a:pt x="8318" y="770"/>
                  </a:lnTo>
                  <a:lnTo>
                    <a:pt x="6539" y="97"/>
                  </a:lnTo>
                  <a:lnTo>
                    <a:pt x="5481" y="49"/>
                  </a:lnTo>
                  <a:lnTo>
                    <a:pt x="5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6649659" y="2686632"/>
              <a:ext cx="99228" cy="99228"/>
            </a:xfrm>
            <a:custGeom>
              <a:rect b="b" l="l" r="r" t="t"/>
              <a:pathLst>
                <a:path extrusionOk="0" h="5337" w="5337">
                  <a:moveTo>
                    <a:pt x="2500" y="0"/>
                  </a:moveTo>
                  <a:lnTo>
                    <a:pt x="1635" y="192"/>
                  </a:lnTo>
                  <a:lnTo>
                    <a:pt x="1202" y="481"/>
                  </a:lnTo>
                  <a:lnTo>
                    <a:pt x="2260" y="1538"/>
                  </a:lnTo>
                  <a:lnTo>
                    <a:pt x="2452" y="1490"/>
                  </a:lnTo>
                  <a:lnTo>
                    <a:pt x="3029" y="1490"/>
                  </a:lnTo>
                  <a:lnTo>
                    <a:pt x="3606" y="1923"/>
                  </a:lnTo>
                  <a:lnTo>
                    <a:pt x="3846" y="2548"/>
                  </a:lnTo>
                  <a:lnTo>
                    <a:pt x="3750" y="3221"/>
                  </a:lnTo>
                  <a:lnTo>
                    <a:pt x="3510" y="3509"/>
                  </a:lnTo>
                  <a:lnTo>
                    <a:pt x="3173" y="3750"/>
                  </a:lnTo>
                  <a:lnTo>
                    <a:pt x="2500" y="3894"/>
                  </a:lnTo>
                  <a:lnTo>
                    <a:pt x="1875" y="3606"/>
                  </a:lnTo>
                  <a:lnTo>
                    <a:pt x="1491" y="3077"/>
                  </a:lnTo>
                  <a:lnTo>
                    <a:pt x="1443" y="2692"/>
                  </a:lnTo>
                  <a:lnTo>
                    <a:pt x="1443" y="2500"/>
                  </a:lnTo>
                  <a:lnTo>
                    <a:pt x="1491" y="2308"/>
                  </a:lnTo>
                  <a:lnTo>
                    <a:pt x="433" y="1250"/>
                  </a:lnTo>
                  <a:lnTo>
                    <a:pt x="48" y="1923"/>
                  </a:lnTo>
                  <a:lnTo>
                    <a:pt x="0" y="2692"/>
                  </a:lnTo>
                  <a:lnTo>
                    <a:pt x="0" y="3173"/>
                  </a:lnTo>
                  <a:lnTo>
                    <a:pt x="337" y="4038"/>
                  </a:lnTo>
                  <a:lnTo>
                    <a:pt x="866" y="4711"/>
                  </a:lnTo>
                  <a:lnTo>
                    <a:pt x="1587" y="5144"/>
                  </a:lnTo>
                  <a:lnTo>
                    <a:pt x="2404" y="5336"/>
                  </a:lnTo>
                  <a:lnTo>
                    <a:pt x="3221" y="5288"/>
                  </a:lnTo>
                  <a:lnTo>
                    <a:pt x="4039" y="5000"/>
                  </a:lnTo>
                  <a:lnTo>
                    <a:pt x="4712" y="4375"/>
                  </a:lnTo>
                  <a:lnTo>
                    <a:pt x="5000" y="3942"/>
                  </a:lnTo>
                  <a:lnTo>
                    <a:pt x="5192" y="3509"/>
                  </a:lnTo>
                  <a:lnTo>
                    <a:pt x="5337" y="2596"/>
                  </a:lnTo>
                  <a:lnTo>
                    <a:pt x="5144" y="1731"/>
                  </a:lnTo>
                  <a:lnTo>
                    <a:pt x="4760" y="1010"/>
                  </a:lnTo>
                  <a:lnTo>
                    <a:pt x="4135" y="433"/>
                  </a:lnTo>
                  <a:lnTo>
                    <a:pt x="3365" y="96"/>
                  </a:lnTo>
                  <a:lnTo>
                    <a:pt x="2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6541506" y="2578479"/>
              <a:ext cx="315533" cy="314641"/>
            </a:xfrm>
            <a:custGeom>
              <a:rect b="b" l="l" r="r" t="t"/>
              <a:pathLst>
                <a:path extrusionOk="0" h="16923" w="16971">
                  <a:moveTo>
                    <a:pt x="7692" y="0"/>
                  </a:moveTo>
                  <a:lnTo>
                    <a:pt x="6250" y="240"/>
                  </a:lnTo>
                  <a:lnTo>
                    <a:pt x="4904" y="769"/>
                  </a:lnTo>
                  <a:lnTo>
                    <a:pt x="3510" y="1587"/>
                  </a:lnTo>
                  <a:lnTo>
                    <a:pt x="2885" y="2163"/>
                  </a:lnTo>
                  <a:lnTo>
                    <a:pt x="4231" y="3461"/>
                  </a:lnTo>
                  <a:lnTo>
                    <a:pt x="5048" y="2836"/>
                  </a:lnTo>
                  <a:lnTo>
                    <a:pt x="6779" y="2067"/>
                  </a:lnTo>
                  <a:lnTo>
                    <a:pt x="8606" y="1875"/>
                  </a:lnTo>
                  <a:lnTo>
                    <a:pt x="10384" y="2163"/>
                  </a:lnTo>
                  <a:lnTo>
                    <a:pt x="12019" y="2933"/>
                  </a:lnTo>
                  <a:lnTo>
                    <a:pt x="13413" y="4086"/>
                  </a:lnTo>
                  <a:lnTo>
                    <a:pt x="14423" y="5625"/>
                  </a:lnTo>
                  <a:lnTo>
                    <a:pt x="14999" y="7452"/>
                  </a:lnTo>
                  <a:lnTo>
                    <a:pt x="15047" y="8461"/>
                  </a:lnTo>
                  <a:lnTo>
                    <a:pt x="14999" y="9326"/>
                  </a:lnTo>
                  <a:lnTo>
                    <a:pt x="14615" y="10865"/>
                  </a:lnTo>
                  <a:lnTo>
                    <a:pt x="13846" y="12259"/>
                  </a:lnTo>
                  <a:lnTo>
                    <a:pt x="12836" y="13413"/>
                  </a:lnTo>
                  <a:lnTo>
                    <a:pt x="11586" y="14278"/>
                  </a:lnTo>
                  <a:lnTo>
                    <a:pt x="10144" y="14855"/>
                  </a:lnTo>
                  <a:lnTo>
                    <a:pt x="8606" y="15095"/>
                  </a:lnTo>
                  <a:lnTo>
                    <a:pt x="7019" y="14903"/>
                  </a:lnTo>
                  <a:lnTo>
                    <a:pt x="6202" y="14663"/>
                  </a:lnTo>
                  <a:lnTo>
                    <a:pt x="5433" y="14326"/>
                  </a:lnTo>
                  <a:lnTo>
                    <a:pt x="4087" y="13413"/>
                  </a:lnTo>
                  <a:lnTo>
                    <a:pt x="3029" y="12259"/>
                  </a:lnTo>
                  <a:lnTo>
                    <a:pt x="2308" y="10913"/>
                  </a:lnTo>
                  <a:lnTo>
                    <a:pt x="1923" y="9423"/>
                  </a:lnTo>
                  <a:lnTo>
                    <a:pt x="1875" y="7884"/>
                  </a:lnTo>
                  <a:lnTo>
                    <a:pt x="2212" y="6346"/>
                  </a:lnTo>
                  <a:lnTo>
                    <a:pt x="2933" y="4904"/>
                  </a:lnTo>
                  <a:lnTo>
                    <a:pt x="3414" y="4231"/>
                  </a:lnTo>
                  <a:lnTo>
                    <a:pt x="2116" y="2933"/>
                  </a:lnTo>
                  <a:lnTo>
                    <a:pt x="1635" y="3509"/>
                  </a:lnTo>
                  <a:lnTo>
                    <a:pt x="866" y="4807"/>
                  </a:lnTo>
                  <a:lnTo>
                    <a:pt x="289" y="6202"/>
                  </a:lnTo>
                  <a:lnTo>
                    <a:pt x="48" y="7692"/>
                  </a:lnTo>
                  <a:lnTo>
                    <a:pt x="0" y="8461"/>
                  </a:lnTo>
                  <a:lnTo>
                    <a:pt x="48" y="9230"/>
                  </a:lnTo>
                  <a:lnTo>
                    <a:pt x="289" y="10624"/>
                  </a:lnTo>
                  <a:lnTo>
                    <a:pt x="770" y="11970"/>
                  </a:lnTo>
                  <a:lnTo>
                    <a:pt x="1443" y="13220"/>
                  </a:lnTo>
                  <a:lnTo>
                    <a:pt x="2356" y="14326"/>
                  </a:lnTo>
                  <a:lnTo>
                    <a:pt x="3414" y="15239"/>
                  </a:lnTo>
                  <a:lnTo>
                    <a:pt x="4615" y="16009"/>
                  </a:lnTo>
                  <a:lnTo>
                    <a:pt x="5962" y="16585"/>
                  </a:lnTo>
                  <a:lnTo>
                    <a:pt x="6683" y="16730"/>
                  </a:lnTo>
                  <a:lnTo>
                    <a:pt x="7404" y="16874"/>
                  </a:lnTo>
                  <a:lnTo>
                    <a:pt x="8846" y="16922"/>
                  </a:lnTo>
                  <a:lnTo>
                    <a:pt x="10288" y="16730"/>
                  </a:lnTo>
                  <a:lnTo>
                    <a:pt x="11634" y="16345"/>
                  </a:lnTo>
                  <a:lnTo>
                    <a:pt x="12884" y="15720"/>
                  </a:lnTo>
                  <a:lnTo>
                    <a:pt x="14038" y="14855"/>
                  </a:lnTo>
                  <a:lnTo>
                    <a:pt x="14999" y="13845"/>
                  </a:lnTo>
                  <a:lnTo>
                    <a:pt x="15817" y="12643"/>
                  </a:lnTo>
                  <a:lnTo>
                    <a:pt x="16153" y="11970"/>
                  </a:lnTo>
                  <a:lnTo>
                    <a:pt x="16490" y="11201"/>
                  </a:lnTo>
                  <a:lnTo>
                    <a:pt x="16874" y="9663"/>
                  </a:lnTo>
                  <a:lnTo>
                    <a:pt x="16970" y="8173"/>
                  </a:lnTo>
                  <a:lnTo>
                    <a:pt x="16826" y="6778"/>
                  </a:lnTo>
                  <a:lnTo>
                    <a:pt x="16394" y="5432"/>
                  </a:lnTo>
                  <a:lnTo>
                    <a:pt x="15817" y="4231"/>
                  </a:lnTo>
                  <a:lnTo>
                    <a:pt x="14567" y="2548"/>
                  </a:lnTo>
                  <a:lnTo>
                    <a:pt x="12355" y="962"/>
                  </a:lnTo>
                  <a:lnTo>
                    <a:pt x="10432" y="240"/>
                  </a:lnTo>
                  <a:lnTo>
                    <a:pt x="9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6486082" y="2523948"/>
              <a:ext cx="101924" cy="101924"/>
            </a:xfrm>
            <a:custGeom>
              <a:rect b="b" l="l" r="r" t="t"/>
              <a:pathLst>
                <a:path extrusionOk="0" h="5482" w="5482">
                  <a:moveTo>
                    <a:pt x="2645" y="1"/>
                  </a:moveTo>
                  <a:lnTo>
                    <a:pt x="2068" y="241"/>
                  </a:lnTo>
                  <a:lnTo>
                    <a:pt x="1972" y="578"/>
                  </a:lnTo>
                  <a:lnTo>
                    <a:pt x="1972" y="1972"/>
                  </a:lnTo>
                  <a:lnTo>
                    <a:pt x="578" y="1972"/>
                  </a:lnTo>
                  <a:lnTo>
                    <a:pt x="289" y="2020"/>
                  </a:lnTo>
                  <a:lnTo>
                    <a:pt x="97" y="2308"/>
                  </a:lnTo>
                  <a:lnTo>
                    <a:pt x="1" y="2597"/>
                  </a:lnTo>
                  <a:lnTo>
                    <a:pt x="193" y="2885"/>
                  </a:lnTo>
                  <a:lnTo>
                    <a:pt x="2597" y="5289"/>
                  </a:lnTo>
                  <a:lnTo>
                    <a:pt x="2789" y="5433"/>
                  </a:lnTo>
                  <a:lnTo>
                    <a:pt x="2981" y="5481"/>
                  </a:lnTo>
                  <a:lnTo>
                    <a:pt x="4952" y="5481"/>
                  </a:lnTo>
                  <a:lnTo>
                    <a:pt x="5145" y="5433"/>
                  </a:lnTo>
                  <a:lnTo>
                    <a:pt x="5433" y="5145"/>
                  </a:lnTo>
                  <a:lnTo>
                    <a:pt x="5481" y="4904"/>
                  </a:lnTo>
                  <a:lnTo>
                    <a:pt x="5481" y="2981"/>
                  </a:lnTo>
                  <a:lnTo>
                    <a:pt x="5433" y="2789"/>
                  </a:lnTo>
                  <a:lnTo>
                    <a:pt x="5337" y="2597"/>
                  </a:lnTo>
                  <a:lnTo>
                    <a:pt x="2933" y="193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3228155" y="1814272"/>
              <a:ext cx="67937" cy="135874"/>
            </a:xfrm>
            <a:custGeom>
              <a:rect b="b" l="l" r="r" t="t"/>
              <a:pathLst>
                <a:path extrusionOk="0" h="7308" w="3654">
                  <a:moveTo>
                    <a:pt x="3654" y="0"/>
                  </a:moveTo>
                  <a:lnTo>
                    <a:pt x="2933" y="48"/>
                  </a:lnTo>
                  <a:lnTo>
                    <a:pt x="1587" y="577"/>
                  </a:lnTo>
                  <a:lnTo>
                    <a:pt x="625" y="1587"/>
                  </a:lnTo>
                  <a:lnTo>
                    <a:pt x="48" y="2885"/>
                  </a:lnTo>
                  <a:lnTo>
                    <a:pt x="0" y="3654"/>
                  </a:lnTo>
                  <a:lnTo>
                    <a:pt x="48" y="4375"/>
                  </a:lnTo>
                  <a:lnTo>
                    <a:pt x="625" y="5721"/>
                  </a:lnTo>
                  <a:lnTo>
                    <a:pt x="1587" y="6682"/>
                  </a:lnTo>
                  <a:lnTo>
                    <a:pt x="2933" y="7259"/>
                  </a:lnTo>
                  <a:lnTo>
                    <a:pt x="3654" y="7307"/>
                  </a:lnTo>
                  <a:lnTo>
                    <a:pt x="36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3296966" y="3514296"/>
              <a:ext cx="67956" cy="135874"/>
            </a:xfrm>
            <a:custGeom>
              <a:rect b="b" l="l" r="r" t="t"/>
              <a:pathLst>
                <a:path extrusionOk="0" h="7308" w="3655">
                  <a:moveTo>
                    <a:pt x="1" y="0"/>
                  </a:moveTo>
                  <a:lnTo>
                    <a:pt x="1" y="7307"/>
                  </a:lnTo>
                  <a:lnTo>
                    <a:pt x="722" y="7259"/>
                  </a:lnTo>
                  <a:lnTo>
                    <a:pt x="2068" y="6682"/>
                  </a:lnTo>
                  <a:lnTo>
                    <a:pt x="3030" y="5721"/>
                  </a:lnTo>
                  <a:lnTo>
                    <a:pt x="3606" y="4375"/>
                  </a:lnTo>
                  <a:lnTo>
                    <a:pt x="3655" y="3654"/>
                  </a:lnTo>
                  <a:lnTo>
                    <a:pt x="3606" y="2885"/>
                  </a:lnTo>
                  <a:lnTo>
                    <a:pt x="3030" y="1587"/>
                  </a:lnTo>
                  <a:lnTo>
                    <a:pt x="2068" y="577"/>
                  </a:lnTo>
                  <a:lnTo>
                    <a:pt x="722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5842540" y="1814272"/>
              <a:ext cx="67956" cy="135874"/>
            </a:xfrm>
            <a:custGeom>
              <a:rect b="b" l="l" r="r" t="t"/>
              <a:pathLst>
                <a:path extrusionOk="0" h="7308" w="3655">
                  <a:moveTo>
                    <a:pt x="1" y="0"/>
                  </a:moveTo>
                  <a:lnTo>
                    <a:pt x="1" y="7307"/>
                  </a:lnTo>
                  <a:lnTo>
                    <a:pt x="770" y="7259"/>
                  </a:lnTo>
                  <a:lnTo>
                    <a:pt x="2068" y="6682"/>
                  </a:lnTo>
                  <a:lnTo>
                    <a:pt x="3078" y="5721"/>
                  </a:lnTo>
                  <a:lnTo>
                    <a:pt x="3606" y="4375"/>
                  </a:lnTo>
                  <a:lnTo>
                    <a:pt x="3654" y="3654"/>
                  </a:lnTo>
                  <a:lnTo>
                    <a:pt x="3606" y="2885"/>
                  </a:lnTo>
                  <a:lnTo>
                    <a:pt x="3078" y="1587"/>
                  </a:lnTo>
                  <a:lnTo>
                    <a:pt x="2068" y="577"/>
                  </a:lnTo>
                  <a:lnTo>
                    <a:pt x="770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5773729" y="3514296"/>
              <a:ext cx="68829" cy="135874"/>
            </a:xfrm>
            <a:custGeom>
              <a:rect b="b" l="l" r="r" t="t"/>
              <a:pathLst>
                <a:path extrusionOk="0" h="7308" w="3702">
                  <a:moveTo>
                    <a:pt x="3702" y="0"/>
                  </a:moveTo>
                  <a:lnTo>
                    <a:pt x="2933" y="48"/>
                  </a:lnTo>
                  <a:lnTo>
                    <a:pt x="1635" y="577"/>
                  </a:lnTo>
                  <a:lnTo>
                    <a:pt x="625" y="1587"/>
                  </a:lnTo>
                  <a:lnTo>
                    <a:pt x="48" y="2885"/>
                  </a:lnTo>
                  <a:lnTo>
                    <a:pt x="0" y="3654"/>
                  </a:lnTo>
                  <a:lnTo>
                    <a:pt x="48" y="4375"/>
                  </a:lnTo>
                  <a:lnTo>
                    <a:pt x="625" y="5721"/>
                  </a:lnTo>
                  <a:lnTo>
                    <a:pt x="1635" y="6682"/>
                  </a:lnTo>
                  <a:lnTo>
                    <a:pt x="2933" y="7259"/>
                  </a:lnTo>
                  <a:lnTo>
                    <a:pt x="3702" y="7307"/>
                  </a:lnTo>
                  <a:lnTo>
                    <a:pt x="37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2" name="Google Shape;1132;p46"/>
          <p:cNvSpPr/>
          <p:nvPr/>
        </p:nvSpPr>
        <p:spPr>
          <a:xfrm>
            <a:off x="5823035" y="4162804"/>
            <a:ext cx="370286" cy="318787"/>
          </a:xfrm>
          <a:custGeom>
            <a:rect b="b" l="l" r="r" t="t"/>
            <a:pathLst>
              <a:path extrusionOk="0" fill="none" h="12644" w="14856">
                <a:moveTo>
                  <a:pt x="1" y="0"/>
                </a:moveTo>
                <a:lnTo>
                  <a:pt x="14856" y="12644"/>
                </a:lnTo>
              </a:path>
            </a:pathLst>
          </a:custGeom>
          <a:noFill/>
          <a:ln cap="flat" cmpd="sng" w="15625">
            <a:solidFill>
              <a:srgbClr val="26547C"/>
            </a:solidFill>
            <a:prstDash val="solid"/>
            <a:miter lim="4807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3" name="Google Shape;1133;p46"/>
          <p:cNvGrpSpPr/>
          <p:nvPr/>
        </p:nvGrpSpPr>
        <p:grpSpPr>
          <a:xfrm>
            <a:off x="5848987" y="4135499"/>
            <a:ext cx="572445" cy="573887"/>
            <a:chOff x="5848987" y="4135499"/>
            <a:chExt cx="572445" cy="573887"/>
          </a:xfrm>
        </p:grpSpPr>
        <p:sp>
          <p:nvSpPr>
            <p:cNvPr id="1134" name="Google Shape;1134;p46"/>
            <p:cNvSpPr/>
            <p:nvPr/>
          </p:nvSpPr>
          <p:spPr>
            <a:xfrm>
              <a:off x="5848987" y="4135499"/>
              <a:ext cx="572445" cy="573887"/>
            </a:xfrm>
            <a:custGeom>
              <a:rect b="b" l="l" r="r" t="t"/>
              <a:pathLst>
                <a:path extrusionOk="0" h="18701" w="18654">
                  <a:moveTo>
                    <a:pt x="9327" y="0"/>
                  </a:moveTo>
                  <a:lnTo>
                    <a:pt x="8558" y="48"/>
                  </a:lnTo>
                  <a:lnTo>
                    <a:pt x="7116" y="241"/>
                  </a:lnTo>
                  <a:lnTo>
                    <a:pt x="5145" y="962"/>
                  </a:lnTo>
                  <a:lnTo>
                    <a:pt x="2933" y="2500"/>
                  </a:lnTo>
                  <a:lnTo>
                    <a:pt x="1299" y="4567"/>
                  </a:lnTo>
                  <a:lnTo>
                    <a:pt x="289" y="7019"/>
                  </a:lnTo>
                  <a:lnTo>
                    <a:pt x="1" y="9615"/>
                  </a:lnTo>
                  <a:lnTo>
                    <a:pt x="434" y="12259"/>
                  </a:lnTo>
                  <a:lnTo>
                    <a:pt x="1347" y="14182"/>
                  </a:lnTo>
                  <a:lnTo>
                    <a:pt x="2212" y="15336"/>
                  </a:lnTo>
                  <a:lnTo>
                    <a:pt x="2741" y="15913"/>
                  </a:lnTo>
                  <a:lnTo>
                    <a:pt x="3318" y="16442"/>
                  </a:lnTo>
                  <a:lnTo>
                    <a:pt x="4520" y="17307"/>
                  </a:lnTo>
                  <a:lnTo>
                    <a:pt x="6395" y="18220"/>
                  </a:lnTo>
                  <a:lnTo>
                    <a:pt x="9039" y="18701"/>
                  </a:lnTo>
                  <a:lnTo>
                    <a:pt x="11683" y="18364"/>
                  </a:lnTo>
                  <a:lnTo>
                    <a:pt x="14086" y="17355"/>
                  </a:lnTo>
                  <a:lnTo>
                    <a:pt x="16202" y="15720"/>
                  </a:lnTo>
                  <a:lnTo>
                    <a:pt x="17740" y="13557"/>
                  </a:lnTo>
                  <a:lnTo>
                    <a:pt x="18413" y="11538"/>
                  </a:lnTo>
                  <a:lnTo>
                    <a:pt x="18653" y="10096"/>
                  </a:lnTo>
                  <a:lnTo>
                    <a:pt x="18653" y="9327"/>
                  </a:lnTo>
                  <a:lnTo>
                    <a:pt x="18653" y="8365"/>
                  </a:lnTo>
                  <a:lnTo>
                    <a:pt x="18269" y="6538"/>
                  </a:lnTo>
                  <a:lnTo>
                    <a:pt x="17548" y="4856"/>
                  </a:lnTo>
                  <a:lnTo>
                    <a:pt x="16538" y="3366"/>
                  </a:lnTo>
                  <a:lnTo>
                    <a:pt x="15288" y="2116"/>
                  </a:lnTo>
                  <a:lnTo>
                    <a:pt x="13798" y="1106"/>
                  </a:lnTo>
                  <a:lnTo>
                    <a:pt x="12115" y="433"/>
                  </a:lnTo>
                  <a:lnTo>
                    <a:pt x="10289" y="48"/>
                  </a:lnTo>
                  <a:lnTo>
                    <a:pt x="9327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6006843" y="4349429"/>
              <a:ext cx="259678" cy="87060"/>
            </a:xfrm>
            <a:custGeom>
              <a:rect b="b" l="l" r="r" t="t"/>
              <a:pathLst>
                <a:path extrusionOk="0" h="2837" w="8462">
                  <a:moveTo>
                    <a:pt x="674" y="0"/>
                  </a:moveTo>
                  <a:lnTo>
                    <a:pt x="385" y="48"/>
                  </a:lnTo>
                  <a:lnTo>
                    <a:pt x="1" y="385"/>
                  </a:lnTo>
                  <a:lnTo>
                    <a:pt x="1" y="673"/>
                  </a:lnTo>
                  <a:lnTo>
                    <a:pt x="1" y="2211"/>
                  </a:lnTo>
                  <a:lnTo>
                    <a:pt x="49" y="2500"/>
                  </a:lnTo>
                  <a:lnTo>
                    <a:pt x="433" y="2788"/>
                  </a:lnTo>
                  <a:lnTo>
                    <a:pt x="674" y="2836"/>
                  </a:lnTo>
                  <a:lnTo>
                    <a:pt x="1251" y="2836"/>
                  </a:lnTo>
                  <a:lnTo>
                    <a:pt x="1251" y="2548"/>
                  </a:lnTo>
                  <a:lnTo>
                    <a:pt x="1251" y="2211"/>
                  </a:lnTo>
                  <a:lnTo>
                    <a:pt x="1635" y="1875"/>
                  </a:lnTo>
                  <a:lnTo>
                    <a:pt x="2164" y="1875"/>
                  </a:lnTo>
                  <a:lnTo>
                    <a:pt x="2549" y="2211"/>
                  </a:lnTo>
                  <a:lnTo>
                    <a:pt x="2549" y="2548"/>
                  </a:lnTo>
                  <a:lnTo>
                    <a:pt x="2549" y="2836"/>
                  </a:lnTo>
                  <a:lnTo>
                    <a:pt x="5866" y="2836"/>
                  </a:lnTo>
                  <a:lnTo>
                    <a:pt x="5866" y="2548"/>
                  </a:lnTo>
                  <a:lnTo>
                    <a:pt x="5866" y="2211"/>
                  </a:lnTo>
                  <a:lnTo>
                    <a:pt x="6250" y="1875"/>
                  </a:lnTo>
                  <a:lnTo>
                    <a:pt x="6779" y="1875"/>
                  </a:lnTo>
                  <a:lnTo>
                    <a:pt x="7164" y="2211"/>
                  </a:lnTo>
                  <a:lnTo>
                    <a:pt x="7164" y="2548"/>
                  </a:lnTo>
                  <a:lnTo>
                    <a:pt x="7164" y="2836"/>
                  </a:lnTo>
                  <a:lnTo>
                    <a:pt x="7741" y="2836"/>
                  </a:lnTo>
                  <a:lnTo>
                    <a:pt x="7981" y="2788"/>
                  </a:lnTo>
                  <a:lnTo>
                    <a:pt x="8366" y="2500"/>
                  </a:lnTo>
                  <a:lnTo>
                    <a:pt x="8462" y="2211"/>
                  </a:lnTo>
                  <a:lnTo>
                    <a:pt x="8462" y="673"/>
                  </a:lnTo>
                  <a:lnTo>
                    <a:pt x="8414" y="385"/>
                  </a:lnTo>
                  <a:lnTo>
                    <a:pt x="8029" y="48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6006843" y="4440882"/>
              <a:ext cx="258205" cy="95929"/>
            </a:xfrm>
            <a:custGeom>
              <a:rect b="b" l="l" r="r" t="t"/>
              <a:pathLst>
                <a:path extrusionOk="0" h="3126" w="8414">
                  <a:moveTo>
                    <a:pt x="5145" y="770"/>
                  </a:moveTo>
                  <a:lnTo>
                    <a:pt x="5289" y="818"/>
                  </a:lnTo>
                  <a:lnTo>
                    <a:pt x="5337" y="962"/>
                  </a:lnTo>
                  <a:lnTo>
                    <a:pt x="5289" y="1106"/>
                  </a:lnTo>
                  <a:lnTo>
                    <a:pt x="5145" y="1154"/>
                  </a:lnTo>
                  <a:lnTo>
                    <a:pt x="3270" y="1154"/>
                  </a:lnTo>
                  <a:lnTo>
                    <a:pt x="3126" y="1106"/>
                  </a:lnTo>
                  <a:lnTo>
                    <a:pt x="3077" y="962"/>
                  </a:lnTo>
                  <a:lnTo>
                    <a:pt x="3126" y="818"/>
                  </a:lnTo>
                  <a:lnTo>
                    <a:pt x="3270" y="770"/>
                  </a:lnTo>
                  <a:close/>
                  <a:moveTo>
                    <a:pt x="1" y="1"/>
                  </a:moveTo>
                  <a:lnTo>
                    <a:pt x="1" y="2404"/>
                  </a:lnTo>
                  <a:lnTo>
                    <a:pt x="1" y="2693"/>
                  </a:lnTo>
                  <a:lnTo>
                    <a:pt x="385" y="3077"/>
                  </a:lnTo>
                  <a:lnTo>
                    <a:pt x="674" y="3125"/>
                  </a:lnTo>
                  <a:lnTo>
                    <a:pt x="7741" y="3125"/>
                  </a:lnTo>
                  <a:lnTo>
                    <a:pt x="8029" y="3077"/>
                  </a:lnTo>
                  <a:lnTo>
                    <a:pt x="8366" y="2693"/>
                  </a:lnTo>
                  <a:lnTo>
                    <a:pt x="8414" y="2404"/>
                  </a:lnTo>
                  <a:lnTo>
                    <a:pt x="8414" y="1"/>
                  </a:lnTo>
                  <a:lnTo>
                    <a:pt x="8077" y="193"/>
                  </a:lnTo>
                  <a:lnTo>
                    <a:pt x="7741" y="241"/>
                  </a:lnTo>
                  <a:lnTo>
                    <a:pt x="7164" y="241"/>
                  </a:lnTo>
                  <a:lnTo>
                    <a:pt x="7164" y="529"/>
                  </a:lnTo>
                  <a:lnTo>
                    <a:pt x="7116" y="770"/>
                  </a:lnTo>
                  <a:lnTo>
                    <a:pt x="6731" y="1058"/>
                  </a:lnTo>
                  <a:lnTo>
                    <a:pt x="6298" y="1058"/>
                  </a:lnTo>
                  <a:lnTo>
                    <a:pt x="5914" y="770"/>
                  </a:lnTo>
                  <a:lnTo>
                    <a:pt x="5866" y="529"/>
                  </a:lnTo>
                  <a:lnTo>
                    <a:pt x="5866" y="241"/>
                  </a:lnTo>
                  <a:lnTo>
                    <a:pt x="2549" y="241"/>
                  </a:lnTo>
                  <a:lnTo>
                    <a:pt x="2549" y="529"/>
                  </a:lnTo>
                  <a:lnTo>
                    <a:pt x="2501" y="770"/>
                  </a:lnTo>
                  <a:lnTo>
                    <a:pt x="2116" y="1058"/>
                  </a:lnTo>
                  <a:lnTo>
                    <a:pt x="1683" y="1058"/>
                  </a:lnTo>
                  <a:lnTo>
                    <a:pt x="1299" y="770"/>
                  </a:lnTo>
                  <a:lnTo>
                    <a:pt x="1251" y="529"/>
                  </a:lnTo>
                  <a:lnTo>
                    <a:pt x="1251" y="241"/>
                  </a:lnTo>
                  <a:lnTo>
                    <a:pt x="674" y="241"/>
                  </a:lnTo>
                  <a:lnTo>
                    <a:pt x="289" y="1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6198639" y="4421701"/>
              <a:ext cx="16264" cy="39863"/>
            </a:xfrm>
            <a:custGeom>
              <a:rect b="b" l="l" r="r" t="t"/>
              <a:pathLst>
                <a:path extrusionOk="0" h="1299" w="530">
                  <a:moveTo>
                    <a:pt x="96" y="1"/>
                  </a:moveTo>
                  <a:lnTo>
                    <a:pt x="0" y="193"/>
                  </a:lnTo>
                  <a:lnTo>
                    <a:pt x="0" y="1154"/>
                  </a:lnTo>
                  <a:lnTo>
                    <a:pt x="96" y="1299"/>
                  </a:lnTo>
                  <a:lnTo>
                    <a:pt x="433" y="1299"/>
                  </a:lnTo>
                  <a:lnTo>
                    <a:pt x="529" y="1154"/>
                  </a:lnTo>
                  <a:lnTo>
                    <a:pt x="529" y="193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6085034" y="4296307"/>
              <a:ext cx="101821" cy="41336"/>
            </a:xfrm>
            <a:custGeom>
              <a:rect b="b" l="l" r="r" t="t"/>
              <a:pathLst>
                <a:path extrusionOk="0" h="1347" w="3318">
                  <a:moveTo>
                    <a:pt x="866" y="0"/>
                  </a:moveTo>
                  <a:lnTo>
                    <a:pt x="529" y="48"/>
                  </a:lnTo>
                  <a:lnTo>
                    <a:pt x="49" y="529"/>
                  </a:lnTo>
                  <a:lnTo>
                    <a:pt x="1" y="866"/>
                  </a:lnTo>
                  <a:lnTo>
                    <a:pt x="1" y="1346"/>
                  </a:lnTo>
                  <a:lnTo>
                    <a:pt x="578" y="1346"/>
                  </a:lnTo>
                  <a:lnTo>
                    <a:pt x="578" y="866"/>
                  </a:lnTo>
                  <a:lnTo>
                    <a:pt x="626" y="625"/>
                  </a:lnTo>
                  <a:lnTo>
                    <a:pt x="866" y="577"/>
                  </a:lnTo>
                  <a:lnTo>
                    <a:pt x="2452" y="577"/>
                  </a:lnTo>
                  <a:lnTo>
                    <a:pt x="2693" y="625"/>
                  </a:lnTo>
                  <a:lnTo>
                    <a:pt x="2741" y="866"/>
                  </a:lnTo>
                  <a:lnTo>
                    <a:pt x="2741" y="1346"/>
                  </a:lnTo>
                  <a:lnTo>
                    <a:pt x="3318" y="1346"/>
                  </a:lnTo>
                  <a:lnTo>
                    <a:pt x="3318" y="866"/>
                  </a:lnTo>
                  <a:lnTo>
                    <a:pt x="3270" y="529"/>
                  </a:lnTo>
                  <a:lnTo>
                    <a:pt x="2789" y="48"/>
                  </a:lnTo>
                  <a:lnTo>
                    <a:pt x="2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6057017" y="4421701"/>
              <a:ext cx="16264" cy="39863"/>
            </a:xfrm>
            <a:custGeom>
              <a:rect b="b" l="l" r="r" t="t"/>
              <a:pathLst>
                <a:path extrusionOk="0" h="1299" w="530">
                  <a:moveTo>
                    <a:pt x="96" y="1"/>
                  </a:moveTo>
                  <a:lnTo>
                    <a:pt x="0" y="193"/>
                  </a:lnTo>
                  <a:lnTo>
                    <a:pt x="0" y="1154"/>
                  </a:lnTo>
                  <a:lnTo>
                    <a:pt x="96" y="1299"/>
                  </a:lnTo>
                  <a:lnTo>
                    <a:pt x="433" y="1299"/>
                  </a:lnTo>
                  <a:lnTo>
                    <a:pt x="529" y="1154"/>
                  </a:lnTo>
                  <a:lnTo>
                    <a:pt x="529" y="193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0" name="Google Shape;1140;p46"/>
          <p:cNvSpPr/>
          <p:nvPr/>
        </p:nvSpPr>
        <p:spPr>
          <a:xfrm>
            <a:off x="5823035" y="3840480"/>
            <a:ext cx="25" cy="322443"/>
          </a:xfrm>
          <a:custGeom>
            <a:rect b="b" l="l" r="r" t="t"/>
            <a:pathLst>
              <a:path extrusionOk="0" fill="none" h="12789" w="1">
                <a:moveTo>
                  <a:pt x="1" y="1"/>
                </a:moveTo>
                <a:lnTo>
                  <a:pt x="1" y="12788"/>
                </a:lnTo>
              </a:path>
            </a:pathLst>
          </a:custGeom>
          <a:noFill/>
          <a:ln cap="flat" cmpd="sng" w="15625">
            <a:solidFill>
              <a:srgbClr val="26547C"/>
            </a:solidFill>
            <a:prstDash val="solid"/>
            <a:miter lim="48073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1" name="Google Shape;1141;p46"/>
          <p:cNvGrpSpPr/>
          <p:nvPr/>
        </p:nvGrpSpPr>
        <p:grpSpPr>
          <a:xfrm>
            <a:off x="2686949" y="3840480"/>
            <a:ext cx="612333" cy="868692"/>
            <a:chOff x="2686949" y="3840480"/>
            <a:chExt cx="612333" cy="868692"/>
          </a:xfrm>
        </p:grpSpPr>
        <p:sp>
          <p:nvSpPr>
            <p:cNvPr id="1142" name="Google Shape;1142;p46"/>
            <p:cNvSpPr/>
            <p:nvPr/>
          </p:nvSpPr>
          <p:spPr>
            <a:xfrm>
              <a:off x="2927809" y="4162804"/>
              <a:ext cx="371457" cy="318787"/>
            </a:xfrm>
            <a:custGeom>
              <a:rect b="b" l="l" r="r" t="t"/>
              <a:pathLst>
                <a:path extrusionOk="0" fill="none" h="12644" w="14903">
                  <a:moveTo>
                    <a:pt x="14903" y="0"/>
                  </a:moveTo>
                  <a:lnTo>
                    <a:pt x="0" y="12644"/>
                  </a:lnTo>
                </a:path>
              </a:pathLst>
            </a:custGeom>
            <a:noFill/>
            <a:ln cap="flat" cmpd="sng" w="15625">
              <a:solidFill>
                <a:srgbClr val="26547C"/>
              </a:solidFill>
              <a:prstDash val="solid"/>
              <a:miter lim="4807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2686949" y="4133088"/>
              <a:ext cx="576051" cy="576084"/>
            </a:xfrm>
            <a:custGeom>
              <a:rect b="b" l="l" r="r" t="t"/>
              <a:pathLst>
                <a:path extrusionOk="0" h="18701" w="18653">
                  <a:moveTo>
                    <a:pt x="9278" y="0"/>
                  </a:moveTo>
                  <a:lnTo>
                    <a:pt x="8317" y="48"/>
                  </a:lnTo>
                  <a:lnTo>
                    <a:pt x="6538" y="433"/>
                  </a:lnTo>
                  <a:lnTo>
                    <a:pt x="4856" y="1106"/>
                  </a:lnTo>
                  <a:lnTo>
                    <a:pt x="3365" y="2116"/>
                  </a:lnTo>
                  <a:lnTo>
                    <a:pt x="2115" y="3366"/>
                  </a:lnTo>
                  <a:lnTo>
                    <a:pt x="1106" y="4856"/>
                  </a:lnTo>
                  <a:lnTo>
                    <a:pt x="385" y="6538"/>
                  </a:lnTo>
                  <a:lnTo>
                    <a:pt x="0" y="8365"/>
                  </a:lnTo>
                  <a:lnTo>
                    <a:pt x="0" y="9327"/>
                  </a:lnTo>
                  <a:lnTo>
                    <a:pt x="0" y="10096"/>
                  </a:lnTo>
                  <a:lnTo>
                    <a:pt x="241" y="11538"/>
                  </a:lnTo>
                  <a:lnTo>
                    <a:pt x="914" y="13557"/>
                  </a:lnTo>
                  <a:lnTo>
                    <a:pt x="2452" y="15720"/>
                  </a:lnTo>
                  <a:lnTo>
                    <a:pt x="4519" y="17355"/>
                  </a:lnTo>
                  <a:lnTo>
                    <a:pt x="6971" y="18364"/>
                  </a:lnTo>
                  <a:lnTo>
                    <a:pt x="9615" y="18701"/>
                  </a:lnTo>
                  <a:lnTo>
                    <a:pt x="12259" y="18220"/>
                  </a:lnTo>
                  <a:lnTo>
                    <a:pt x="14134" y="17307"/>
                  </a:lnTo>
                  <a:lnTo>
                    <a:pt x="15336" y="16442"/>
                  </a:lnTo>
                  <a:lnTo>
                    <a:pt x="15865" y="15913"/>
                  </a:lnTo>
                  <a:lnTo>
                    <a:pt x="16441" y="15336"/>
                  </a:lnTo>
                  <a:lnTo>
                    <a:pt x="17307" y="14182"/>
                  </a:lnTo>
                  <a:lnTo>
                    <a:pt x="18220" y="12259"/>
                  </a:lnTo>
                  <a:lnTo>
                    <a:pt x="18653" y="9615"/>
                  </a:lnTo>
                  <a:lnTo>
                    <a:pt x="18364" y="7019"/>
                  </a:lnTo>
                  <a:lnTo>
                    <a:pt x="17355" y="4567"/>
                  </a:lnTo>
                  <a:lnTo>
                    <a:pt x="15720" y="2500"/>
                  </a:lnTo>
                  <a:lnTo>
                    <a:pt x="13509" y="962"/>
                  </a:lnTo>
                  <a:lnTo>
                    <a:pt x="11538" y="241"/>
                  </a:lnTo>
                  <a:lnTo>
                    <a:pt x="10048" y="48"/>
                  </a:lnTo>
                  <a:lnTo>
                    <a:pt x="9278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2826512" y="4272293"/>
              <a:ext cx="296935" cy="296190"/>
            </a:xfrm>
            <a:custGeom>
              <a:rect b="b" l="l" r="r" t="t"/>
              <a:pathLst>
                <a:path extrusionOk="0" h="9615" w="9615">
                  <a:moveTo>
                    <a:pt x="4904" y="3462"/>
                  </a:moveTo>
                  <a:lnTo>
                    <a:pt x="5625" y="3750"/>
                  </a:lnTo>
                  <a:lnTo>
                    <a:pt x="6057" y="4375"/>
                  </a:lnTo>
                  <a:lnTo>
                    <a:pt x="6105" y="4808"/>
                  </a:lnTo>
                  <a:lnTo>
                    <a:pt x="6009" y="5336"/>
                  </a:lnTo>
                  <a:lnTo>
                    <a:pt x="5288" y="6058"/>
                  </a:lnTo>
                  <a:lnTo>
                    <a:pt x="4759" y="6154"/>
                  </a:lnTo>
                  <a:lnTo>
                    <a:pt x="4375" y="6106"/>
                  </a:lnTo>
                  <a:lnTo>
                    <a:pt x="3750" y="5673"/>
                  </a:lnTo>
                  <a:lnTo>
                    <a:pt x="3461" y="4952"/>
                  </a:lnTo>
                  <a:lnTo>
                    <a:pt x="3558" y="4231"/>
                  </a:lnTo>
                  <a:lnTo>
                    <a:pt x="3846" y="3894"/>
                  </a:lnTo>
                  <a:lnTo>
                    <a:pt x="4183" y="3606"/>
                  </a:lnTo>
                  <a:lnTo>
                    <a:pt x="4904" y="3462"/>
                  </a:lnTo>
                  <a:close/>
                  <a:moveTo>
                    <a:pt x="3846" y="0"/>
                  </a:moveTo>
                  <a:lnTo>
                    <a:pt x="3606" y="96"/>
                  </a:lnTo>
                  <a:lnTo>
                    <a:pt x="3558" y="289"/>
                  </a:lnTo>
                  <a:lnTo>
                    <a:pt x="3558" y="1154"/>
                  </a:lnTo>
                  <a:lnTo>
                    <a:pt x="3269" y="1250"/>
                  </a:lnTo>
                  <a:lnTo>
                    <a:pt x="2981" y="1346"/>
                  </a:lnTo>
                  <a:lnTo>
                    <a:pt x="2404" y="818"/>
                  </a:lnTo>
                  <a:lnTo>
                    <a:pt x="2212" y="721"/>
                  </a:lnTo>
                  <a:lnTo>
                    <a:pt x="1971" y="818"/>
                  </a:lnTo>
                  <a:lnTo>
                    <a:pt x="721" y="2067"/>
                  </a:lnTo>
                  <a:lnTo>
                    <a:pt x="577" y="2308"/>
                  </a:lnTo>
                  <a:lnTo>
                    <a:pt x="721" y="2500"/>
                  </a:lnTo>
                  <a:lnTo>
                    <a:pt x="1298" y="3077"/>
                  </a:lnTo>
                  <a:lnTo>
                    <a:pt x="1154" y="3365"/>
                  </a:lnTo>
                  <a:lnTo>
                    <a:pt x="1058" y="3654"/>
                  </a:lnTo>
                  <a:lnTo>
                    <a:pt x="289" y="3654"/>
                  </a:lnTo>
                  <a:lnTo>
                    <a:pt x="48" y="3702"/>
                  </a:lnTo>
                  <a:lnTo>
                    <a:pt x="0" y="3942"/>
                  </a:lnTo>
                  <a:lnTo>
                    <a:pt x="0" y="5769"/>
                  </a:lnTo>
                  <a:lnTo>
                    <a:pt x="48" y="5961"/>
                  </a:lnTo>
                  <a:lnTo>
                    <a:pt x="289" y="6058"/>
                  </a:lnTo>
                  <a:lnTo>
                    <a:pt x="1058" y="6058"/>
                  </a:lnTo>
                  <a:lnTo>
                    <a:pt x="1154" y="6346"/>
                  </a:lnTo>
                  <a:lnTo>
                    <a:pt x="1298" y="6634"/>
                  </a:lnTo>
                  <a:lnTo>
                    <a:pt x="721" y="7211"/>
                  </a:lnTo>
                  <a:lnTo>
                    <a:pt x="625" y="7404"/>
                  </a:lnTo>
                  <a:lnTo>
                    <a:pt x="721" y="7644"/>
                  </a:lnTo>
                  <a:lnTo>
                    <a:pt x="2019" y="8894"/>
                  </a:lnTo>
                  <a:lnTo>
                    <a:pt x="2115" y="8942"/>
                  </a:lnTo>
                  <a:lnTo>
                    <a:pt x="2356" y="8942"/>
                  </a:lnTo>
                  <a:lnTo>
                    <a:pt x="2452" y="8846"/>
                  </a:lnTo>
                  <a:lnTo>
                    <a:pt x="3029" y="8317"/>
                  </a:lnTo>
                  <a:lnTo>
                    <a:pt x="3317" y="8413"/>
                  </a:lnTo>
                  <a:lnTo>
                    <a:pt x="3654" y="8557"/>
                  </a:lnTo>
                  <a:lnTo>
                    <a:pt x="3654" y="9327"/>
                  </a:lnTo>
                  <a:lnTo>
                    <a:pt x="3702" y="9567"/>
                  </a:lnTo>
                  <a:lnTo>
                    <a:pt x="3942" y="9615"/>
                  </a:lnTo>
                  <a:lnTo>
                    <a:pt x="5721" y="9615"/>
                  </a:lnTo>
                  <a:lnTo>
                    <a:pt x="5961" y="9567"/>
                  </a:lnTo>
                  <a:lnTo>
                    <a:pt x="6009" y="9327"/>
                  </a:lnTo>
                  <a:lnTo>
                    <a:pt x="6009" y="8557"/>
                  </a:lnTo>
                  <a:lnTo>
                    <a:pt x="6346" y="8413"/>
                  </a:lnTo>
                  <a:lnTo>
                    <a:pt x="6634" y="8317"/>
                  </a:lnTo>
                  <a:lnTo>
                    <a:pt x="7163" y="8846"/>
                  </a:lnTo>
                  <a:lnTo>
                    <a:pt x="7259" y="8942"/>
                  </a:lnTo>
                  <a:lnTo>
                    <a:pt x="7500" y="8942"/>
                  </a:lnTo>
                  <a:lnTo>
                    <a:pt x="7596" y="8846"/>
                  </a:lnTo>
                  <a:lnTo>
                    <a:pt x="8846" y="7596"/>
                  </a:lnTo>
                  <a:lnTo>
                    <a:pt x="8990" y="7356"/>
                  </a:lnTo>
                  <a:lnTo>
                    <a:pt x="8846" y="7163"/>
                  </a:lnTo>
                  <a:lnTo>
                    <a:pt x="8317" y="6634"/>
                  </a:lnTo>
                  <a:lnTo>
                    <a:pt x="8461" y="6298"/>
                  </a:lnTo>
                  <a:lnTo>
                    <a:pt x="8557" y="6009"/>
                  </a:lnTo>
                  <a:lnTo>
                    <a:pt x="9326" y="6009"/>
                  </a:lnTo>
                  <a:lnTo>
                    <a:pt x="9567" y="5961"/>
                  </a:lnTo>
                  <a:lnTo>
                    <a:pt x="9615" y="5721"/>
                  </a:lnTo>
                  <a:lnTo>
                    <a:pt x="9615" y="3894"/>
                  </a:lnTo>
                  <a:lnTo>
                    <a:pt x="9567" y="3702"/>
                  </a:lnTo>
                  <a:lnTo>
                    <a:pt x="9326" y="3606"/>
                  </a:lnTo>
                  <a:lnTo>
                    <a:pt x="8461" y="3606"/>
                  </a:lnTo>
                  <a:lnTo>
                    <a:pt x="8365" y="3317"/>
                  </a:lnTo>
                  <a:lnTo>
                    <a:pt x="8221" y="3029"/>
                  </a:lnTo>
                  <a:lnTo>
                    <a:pt x="8798" y="2452"/>
                  </a:lnTo>
                  <a:lnTo>
                    <a:pt x="8846" y="2356"/>
                  </a:lnTo>
                  <a:lnTo>
                    <a:pt x="8894" y="2260"/>
                  </a:lnTo>
                  <a:lnTo>
                    <a:pt x="8846" y="2164"/>
                  </a:lnTo>
                  <a:lnTo>
                    <a:pt x="8798" y="2067"/>
                  </a:lnTo>
                  <a:lnTo>
                    <a:pt x="7548" y="769"/>
                  </a:lnTo>
                  <a:lnTo>
                    <a:pt x="7452" y="721"/>
                  </a:lnTo>
                  <a:lnTo>
                    <a:pt x="7307" y="673"/>
                  </a:lnTo>
                  <a:lnTo>
                    <a:pt x="7211" y="721"/>
                  </a:lnTo>
                  <a:lnTo>
                    <a:pt x="7115" y="769"/>
                  </a:lnTo>
                  <a:lnTo>
                    <a:pt x="6538" y="1346"/>
                  </a:lnTo>
                  <a:lnTo>
                    <a:pt x="6250" y="1202"/>
                  </a:lnTo>
                  <a:lnTo>
                    <a:pt x="5961" y="1106"/>
                  </a:lnTo>
                  <a:lnTo>
                    <a:pt x="5961" y="289"/>
                  </a:lnTo>
                  <a:lnTo>
                    <a:pt x="5865" y="96"/>
                  </a:lnTo>
                  <a:lnTo>
                    <a:pt x="5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3299257" y="3840480"/>
              <a:ext cx="25" cy="322443"/>
            </a:xfrm>
            <a:custGeom>
              <a:rect b="b" l="l" r="r" t="t"/>
              <a:pathLst>
                <a:path extrusionOk="0" fill="none" h="12789" w="1">
                  <a:moveTo>
                    <a:pt x="1" y="1"/>
                  </a:moveTo>
                  <a:lnTo>
                    <a:pt x="1" y="12788"/>
                  </a:lnTo>
                </a:path>
              </a:pathLst>
            </a:custGeom>
            <a:noFill/>
            <a:ln cap="flat" cmpd="sng" w="15625">
              <a:solidFill>
                <a:srgbClr val="26547C"/>
              </a:solidFill>
              <a:prstDash val="solid"/>
              <a:miter lim="4807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46"/>
          <p:cNvSpPr txBox="1"/>
          <p:nvPr/>
        </p:nvSpPr>
        <p:spPr>
          <a:xfrm>
            <a:off x="6574050" y="749808"/>
            <a:ext cx="1287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7" name="Google Shape;1147;p46"/>
          <p:cNvSpPr txBox="1"/>
          <p:nvPr/>
        </p:nvSpPr>
        <p:spPr>
          <a:xfrm>
            <a:off x="1273969" y="4085645"/>
            <a:ext cx="1287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8" name="Google Shape;1148;p46"/>
          <p:cNvSpPr txBox="1"/>
          <p:nvPr/>
        </p:nvSpPr>
        <p:spPr>
          <a:xfrm>
            <a:off x="6574050" y="4069648"/>
            <a:ext cx="1287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9" name="Google Shape;1149;p46"/>
          <p:cNvSpPr txBox="1"/>
          <p:nvPr/>
        </p:nvSpPr>
        <p:spPr>
          <a:xfrm>
            <a:off x="1266000" y="749808"/>
            <a:ext cx="1287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0" name="Google Shape;1150;p46"/>
          <p:cNvSpPr txBox="1"/>
          <p:nvPr/>
        </p:nvSpPr>
        <p:spPr>
          <a:xfrm>
            <a:off x="6574050" y="1034896"/>
            <a:ext cx="1893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in the solar system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1" name="Google Shape;1151;p46"/>
          <p:cNvSpPr txBox="1"/>
          <p:nvPr/>
        </p:nvSpPr>
        <p:spPr>
          <a:xfrm>
            <a:off x="916669" y="4377875"/>
            <a:ext cx="1645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 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 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2" name="Google Shape;1152;p46"/>
          <p:cNvSpPr txBox="1"/>
          <p:nvPr/>
        </p:nvSpPr>
        <p:spPr>
          <a:xfrm>
            <a:off x="907982" y="1034896"/>
            <a:ext cx="16458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mostly of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hydrogen </a:t>
            </a: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  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3" name="Google Shape;1153;p46"/>
          <p:cNvSpPr txBox="1"/>
          <p:nvPr/>
        </p:nvSpPr>
        <p:spPr>
          <a:xfrm>
            <a:off x="6574050" y="4361075"/>
            <a:ext cx="164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 is 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4" name="Google Shape;1154;p46"/>
          <p:cNvSpPr txBox="1"/>
          <p:nvPr/>
        </p:nvSpPr>
        <p:spPr>
          <a:xfrm>
            <a:off x="631325" y="2767553"/>
            <a:ext cx="1287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EF476F"/>
                </a:solidFill>
                <a:latin typeface="Fira Sans"/>
                <a:ea typeface="Fira Sans"/>
                <a:cs typeface="Fira Sans"/>
                <a:sym typeface="Fira Sans"/>
              </a:rPr>
              <a:t>PLANET</a:t>
            </a:r>
            <a:endParaRPr sz="2300">
              <a:solidFill>
                <a:srgbClr val="EF476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5" name="Google Shape;1155;p46"/>
          <p:cNvSpPr txBox="1"/>
          <p:nvPr/>
        </p:nvSpPr>
        <p:spPr>
          <a:xfrm>
            <a:off x="7225326" y="2767553"/>
            <a:ext cx="1287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CBD24"/>
                </a:solidFill>
                <a:latin typeface="Fira Sans"/>
                <a:ea typeface="Fira Sans"/>
                <a:cs typeface="Fira Sans"/>
                <a:sym typeface="Fira Sans"/>
              </a:rPr>
              <a:t>SOLAR</a:t>
            </a:r>
            <a:endParaRPr sz="2300">
              <a:solidFill>
                <a:srgbClr val="FCBD2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6" name="Google Shape;1156;p46"/>
          <p:cNvSpPr txBox="1"/>
          <p:nvPr/>
        </p:nvSpPr>
        <p:spPr>
          <a:xfrm>
            <a:off x="631325" y="2386553"/>
            <a:ext cx="1287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EF476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2300">
              <a:solidFill>
                <a:srgbClr val="EF476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7" name="Google Shape;1157;p46"/>
          <p:cNvSpPr txBox="1"/>
          <p:nvPr/>
        </p:nvSpPr>
        <p:spPr>
          <a:xfrm>
            <a:off x="7225326" y="2386553"/>
            <a:ext cx="1287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CBD24"/>
                </a:solidFill>
                <a:latin typeface="Fira Sans"/>
                <a:ea typeface="Fira Sans"/>
                <a:cs typeface="Fira Sans"/>
                <a:sym typeface="Fira Sans"/>
              </a:rPr>
              <a:t>60%</a:t>
            </a:r>
            <a:endParaRPr sz="2300">
              <a:solidFill>
                <a:srgbClr val="FCBD2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8" name="Google Shape;1158;p46"/>
          <p:cNvSpPr txBox="1"/>
          <p:nvPr/>
        </p:nvSpPr>
        <p:spPr>
          <a:xfrm>
            <a:off x="3302350" y="1117200"/>
            <a:ext cx="9690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A577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3300">
              <a:solidFill>
                <a:srgbClr val="2A577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9" name="Google Shape;1159;p46"/>
          <p:cNvSpPr txBox="1"/>
          <p:nvPr/>
        </p:nvSpPr>
        <p:spPr>
          <a:xfrm>
            <a:off x="3302350" y="3804450"/>
            <a:ext cx="969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A577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3300">
              <a:solidFill>
                <a:srgbClr val="2A577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0" name="Google Shape;1160;p46"/>
          <p:cNvSpPr txBox="1"/>
          <p:nvPr/>
        </p:nvSpPr>
        <p:spPr>
          <a:xfrm>
            <a:off x="4870800" y="1117200"/>
            <a:ext cx="969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A577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3300">
              <a:solidFill>
                <a:srgbClr val="2A577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1" name="Google Shape;1161;p46"/>
          <p:cNvSpPr txBox="1"/>
          <p:nvPr/>
        </p:nvSpPr>
        <p:spPr>
          <a:xfrm>
            <a:off x="4870800" y="3804450"/>
            <a:ext cx="969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A577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3300">
              <a:solidFill>
                <a:srgbClr val="2A577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62" name="Google Shape;1162;p46"/>
          <p:cNvGrpSpPr/>
          <p:nvPr/>
        </p:nvGrpSpPr>
        <p:grpSpPr>
          <a:xfrm>
            <a:off x="5822483" y="724663"/>
            <a:ext cx="591705" cy="923128"/>
            <a:chOff x="5822483" y="724663"/>
            <a:chExt cx="591705" cy="923128"/>
          </a:xfrm>
        </p:grpSpPr>
        <p:sp>
          <p:nvSpPr>
            <p:cNvPr id="1163" name="Google Shape;1163;p46"/>
            <p:cNvSpPr/>
            <p:nvPr/>
          </p:nvSpPr>
          <p:spPr>
            <a:xfrm rot="10800000">
              <a:off x="5822483" y="1325348"/>
              <a:ext cx="25" cy="322443"/>
            </a:xfrm>
            <a:custGeom>
              <a:rect b="b" l="l" r="r" t="t"/>
              <a:pathLst>
                <a:path extrusionOk="0" fill="none" h="12789" w="1">
                  <a:moveTo>
                    <a:pt x="1" y="1"/>
                  </a:moveTo>
                  <a:lnTo>
                    <a:pt x="1" y="12788"/>
                  </a:lnTo>
                </a:path>
              </a:pathLst>
            </a:custGeom>
            <a:noFill/>
            <a:ln cap="flat" cmpd="sng" w="15625">
              <a:solidFill>
                <a:srgbClr val="26547C"/>
              </a:solidFill>
              <a:prstDash val="solid"/>
              <a:miter lim="48073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4" name="Google Shape;1164;p46"/>
            <p:cNvGrpSpPr/>
            <p:nvPr/>
          </p:nvGrpSpPr>
          <p:grpSpPr>
            <a:xfrm>
              <a:off x="5822498" y="724663"/>
              <a:ext cx="591689" cy="600805"/>
              <a:chOff x="5822498" y="724663"/>
              <a:chExt cx="591689" cy="600805"/>
            </a:xfrm>
          </p:grpSpPr>
          <p:sp>
            <p:nvSpPr>
              <p:cNvPr id="1165" name="Google Shape;1165;p46"/>
              <p:cNvSpPr/>
              <p:nvPr/>
            </p:nvSpPr>
            <p:spPr>
              <a:xfrm>
                <a:off x="5838137" y="724663"/>
                <a:ext cx="576051" cy="576084"/>
              </a:xfrm>
              <a:custGeom>
                <a:rect b="b" l="l" r="r" t="t"/>
                <a:pathLst>
                  <a:path extrusionOk="0" h="18701" w="18653">
                    <a:moveTo>
                      <a:pt x="9278" y="0"/>
                    </a:moveTo>
                    <a:lnTo>
                      <a:pt x="8317" y="48"/>
                    </a:lnTo>
                    <a:lnTo>
                      <a:pt x="6538" y="433"/>
                    </a:lnTo>
                    <a:lnTo>
                      <a:pt x="4856" y="1106"/>
                    </a:lnTo>
                    <a:lnTo>
                      <a:pt x="3365" y="2116"/>
                    </a:lnTo>
                    <a:lnTo>
                      <a:pt x="2115" y="3366"/>
                    </a:lnTo>
                    <a:lnTo>
                      <a:pt x="1106" y="4856"/>
                    </a:lnTo>
                    <a:lnTo>
                      <a:pt x="385" y="6538"/>
                    </a:lnTo>
                    <a:lnTo>
                      <a:pt x="0" y="8365"/>
                    </a:lnTo>
                    <a:lnTo>
                      <a:pt x="0" y="9327"/>
                    </a:lnTo>
                    <a:lnTo>
                      <a:pt x="0" y="10096"/>
                    </a:lnTo>
                    <a:lnTo>
                      <a:pt x="241" y="11538"/>
                    </a:lnTo>
                    <a:lnTo>
                      <a:pt x="914" y="13557"/>
                    </a:lnTo>
                    <a:lnTo>
                      <a:pt x="2452" y="15720"/>
                    </a:lnTo>
                    <a:lnTo>
                      <a:pt x="4519" y="17355"/>
                    </a:lnTo>
                    <a:lnTo>
                      <a:pt x="6971" y="18364"/>
                    </a:lnTo>
                    <a:lnTo>
                      <a:pt x="9615" y="18701"/>
                    </a:lnTo>
                    <a:lnTo>
                      <a:pt x="12259" y="18220"/>
                    </a:lnTo>
                    <a:lnTo>
                      <a:pt x="14134" y="17307"/>
                    </a:lnTo>
                    <a:lnTo>
                      <a:pt x="15336" y="16442"/>
                    </a:lnTo>
                    <a:lnTo>
                      <a:pt x="15865" y="15913"/>
                    </a:lnTo>
                    <a:lnTo>
                      <a:pt x="16441" y="15336"/>
                    </a:lnTo>
                    <a:lnTo>
                      <a:pt x="17307" y="14182"/>
                    </a:lnTo>
                    <a:lnTo>
                      <a:pt x="18220" y="12259"/>
                    </a:lnTo>
                    <a:lnTo>
                      <a:pt x="18653" y="9615"/>
                    </a:lnTo>
                    <a:lnTo>
                      <a:pt x="18364" y="7019"/>
                    </a:lnTo>
                    <a:lnTo>
                      <a:pt x="17355" y="4567"/>
                    </a:lnTo>
                    <a:lnTo>
                      <a:pt x="15720" y="2500"/>
                    </a:lnTo>
                    <a:lnTo>
                      <a:pt x="13509" y="962"/>
                    </a:lnTo>
                    <a:lnTo>
                      <a:pt x="11538" y="241"/>
                    </a:lnTo>
                    <a:lnTo>
                      <a:pt x="10048" y="48"/>
                    </a:lnTo>
                    <a:lnTo>
                      <a:pt x="9278" y="0"/>
                    </a:lnTo>
                    <a:close/>
                  </a:path>
                </a:pathLst>
              </a:custGeom>
              <a:solidFill>
                <a:srgbClr val="2654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46"/>
              <p:cNvSpPr/>
              <p:nvPr/>
            </p:nvSpPr>
            <p:spPr>
              <a:xfrm rot="10800000">
                <a:off x="5822498" y="1006681"/>
                <a:ext cx="371457" cy="318787"/>
              </a:xfrm>
              <a:custGeom>
                <a:rect b="b" l="l" r="r" t="t"/>
                <a:pathLst>
                  <a:path extrusionOk="0" fill="none" h="12644" w="14903">
                    <a:moveTo>
                      <a:pt x="14903" y="0"/>
                    </a:moveTo>
                    <a:lnTo>
                      <a:pt x="0" y="12644"/>
                    </a:lnTo>
                  </a:path>
                </a:pathLst>
              </a:custGeom>
              <a:noFill/>
              <a:ln cap="flat" cmpd="sng" w="15625">
                <a:solidFill>
                  <a:srgbClr val="26547C"/>
                </a:solidFill>
                <a:prstDash val="solid"/>
                <a:miter lim="48073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7" name="Google Shape;1167;p46"/>
              <p:cNvGrpSpPr/>
              <p:nvPr/>
            </p:nvGrpSpPr>
            <p:grpSpPr>
              <a:xfrm>
                <a:off x="5978897" y="862987"/>
                <a:ext cx="294524" cy="299451"/>
                <a:chOff x="5978897" y="862987"/>
                <a:chExt cx="294524" cy="299451"/>
              </a:xfrm>
            </p:grpSpPr>
            <p:sp>
              <p:nvSpPr>
                <p:cNvPr id="1168" name="Google Shape;1168;p46"/>
                <p:cNvSpPr/>
                <p:nvPr/>
              </p:nvSpPr>
              <p:spPr>
                <a:xfrm>
                  <a:off x="6130852" y="1018226"/>
                  <a:ext cx="25090" cy="25381"/>
                </a:xfrm>
                <a:custGeom>
                  <a:rect b="b" l="l" r="r" t="t"/>
                  <a:pathLst>
                    <a:path extrusionOk="0" h="770" w="770">
                      <a:moveTo>
                        <a:pt x="385" y="1"/>
                      </a:moveTo>
                      <a:lnTo>
                        <a:pt x="289" y="97"/>
                      </a:lnTo>
                      <a:lnTo>
                        <a:pt x="192" y="193"/>
                      </a:lnTo>
                      <a:lnTo>
                        <a:pt x="0" y="385"/>
                      </a:lnTo>
                      <a:lnTo>
                        <a:pt x="385" y="770"/>
                      </a:lnTo>
                      <a:lnTo>
                        <a:pt x="769" y="385"/>
                      </a:lnTo>
                      <a:lnTo>
                        <a:pt x="38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46"/>
                <p:cNvSpPr/>
                <p:nvPr/>
              </p:nvSpPr>
              <p:spPr>
                <a:xfrm>
                  <a:off x="6235817" y="1124366"/>
                  <a:ext cx="37603" cy="38072"/>
                </a:xfrm>
                <a:custGeom>
                  <a:rect b="b" l="l" r="r" t="t"/>
                  <a:pathLst>
                    <a:path extrusionOk="0" h="1155" w="1154">
                      <a:moveTo>
                        <a:pt x="914" y="1"/>
                      </a:moveTo>
                      <a:lnTo>
                        <a:pt x="0" y="914"/>
                      </a:lnTo>
                      <a:lnTo>
                        <a:pt x="96" y="1010"/>
                      </a:lnTo>
                      <a:lnTo>
                        <a:pt x="241" y="1154"/>
                      </a:lnTo>
                      <a:lnTo>
                        <a:pt x="625" y="1154"/>
                      </a:lnTo>
                      <a:lnTo>
                        <a:pt x="769" y="1010"/>
                      </a:lnTo>
                      <a:lnTo>
                        <a:pt x="1058" y="770"/>
                      </a:lnTo>
                      <a:lnTo>
                        <a:pt x="1154" y="625"/>
                      </a:lnTo>
                      <a:lnTo>
                        <a:pt x="1154" y="241"/>
                      </a:lnTo>
                      <a:lnTo>
                        <a:pt x="1058" y="97"/>
                      </a:lnTo>
                      <a:lnTo>
                        <a:pt x="91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46"/>
                <p:cNvSpPr/>
                <p:nvPr/>
              </p:nvSpPr>
              <p:spPr>
                <a:xfrm>
                  <a:off x="5978897" y="862987"/>
                  <a:ext cx="172342" cy="175921"/>
                </a:xfrm>
                <a:custGeom>
                  <a:rect b="b" l="l" r="r" t="t"/>
                  <a:pathLst>
                    <a:path extrusionOk="0" h="5337" w="5289">
                      <a:moveTo>
                        <a:pt x="2452" y="914"/>
                      </a:moveTo>
                      <a:lnTo>
                        <a:pt x="3461" y="1058"/>
                      </a:lnTo>
                      <a:lnTo>
                        <a:pt x="3894" y="1443"/>
                      </a:lnTo>
                      <a:lnTo>
                        <a:pt x="4134" y="1683"/>
                      </a:lnTo>
                      <a:lnTo>
                        <a:pt x="4375" y="2356"/>
                      </a:lnTo>
                      <a:lnTo>
                        <a:pt x="4375" y="3029"/>
                      </a:lnTo>
                      <a:lnTo>
                        <a:pt x="4134" y="3654"/>
                      </a:lnTo>
                      <a:lnTo>
                        <a:pt x="3894" y="3942"/>
                      </a:lnTo>
                      <a:lnTo>
                        <a:pt x="3461" y="4279"/>
                      </a:lnTo>
                      <a:lnTo>
                        <a:pt x="2452" y="4471"/>
                      </a:lnTo>
                      <a:lnTo>
                        <a:pt x="1538" y="4087"/>
                      </a:lnTo>
                      <a:lnTo>
                        <a:pt x="962" y="3221"/>
                      </a:lnTo>
                      <a:lnTo>
                        <a:pt x="865" y="2692"/>
                      </a:lnTo>
                      <a:lnTo>
                        <a:pt x="962" y="2116"/>
                      </a:lnTo>
                      <a:lnTo>
                        <a:pt x="1538" y="1298"/>
                      </a:lnTo>
                      <a:lnTo>
                        <a:pt x="2452" y="914"/>
                      </a:lnTo>
                      <a:close/>
                      <a:moveTo>
                        <a:pt x="2356" y="0"/>
                      </a:moveTo>
                      <a:lnTo>
                        <a:pt x="962" y="577"/>
                      </a:lnTo>
                      <a:lnTo>
                        <a:pt x="240" y="1491"/>
                      </a:lnTo>
                      <a:lnTo>
                        <a:pt x="0" y="2260"/>
                      </a:lnTo>
                      <a:lnTo>
                        <a:pt x="0" y="2692"/>
                      </a:lnTo>
                      <a:lnTo>
                        <a:pt x="0" y="3125"/>
                      </a:lnTo>
                      <a:lnTo>
                        <a:pt x="240" y="3894"/>
                      </a:lnTo>
                      <a:lnTo>
                        <a:pt x="962" y="4760"/>
                      </a:lnTo>
                      <a:lnTo>
                        <a:pt x="2356" y="5337"/>
                      </a:lnTo>
                      <a:lnTo>
                        <a:pt x="3461" y="5192"/>
                      </a:lnTo>
                      <a:lnTo>
                        <a:pt x="4182" y="4856"/>
                      </a:lnTo>
                      <a:lnTo>
                        <a:pt x="4519" y="4567"/>
                      </a:lnTo>
                      <a:lnTo>
                        <a:pt x="4855" y="4135"/>
                      </a:lnTo>
                      <a:lnTo>
                        <a:pt x="5288" y="3173"/>
                      </a:lnTo>
                      <a:lnTo>
                        <a:pt x="5288" y="2164"/>
                      </a:lnTo>
                      <a:lnTo>
                        <a:pt x="4855" y="1202"/>
                      </a:lnTo>
                      <a:lnTo>
                        <a:pt x="4519" y="818"/>
                      </a:lnTo>
                      <a:lnTo>
                        <a:pt x="4182" y="529"/>
                      </a:lnTo>
                      <a:lnTo>
                        <a:pt x="3461" y="145"/>
                      </a:lnTo>
                      <a:lnTo>
                        <a:pt x="235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46"/>
                <p:cNvSpPr/>
                <p:nvPr/>
              </p:nvSpPr>
              <p:spPr>
                <a:xfrm>
                  <a:off x="6151220" y="1038821"/>
                  <a:ext cx="39167" cy="38072"/>
                </a:xfrm>
                <a:custGeom>
                  <a:rect b="b" l="l" r="r" t="t"/>
                  <a:pathLst>
                    <a:path extrusionOk="0" h="1155" w="1202">
                      <a:moveTo>
                        <a:pt x="577" y="1"/>
                      </a:moveTo>
                      <a:lnTo>
                        <a:pt x="433" y="145"/>
                      </a:lnTo>
                      <a:lnTo>
                        <a:pt x="144" y="385"/>
                      </a:lnTo>
                      <a:lnTo>
                        <a:pt x="48" y="529"/>
                      </a:lnTo>
                      <a:lnTo>
                        <a:pt x="0" y="722"/>
                      </a:lnTo>
                      <a:lnTo>
                        <a:pt x="48" y="914"/>
                      </a:lnTo>
                      <a:lnTo>
                        <a:pt x="144" y="1058"/>
                      </a:lnTo>
                      <a:lnTo>
                        <a:pt x="289" y="1154"/>
                      </a:lnTo>
                      <a:lnTo>
                        <a:pt x="1202" y="241"/>
                      </a:lnTo>
                      <a:lnTo>
                        <a:pt x="1058" y="145"/>
                      </a:lnTo>
                      <a:lnTo>
                        <a:pt x="91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46"/>
                <p:cNvSpPr/>
                <p:nvPr/>
              </p:nvSpPr>
              <p:spPr>
                <a:xfrm>
                  <a:off x="6171587" y="1057835"/>
                  <a:ext cx="83059" cy="85604"/>
                </a:xfrm>
                <a:custGeom>
                  <a:rect b="b" l="l" r="r" t="t"/>
                  <a:pathLst>
                    <a:path extrusionOk="0" h="2597" w="2549">
                      <a:moveTo>
                        <a:pt x="914" y="0"/>
                      </a:moveTo>
                      <a:lnTo>
                        <a:pt x="0" y="962"/>
                      </a:lnTo>
                      <a:lnTo>
                        <a:pt x="1635" y="2596"/>
                      </a:lnTo>
                      <a:lnTo>
                        <a:pt x="2548" y="1683"/>
                      </a:lnTo>
                      <a:lnTo>
                        <a:pt x="9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173" name="Google Shape;1173;p46"/>
          <p:cNvGrpSpPr/>
          <p:nvPr/>
        </p:nvGrpSpPr>
        <p:grpSpPr>
          <a:xfrm>
            <a:off x="2655099" y="709638"/>
            <a:ext cx="667887" cy="938153"/>
            <a:chOff x="2655099" y="709638"/>
            <a:chExt cx="667887" cy="938153"/>
          </a:xfrm>
        </p:grpSpPr>
        <p:sp>
          <p:nvSpPr>
            <p:cNvPr id="1174" name="Google Shape;1174;p46"/>
            <p:cNvSpPr/>
            <p:nvPr/>
          </p:nvSpPr>
          <p:spPr>
            <a:xfrm>
              <a:off x="2655099" y="709638"/>
              <a:ext cx="576051" cy="576084"/>
            </a:xfrm>
            <a:custGeom>
              <a:rect b="b" l="l" r="r" t="t"/>
              <a:pathLst>
                <a:path extrusionOk="0" h="18701" w="18653">
                  <a:moveTo>
                    <a:pt x="9278" y="0"/>
                  </a:moveTo>
                  <a:lnTo>
                    <a:pt x="8317" y="48"/>
                  </a:lnTo>
                  <a:lnTo>
                    <a:pt x="6538" y="433"/>
                  </a:lnTo>
                  <a:lnTo>
                    <a:pt x="4856" y="1106"/>
                  </a:lnTo>
                  <a:lnTo>
                    <a:pt x="3365" y="2116"/>
                  </a:lnTo>
                  <a:lnTo>
                    <a:pt x="2115" y="3366"/>
                  </a:lnTo>
                  <a:lnTo>
                    <a:pt x="1106" y="4856"/>
                  </a:lnTo>
                  <a:lnTo>
                    <a:pt x="385" y="6538"/>
                  </a:lnTo>
                  <a:lnTo>
                    <a:pt x="0" y="8365"/>
                  </a:lnTo>
                  <a:lnTo>
                    <a:pt x="0" y="9327"/>
                  </a:lnTo>
                  <a:lnTo>
                    <a:pt x="0" y="10096"/>
                  </a:lnTo>
                  <a:lnTo>
                    <a:pt x="241" y="11538"/>
                  </a:lnTo>
                  <a:lnTo>
                    <a:pt x="914" y="13557"/>
                  </a:lnTo>
                  <a:lnTo>
                    <a:pt x="2452" y="15720"/>
                  </a:lnTo>
                  <a:lnTo>
                    <a:pt x="4519" y="17355"/>
                  </a:lnTo>
                  <a:lnTo>
                    <a:pt x="6971" y="18364"/>
                  </a:lnTo>
                  <a:lnTo>
                    <a:pt x="9615" y="18701"/>
                  </a:lnTo>
                  <a:lnTo>
                    <a:pt x="12259" y="18220"/>
                  </a:lnTo>
                  <a:lnTo>
                    <a:pt x="14134" y="17307"/>
                  </a:lnTo>
                  <a:lnTo>
                    <a:pt x="15336" y="16442"/>
                  </a:lnTo>
                  <a:lnTo>
                    <a:pt x="15865" y="15913"/>
                  </a:lnTo>
                  <a:lnTo>
                    <a:pt x="16441" y="15336"/>
                  </a:lnTo>
                  <a:lnTo>
                    <a:pt x="17307" y="14182"/>
                  </a:lnTo>
                  <a:lnTo>
                    <a:pt x="18220" y="12259"/>
                  </a:lnTo>
                  <a:lnTo>
                    <a:pt x="18653" y="9615"/>
                  </a:lnTo>
                  <a:lnTo>
                    <a:pt x="18364" y="7019"/>
                  </a:lnTo>
                  <a:lnTo>
                    <a:pt x="17355" y="4567"/>
                  </a:lnTo>
                  <a:lnTo>
                    <a:pt x="15720" y="2500"/>
                  </a:lnTo>
                  <a:lnTo>
                    <a:pt x="13509" y="962"/>
                  </a:lnTo>
                  <a:lnTo>
                    <a:pt x="11538" y="241"/>
                  </a:lnTo>
                  <a:lnTo>
                    <a:pt x="10048" y="48"/>
                  </a:lnTo>
                  <a:lnTo>
                    <a:pt x="9278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5" name="Google Shape;1175;p46"/>
            <p:cNvGrpSpPr/>
            <p:nvPr/>
          </p:nvGrpSpPr>
          <p:grpSpPr>
            <a:xfrm>
              <a:off x="2952701" y="1006681"/>
              <a:ext cx="370286" cy="641110"/>
              <a:chOff x="2952701" y="1006681"/>
              <a:chExt cx="370286" cy="641110"/>
            </a:xfrm>
          </p:grpSpPr>
          <p:sp>
            <p:nvSpPr>
              <p:cNvPr id="1176" name="Google Shape;1176;p46"/>
              <p:cNvSpPr/>
              <p:nvPr/>
            </p:nvSpPr>
            <p:spPr>
              <a:xfrm rot="10800000">
                <a:off x="2952701" y="1006681"/>
                <a:ext cx="370286" cy="318787"/>
              </a:xfrm>
              <a:custGeom>
                <a:rect b="b" l="l" r="r" t="t"/>
                <a:pathLst>
                  <a:path extrusionOk="0" fill="none" h="12644" w="14856">
                    <a:moveTo>
                      <a:pt x="1" y="0"/>
                    </a:moveTo>
                    <a:lnTo>
                      <a:pt x="14856" y="12644"/>
                    </a:lnTo>
                  </a:path>
                </a:pathLst>
              </a:custGeom>
              <a:noFill/>
              <a:ln cap="flat" cmpd="sng" w="15625">
                <a:solidFill>
                  <a:srgbClr val="26547C"/>
                </a:solidFill>
                <a:prstDash val="solid"/>
                <a:miter lim="48073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46"/>
              <p:cNvSpPr/>
              <p:nvPr/>
            </p:nvSpPr>
            <p:spPr>
              <a:xfrm rot="10800000">
                <a:off x="3322962" y="1325348"/>
                <a:ext cx="25" cy="322443"/>
              </a:xfrm>
              <a:custGeom>
                <a:rect b="b" l="l" r="r" t="t"/>
                <a:pathLst>
                  <a:path extrusionOk="0" fill="none" h="12789" w="1">
                    <a:moveTo>
                      <a:pt x="1" y="1"/>
                    </a:moveTo>
                    <a:lnTo>
                      <a:pt x="1" y="12788"/>
                    </a:lnTo>
                  </a:path>
                </a:pathLst>
              </a:custGeom>
              <a:noFill/>
              <a:ln cap="flat" cmpd="sng" w="15625">
                <a:solidFill>
                  <a:srgbClr val="26547C"/>
                </a:solidFill>
                <a:prstDash val="solid"/>
                <a:miter lim="48073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8" name="Google Shape;1178;p46"/>
            <p:cNvGrpSpPr/>
            <p:nvPr/>
          </p:nvGrpSpPr>
          <p:grpSpPr>
            <a:xfrm>
              <a:off x="2778048" y="820001"/>
              <a:ext cx="330151" cy="355374"/>
              <a:chOff x="3931348" y="-126049"/>
              <a:chExt cx="330151" cy="355374"/>
            </a:xfrm>
          </p:grpSpPr>
          <p:sp>
            <p:nvSpPr>
              <p:cNvPr id="1179" name="Google Shape;1179;p46"/>
              <p:cNvSpPr/>
              <p:nvPr/>
            </p:nvSpPr>
            <p:spPr>
              <a:xfrm>
                <a:off x="4034318" y="154855"/>
                <a:ext cx="123970" cy="20481"/>
              </a:xfrm>
              <a:custGeom>
                <a:rect b="b" l="l" r="r" t="t"/>
                <a:pathLst>
                  <a:path extrusionOk="0" h="697" w="4266">
                    <a:moveTo>
                      <a:pt x="1" y="0"/>
                    </a:moveTo>
                    <a:lnTo>
                      <a:pt x="1" y="54"/>
                    </a:lnTo>
                    <a:cubicBezTo>
                      <a:pt x="1" y="286"/>
                      <a:pt x="72" y="518"/>
                      <a:pt x="233" y="696"/>
                    </a:cubicBezTo>
                    <a:lnTo>
                      <a:pt x="4051" y="696"/>
                    </a:lnTo>
                    <a:cubicBezTo>
                      <a:pt x="4194" y="518"/>
                      <a:pt x="4265" y="286"/>
                      <a:pt x="4265" y="54"/>
                    </a:cubicBezTo>
                    <a:lnTo>
                      <a:pt x="4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6"/>
              <p:cNvSpPr/>
              <p:nvPr/>
            </p:nvSpPr>
            <p:spPr>
              <a:xfrm>
                <a:off x="4033795" y="112913"/>
                <a:ext cx="124493" cy="21010"/>
              </a:xfrm>
              <a:custGeom>
                <a:rect b="b" l="l" r="r" t="t"/>
                <a:pathLst>
                  <a:path extrusionOk="0" h="715" w="4284">
                    <a:moveTo>
                      <a:pt x="1" y="1"/>
                    </a:moveTo>
                    <a:cubicBezTo>
                      <a:pt x="19" y="55"/>
                      <a:pt x="19" y="108"/>
                      <a:pt x="19" y="162"/>
                    </a:cubicBezTo>
                    <a:lnTo>
                      <a:pt x="19" y="715"/>
                    </a:lnTo>
                    <a:lnTo>
                      <a:pt x="4283" y="715"/>
                    </a:lnTo>
                    <a:lnTo>
                      <a:pt x="4283" y="162"/>
                    </a:lnTo>
                    <a:cubicBezTo>
                      <a:pt x="4283" y="108"/>
                      <a:pt x="4283" y="55"/>
                      <a:pt x="4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6"/>
              <p:cNvSpPr/>
              <p:nvPr/>
            </p:nvSpPr>
            <p:spPr>
              <a:xfrm>
                <a:off x="4056103" y="196238"/>
                <a:ext cx="80380" cy="33088"/>
              </a:xfrm>
              <a:custGeom>
                <a:rect b="b" l="l" r="r" t="t"/>
                <a:pathLst>
                  <a:path extrusionOk="0" h="1126" w="2766">
                    <a:moveTo>
                      <a:pt x="0" y="1"/>
                    </a:moveTo>
                    <a:cubicBezTo>
                      <a:pt x="125" y="661"/>
                      <a:pt x="714" y="1125"/>
                      <a:pt x="1374" y="1125"/>
                    </a:cubicBezTo>
                    <a:cubicBezTo>
                      <a:pt x="2052" y="1125"/>
                      <a:pt x="2641" y="661"/>
                      <a:pt x="27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46"/>
              <p:cNvSpPr/>
              <p:nvPr/>
            </p:nvSpPr>
            <p:spPr>
              <a:xfrm>
                <a:off x="4048319" y="-62637"/>
                <a:ext cx="96479" cy="97558"/>
              </a:xfrm>
              <a:custGeom>
                <a:rect b="b" l="l" r="r" t="t"/>
                <a:pathLst>
                  <a:path extrusionOk="0" h="3320" w="3320">
                    <a:moveTo>
                      <a:pt x="1647" y="1308"/>
                    </a:moveTo>
                    <a:cubicBezTo>
                      <a:pt x="1829" y="1308"/>
                      <a:pt x="1999" y="1444"/>
                      <a:pt x="1999" y="1660"/>
                    </a:cubicBezTo>
                    <a:cubicBezTo>
                      <a:pt x="1999" y="1856"/>
                      <a:pt x="1838" y="2017"/>
                      <a:pt x="1642" y="2017"/>
                    </a:cubicBezTo>
                    <a:cubicBezTo>
                      <a:pt x="1339" y="2017"/>
                      <a:pt x="1178" y="1642"/>
                      <a:pt x="1392" y="1410"/>
                    </a:cubicBezTo>
                    <a:cubicBezTo>
                      <a:pt x="1468" y="1340"/>
                      <a:pt x="1559" y="1308"/>
                      <a:pt x="1647" y="1308"/>
                    </a:cubicBezTo>
                    <a:close/>
                    <a:moveTo>
                      <a:pt x="1642" y="1"/>
                    </a:moveTo>
                    <a:lnTo>
                      <a:pt x="1482" y="411"/>
                    </a:lnTo>
                    <a:cubicBezTo>
                      <a:pt x="1446" y="518"/>
                      <a:pt x="1374" y="590"/>
                      <a:pt x="1267" y="625"/>
                    </a:cubicBezTo>
                    <a:lnTo>
                      <a:pt x="1178" y="661"/>
                    </a:lnTo>
                    <a:cubicBezTo>
                      <a:pt x="1134" y="679"/>
                      <a:pt x="1085" y="688"/>
                      <a:pt x="1035" y="688"/>
                    </a:cubicBezTo>
                    <a:cubicBezTo>
                      <a:pt x="986" y="688"/>
                      <a:pt x="937" y="679"/>
                      <a:pt x="893" y="661"/>
                    </a:cubicBezTo>
                    <a:lnTo>
                      <a:pt x="482" y="482"/>
                    </a:lnTo>
                    <a:lnTo>
                      <a:pt x="464" y="500"/>
                    </a:lnTo>
                    <a:lnTo>
                      <a:pt x="643" y="893"/>
                    </a:lnTo>
                    <a:cubicBezTo>
                      <a:pt x="696" y="982"/>
                      <a:pt x="696" y="1107"/>
                      <a:pt x="643" y="1196"/>
                    </a:cubicBezTo>
                    <a:cubicBezTo>
                      <a:pt x="625" y="1214"/>
                      <a:pt x="625" y="1250"/>
                      <a:pt x="607" y="1285"/>
                    </a:cubicBezTo>
                    <a:cubicBezTo>
                      <a:pt x="572" y="1375"/>
                      <a:pt x="500" y="1464"/>
                      <a:pt x="411" y="1499"/>
                    </a:cubicBezTo>
                    <a:lnTo>
                      <a:pt x="1" y="1660"/>
                    </a:lnTo>
                    <a:lnTo>
                      <a:pt x="1" y="1678"/>
                    </a:lnTo>
                    <a:lnTo>
                      <a:pt x="393" y="1838"/>
                    </a:lnTo>
                    <a:cubicBezTo>
                      <a:pt x="482" y="1874"/>
                      <a:pt x="572" y="1946"/>
                      <a:pt x="607" y="2053"/>
                    </a:cubicBezTo>
                    <a:cubicBezTo>
                      <a:pt x="607" y="2088"/>
                      <a:pt x="625" y="2124"/>
                      <a:pt x="643" y="2142"/>
                    </a:cubicBezTo>
                    <a:cubicBezTo>
                      <a:pt x="679" y="2249"/>
                      <a:pt x="679" y="2356"/>
                      <a:pt x="643" y="2445"/>
                    </a:cubicBezTo>
                    <a:lnTo>
                      <a:pt x="464" y="2838"/>
                    </a:lnTo>
                    <a:lnTo>
                      <a:pt x="482" y="2856"/>
                    </a:lnTo>
                    <a:lnTo>
                      <a:pt x="875" y="2677"/>
                    </a:lnTo>
                    <a:cubicBezTo>
                      <a:pt x="919" y="2659"/>
                      <a:pt x="969" y="2650"/>
                      <a:pt x="1018" y="2650"/>
                    </a:cubicBezTo>
                    <a:cubicBezTo>
                      <a:pt x="1067" y="2650"/>
                      <a:pt x="1116" y="2659"/>
                      <a:pt x="1160" y="2677"/>
                    </a:cubicBezTo>
                    <a:lnTo>
                      <a:pt x="1285" y="2731"/>
                    </a:lnTo>
                    <a:cubicBezTo>
                      <a:pt x="1374" y="2766"/>
                      <a:pt x="1446" y="2838"/>
                      <a:pt x="1499" y="2927"/>
                    </a:cubicBezTo>
                    <a:lnTo>
                      <a:pt x="1642" y="3319"/>
                    </a:lnTo>
                    <a:lnTo>
                      <a:pt x="1660" y="3319"/>
                    </a:lnTo>
                    <a:lnTo>
                      <a:pt x="1821" y="2927"/>
                    </a:lnTo>
                    <a:cubicBezTo>
                      <a:pt x="1856" y="2838"/>
                      <a:pt x="1928" y="2766"/>
                      <a:pt x="2035" y="2731"/>
                    </a:cubicBezTo>
                    <a:lnTo>
                      <a:pt x="2142" y="2677"/>
                    </a:lnTo>
                    <a:cubicBezTo>
                      <a:pt x="2186" y="2659"/>
                      <a:pt x="2235" y="2650"/>
                      <a:pt x="2284" y="2650"/>
                    </a:cubicBezTo>
                    <a:cubicBezTo>
                      <a:pt x="2333" y="2650"/>
                      <a:pt x="2383" y="2659"/>
                      <a:pt x="2427" y="2677"/>
                    </a:cubicBezTo>
                    <a:lnTo>
                      <a:pt x="2820" y="2856"/>
                    </a:lnTo>
                    <a:lnTo>
                      <a:pt x="2838" y="2838"/>
                    </a:lnTo>
                    <a:lnTo>
                      <a:pt x="2659" y="2445"/>
                    </a:lnTo>
                    <a:cubicBezTo>
                      <a:pt x="2623" y="2356"/>
                      <a:pt x="2623" y="2249"/>
                      <a:pt x="2659" y="2142"/>
                    </a:cubicBezTo>
                    <a:cubicBezTo>
                      <a:pt x="2677" y="2124"/>
                      <a:pt x="2695" y="2088"/>
                      <a:pt x="2713" y="2053"/>
                    </a:cubicBezTo>
                    <a:cubicBezTo>
                      <a:pt x="2748" y="1946"/>
                      <a:pt x="2820" y="1874"/>
                      <a:pt x="2909" y="1838"/>
                    </a:cubicBezTo>
                    <a:lnTo>
                      <a:pt x="3319" y="1678"/>
                    </a:lnTo>
                    <a:lnTo>
                      <a:pt x="3319" y="1660"/>
                    </a:lnTo>
                    <a:lnTo>
                      <a:pt x="2909" y="1499"/>
                    </a:lnTo>
                    <a:cubicBezTo>
                      <a:pt x="2802" y="1464"/>
                      <a:pt x="2730" y="1392"/>
                      <a:pt x="2695" y="1285"/>
                    </a:cubicBezTo>
                    <a:cubicBezTo>
                      <a:pt x="2695" y="1250"/>
                      <a:pt x="2677" y="1232"/>
                      <a:pt x="2659" y="1196"/>
                    </a:cubicBezTo>
                    <a:cubicBezTo>
                      <a:pt x="2623" y="1107"/>
                      <a:pt x="2623" y="982"/>
                      <a:pt x="2659" y="893"/>
                    </a:cubicBezTo>
                    <a:lnTo>
                      <a:pt x="2838" y="500"/>
                    </a:lnTo>
                    <a:lnTo>
                      <a:pt x="2820" y="482"/>
                    </a:lnTo>
                    <a:lnTo>
                      <a:pt x="2409" y="661"/>
                    </a:lnTo>
                    <a:cubicBezTo>
                      <a:pt x="2365" y="679"/>
                      <a:pt x="2316" y="688"/>
                      <a:pt x="2267" y="688"/>
                    </a:cubicBezTo>
                    <a:cubicBezTo>
                      <a:pt x="2218" y="688"/>
                      <a:pt x="2168" y="679"/>
                      <a:pt x="2124" y="661"/>
                    </a:cubicBezTo>
                    <a:lnTo>
                      <a:pt x="2035" y="625"/>
                    </a:lnTo>
                    <a:cubicBezTo>
                      <a:pt x="1945" y="590"/>
                      <a:pt x="1856" y="518"/>
                      <a:pt x="1821" y="411"/>
                    </a:cubicBez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6"/>
              <p:cNvSpPr/>
              <p:nvPr/>
            </p:nvSpPr>
            <p:spPr>
              <a:xfrm>
                <a:off x="3931348" y="-126049"/>
                <a:ext cx="330151" cy="218154"/>
              </a:xfrm>
              <a:custGeom>
                <a:rect b="b" l="l" r="r" t="t"/>
                <a:pathLst>
                  <a:path extrusionOk="0" h="7424" w="11361">
                    <a:moveTo>
                      <a:pt x="5937" y="1446"/>
                    </a:moveTo>
                    <a:cubicBezTo>
                      <a:pt x="6079" y="1446"/>
                      <a:pt x="6204" y="1535"/>
                      <a:pt x="6258" y="1678"/>
                    </a:cubicBezTo>
                    <a:lnTo>
                      <a:pt x="6401" y="2053"/>
                    </a:lnTo>
                    <a:lnTo>
                      <a:pt x="6775" y="1892"/>
                    </a:lnTo>
                    <a:cubicBezTo>
                      <a:pt x="6827" y="1873"/>
                      <a:pt x="6880" y="1863"/>
                      <a:pt x="6932" y="1863"/>
                    </a:cubicBezTo>
                    <a:cubicBezTo>
                      <a:pt x="7024" y="1863"/>
                      <a:pt x="7111" y="1895"/>
                      <a:pt x="7168" y="1963"/>
                    </a:cubicBezTo>
                    <a:lnTo>
                      <a:pt x="7525" y="2320"/>
                    </a:lnTo>
                    <a:cubicBezTo>
                      <a:pt x="7632" y="2427"/>
                      <a:pt x="7667" y="2588"/>
                      <a:pt x="7614" y="2713"/>
                    </a:cubicBezTo>
                    <a:lnTo>
                      <a:pt x="7436" y="3088"/>
                    </a:lnTo>
                    <a:lnTo>
                      <a:pt x="7828" y="3248"/>
                    </a:lnTo>
                    <a:cubicBezTo>
                      <a:pt x="7953" y="3284"/>
                      <a:pt x="8042" y="3427"/>
                      <a:pt x="8042" y="3569"/>
                    </a:cubicBezTo>
                    <a:lnTo>
                      <a:pt x="8042" y="4069"/>
                    </a:lnTo>
                    <a:cubicBezTo>
                      <a:pt x="8042" y="4212"/>
                      <a:pt x="7953" y="4354"/>
                      <a:pt x="7828" y="4408"/>
                    </a:cubicBezTo>
                    <a:lnTo>
                      <a:pt x="7453" y="4551"/>
                    </a:lnTo>
                    <a:lnTo>
                      <a:pt x="7614" y="4925"/>
                    </a:lnTo>
                    <a:cubicBezTo>
                      <a:pt x="7667" y="5068"/>
                      <a:pt x="7632" y="5211"/>
                      <a:pt x="7543" y="5318"/>
                    </a:cubicBezTo>
                    <a:lnTo>
                      <a:pt x="7168" y="5675"/>
                    </a:lnTo>
                    <a:cubicBezTo>
                      <a:pt x="7110" y="5744"/>
                      <a:pt x="7023" y="5783"/>
                      <a:pt x="6930" y="5783"/>
                    </a:cubicBezTo>
                    <a:cubicBezTo>
                      <a:pt x="6879" y="5783"/>
                      <a:pt x="6826" y="5771"/>
                      <a:pt x="6775" y="5746"/>
                    </a:cubicBezTo>
                    <a:lnTo>
                      <a:pt x="6418" y="5585"/>
                    </a:lnTo>
                    <a:lnTo>
                      <a:pt x="6258" y="5978"/>
                    </a:lnTo>
                    <a:cubicBezTo>
                      <a:pt x="6204" y="6103"/>
                      <a:pt x="6079" y="6192"/>
                      <a:pt x="5937" y="6192"/>
                    </a:cubicBezTo>
                    <a:lnTo>
                      <a:pt x="5419" y="6192"/>
                    </a:lnTo>
                    <a:cubicBezTo>
                      <a:pt x="5277" y="6192"/>
                      <a:pt x="5152" y="6103"/>
                      <a:pt x="5098" y="5978"/>
                    </a:cubicBezTo>
                    <a:lnTo>
                      <a:pt x="4955" y="5585"/>
                    </a:lnTo>
                    <a:lnTo>
                      <a:pt x="4581" y="5746"/>
                    </a:lnTo>
                    <a:cubicBezTo>
                      <a:pt x="4530" y="5771"/>
                      <a:pt x="4477" y="5783"/>
                      <a:pt x="4425" y="5783"/>
                    </a:cubicBezTo>
                    <a:cubicBezTo>
                      <a:pt x="4331" y="5783"/>
                      <a:pt x="4239" y="5744"/>
                      <a:pt x="4170" y="5675"/>
                    </a:cubicBezTo>
                    <a:lnTo>
                      <a:pt x="3813" y="5318"/>
                    </a:lnTo>
                    <a:cubicBezTo>
                      <a:pt x="3724" y="5211"/>
                      <a:pt x="3689" y="5068"/>
                      <a:pt x="3742" y="4925"/>
                    </a:cubicBezTo>
                    <a:lnTo>
                      <a:pt x="3921" y="4551"/>
                    </a:lnTo>
                    <a:lnTo>
                      <a:pt x="3528" y="4408"/>
                    </a:lnTo>
                    <a:cubicBezTo>
                      <a:pt x="3403" y="4354"/>
                      <a:pt x="3314" y="4229"/>
                      <a:pt x="3314" y="4069"/>
                    </a:cubicBezTo>
                    <a:lnTo>
                      <a:pt x="3314" y="3569"/>
                    </a:lnTo>
                    <a:cubicBezTo>
                      <a:pt x="3314" y="3427"/>
                      <a:pt x="3403" y="3302"/>
                      <a:pt x="3528" y="3248"/>
                    </a:cubicBezTo>
                    <a:lnTo>
                      <a:pt x="3921" y="3088"/>
                    </a:lnTo>
                    <a:lnTo>
                      <a:pt x="3742" y="2713"/>
                    </a:lnTo>
                    <a:cubicBezTo>
                      <a:pt x="3689" y="2588"/>
                      <a:pt x="3724" y="2427"/>
                      <a:pt x="3813" y="2320"/>
                    </a:cubicBezTo>
                    <a:lnTo>
                      <a:pt x="4170" y="1963"/>
                    </a:lnTo>
                    <a:cubicBezTo>
                      <a:pt x="4239" y="1895"/>
                      <a:pt x="4330" y="1863"/>
                      <a:pt x="4423" y="1863"/>
                    </a:cubicBezTo>
                    <a:cubicBezTo>
                      <a:pt x="4476" y="1863"/>
                      <a:pt x="4529" y="1873"/>
                      <a:pt x="4581" y="1892"/>
                    </a:cubicBezTo>
                    <a:lnTo>
                      <a:pt x="4955" y="2053"/>
                    </a:lnTo>
                    <a:lnTo>
                      <a:pt x="5098" y="1678"/>
                    </a:lnTo>
                    <a:cubicBezTo>
                      <a:pt x="5152" y="1535"/>
                      <a:pt x="5277" y="1446"/>
                      <a:pt x="5419" y="1446"/>
                    </a:cubicBezTo>
                    <a:close/>
                    <a:moveTo>
                      <a:pt x="5648" y="1"/>
                    </a:moveTo>
                    <a:cubicBezTo>
                      <a:pt x="1720" y="1"/>
                      <a:pt x="1" y="4983"/>
                      <a:pt x="3100" y="7423"/>
                    </a:cubicBezTo>
                    <a:lnTo>
                      <a:pt x="8256" y="7423"/>
                    </a:lnTo>
                    <a:cubicBezTo>
                      <a:pt x="11361" y="4979"/>
                      <a:pt x="9630" y="1"/>
                      <a:pt x="5669" y="1"/>
                    </a:cubicBezTo>
                    <a:cubicBezTo>
                      <a:pt x="5662" y="1"/>
                      <a:pt x="5655" y="1"/>
                      <a:pt x="56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4" name="Google Shape;1184;p46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7"/>
          <p:cNvSpPr/>
          <p:nvPr/>
        </p:nvSpPr>
        <p:spPr>
          <a:xfrm>
            <a:off x="3840480" y="3901014"/>
            <a:ext cx="1450773" cy="226746"/>
          </a:xfrm>
          <a:custGeom>
            <a:rect b="b" l="l" r="r" t="t"/>
            <a:pathLst>
              <a:path extrusionOk="0" h="9040" w="57702">
                <a:moveTo>
                  <a:pt x="4249" y="0"/>
                </a:moveTo>
                <a:lnTo>
                  <a:pt x="53454" y="0"/>
                </a:lnTo>
                <a:cubicBezTo>
                  <a:pt x="55832" y="0"/>
                  <a:pt x="57701" y="1903"/>
                  <a:pt x="57701" y="4248"/>
                </a:cubicBezTo>
                <a:lnTo>
                  <a:pt x="57701" y="4791"/>
                </a:lnTo>
                <a:cubicBezTo>
                  <a:pt x="57701" y="7136"/>
                  <a:pt x="55832" y="9039"/>
                  <a:pt x="53454" y="9039"/>
                </a:cubicBezTo>
                <a:lnTo>
                  <a:pt x="4249" y="9039"/>
                </a:lnTo>
                <a:cubicBezTo>
                  <a:pt x="1904" y="9039"/>
                  <a:pt x="1" y="7136"/>
                  <a:pt x="1" y="4791"/>
                </a:cubicBezTo>
                <a:lnTo>
                  <a:pt x="1" y="4248"/>
                </a:lnTo>
                <a:cubicBezTo>
                  <a:pt x="1" y="1903"/>
                  <a:pt x="1904" y="0"/>
                  <a:pt x="4249" y="0"/>
                </a:cubicBezTo>
                <a:close/>
              </a:path>
            </a:pathLst>
          </a:custGeom>
          <a:solidFill>
            <a:srgbClr val="93AA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190" name="Google Shape;1190;p47"/>
          <p:cNvSpPr/>
          <p:nvPr/>
        </p:nvSpPr>
        <p:spPr>
          <a:xfrm>
            <a:off x="1607718" y="959410"/>
            <a:ext cx="1455363" cy="227989"/>
          </a:xfrm>
          <a:custGeom>
            <a:rect b="b" l="l" r="r" t="t"/>
            <a:pathLst>
              <a:path extrusionOk="0" h="9040" w="57701">
                <a:moveTo>
                  <a:pt x="4248" y="0"/>
                </a:moveTo>
                <a:lnTo>
                  <a:pt x="53453" y="0"/>
                </a:lnTo>
                <a:cubicBezTo>
                  <a:pt x="55798" y="0"/>
                  <a:pt x="57701" y="1903"/>
                  <a:pt x="57701" y="4248"/>
                </a:cubicBezTo>
                <a:lnTo>
                  <a:pt x="57701" y="4791"/>
                </a:lnTo>
                <a:cubicBezTo>
                  <a:pt x="57701" y="7136"/>
                  <a:pt x="55798" y="9039"/>
                  <a:pt x="53453" y="9039"/>
                </a:cubicBezTo>
                <a:lnTo>
                  <a:pt x="4248" y="9039"/>
                </a:lnTo>
                <a:cubicBezTo>
                  <a:pt x="1869" y="9039"/>
                  <a:pt x="0" y="7136"/>
                  <a:pt x="0" y="4791"/>
                </a:cubicBezTo>
                <a:lnTo>
                  <a:pt x="0" y="4248"/>
                </a:lnTo>
                <a:cubicBezTo>
                  <a:pt x="0" y="1903"/>
                  <a:pt x="1869" y="0"/>
                  <a:pt x="4248" y="0"/>
                </a:cubicBez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191" name="Google Shape;1191;p47"/>
          <p:cNvSpPr/>
          <p:nvPr/>
        </p:nvSpPr>
        <p:spPr>
          <a:xfrm>
            <a:off x="6108209" y="960009"/>
            <a:ext cx="1450628" cy="226791"/>
          </a:xfrm>
          <a:custGeom>
            <a:rect b="b" l="l" r="r" t="t"/>
            <a:pathLst>
              <a:path extrusionOk="0" h="9040" w="57702">
                <a:moveTo>
                  <a:pt x="4248" y="0"/>
                </a:moveTo>
                <a:lnTo>
                  <a:pt x="53454" y="0"/>
                </a:lnTo>
                <a:cubicBezTo>
                  <a:pt x="55798" y="0"/>
                  <a:pt x="57701" y="1903"/>
                  <a:pt x="57701" y="4248"/>
                </a:cubicBezTo>
                <a:lnTo>
                  <a:pt x="57701" y="4791"/>
                </a:lnTo>
                <a:cubicBezTo>
                  <a:pt x="57701" y="7136"/>
                  <a:pt x="55798" y="9039"/>
                  <a:pt x="53454" y="9039"/>
                </a:cubicBezTo>
                <a:lnTo>
                  <a:pt x="4248" y="9039"/>
                </a:lnTo>
                <a:cubicBezTo>
                  <a:pt x="1904" y="9039"/>
                  <a:pt x="1" y="7136"/>
                  <a:pt x="1" y="4791"/>
                </a:cubicBezTo>
                <a:lnTo>
                  <a:pt x="1" y="4248"/>
                </a:lnTo>
                <a:cubicBezTo>
                  <a:pt x="1" y="1903"/>
                  <a:pt x="1904" y="0"/>
                  <a:pt x="4248" y="0"/>
                </a:cubicBezTo>
                <a:close/>
              </a:path>
            </a:pathLst>
          </a:custGeom>
          <a:solidFill>
            <a:srgbClr val="F054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192" name="Google Shape;1192;p47"/>
          <p:cNvSpPr/>
          <p:nvPr/>
        </p:nvSpPr>
        <p:spPr>
          <a:xfrm>
            <a:off x="1610098" y="3900991"/>
            <a:ext cx="1450603" cy="226791"/>
          </a:xfrm>
          <a:custGeom>
            <a:rect b="b" l="l" r="r" t="t"/>
            <a:pathLst>
              <a:path extrusionOk="0" h="9040" w="57701">
                <a:moveTo>
                  <a:pt x="4248" y="0"/>
                </a:moveTo>
                <a:lnTo>
                  <a:pt x="53453" y="0"/>
                </a:lnTo>
                <a:cubicBezTo>
                  <a:pt x="55798" y="0"/>
                  <a:pt x="57701" y="1903"/>
                  <a:pt x="57701" y="4248"/>
                </a:cubicBezTo>
                <a:lnTo>
                  <a:pt x="57701" y="4791"/>
                </a:lnTo>
                <a:cubicBezTo>
                  <a:pt x="57701" y="7136"/>
                  <a:pt x="55798" y="9039"/>
                  <a:pt x="53453" y="9039"/>
                </a:cubicBezTo>
                <a:lnTo>
                  <a:pt x="4248" y="9039"/>
                </a:lnTo>
                <a:cubicBezTo>
                  <a:pt x="1869" y="9039"/>
                  <a:pt x="0" y="7136"/>
                  <a:pt x="0" y="4791"/>
                </a:cubicBezTo>
                <a:lnTo>
                  <a:pt x="0" y="4248"/>
                </a:lnTo>
                <a:cubicBezTo>
                  <a:pt x="0" y="1903"/>
                  <a:pt x="1869" y="0"/>
                  <a:pt x="4248" y="0"/>
                </a:cubicBezTo>
                <a:close/>
              </a:path>
            </a:pathLst>
          </a:custGeom>
          <a:solidFill>
            <a:srgbClr val="F054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193" name="Google Shape;1193;p47"/>
          <p:cNvSpPr/>
          <p:nvPr/>
        </p:nvSpPr>
        <p:spPr>
          <a:xfrm>
            <a:off x="6108209" y="3900991"/>
            <a:ext cx="1450628" cy="226791"/>
          </a:xfrm>
          <a:custGeom>
            <a:rect b="b" l="l" r="r" t="t"/>
            <a:pathLst>
              <a:path extrusionOk="0" h="9040" w="57702">
                <a:moveTo>
                  <a:pt x="4248" y="0"/>
                </a:moveTo>
                <a:lnTo>
                  <a:pt x="53454" y="0"/>
                </a:lnTo>
                <a:cubicBezTo>
                  <a:pt x="55798" y="0"/>
                  <a:pt x="57701" y="1903"/>
                  <a:pt x="57701" y="4248"/>
                </a:cubicBezTo>
                <a:lnTo>
                  <a:pt x="57701" y="4791"/>
                </a:lnTo>
                <a:cubicBezTo>
                  <a:pt x="57701" y="7136"/>
                  <a:pt x="55798" y="9039"/>
                  <a:pt x="53454" y="9039"/>
                </a:cubicBezTo>
                <a:lnTo>
                  <a:pt x="4248" y="9039"/>
                </a:lnTo>
                <a:cubicBezTo>
                  <a:pt x="1904" y="9039"/>
                  <a:pt x="1" y="7136"/>
                  <a:pt x="1" y="4791"/>
                </a:cubicBezTo>
                <a:lnTo>
                  <a:pt x="1" y="4248"/>
                </a:lnTo>
                <a:cubicBezTo>
                  <a:pt x="1" y="1903"/>
                  <a:pt x="1904" y="0"/>
                  <a:pt x="4248" y="0"/>
                </a:cubicBezTo>
                <a:close/>
              </a:path>
            </a:pathLst>
          </a:custGeom>
          <a:solidFill>
            <a:srgbClr val="FFD1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94" name="Google Shape;1194;p47"/>
          <p:cNvSpPr/>
          <p:nvPr/>
        </p:nvSpPr>
        <p:spPr>
          <a:xfrm>
            <a:off x="3840480" y="960032"/>
            <a:ext cx="1450773" cy="226746"/>
          </a:xfrm>
          <a:custGeom>
            <a:rect b="b" l="l" r="r" t="t"/>
            <a:pathLst>
              <a:path extrusionOk="0" h="9040" w="57702">
                <a:moveTo>
                  <a:pt x="4249" y="0"/>
                </a:moveTo>
                <a:lnTo>
                  <a:pt x="53454" y="0"/>
                </a:lnTo>
                <a:cubicBezTo>
                  <a:pt x="55832" y="0"/>
                  <a:pt x="57701" y="1903"/>
                  <a:pt x="57701" y="4248"/>
                </a:cubicBezTo>
                <a:lnTo>
                  <a:pt x="57701" y="4791"/>
                </a:lnTo>
                <a:cubicBezTo>
                  <a:pt x="57701" y="7136"/>
                  <a:pt x="55832" y="9039"/>
                  <a:pt x="53454" y="9039"/>
                </a:cubicBezTo>
                <a:lnTo>
                  <a:pt x="4249" y="9039"/>
                </a:lnTo>
                <a:cubicBezTo>
                  <a:pt x="1904" y="9039"/>
                  <a:pt x="1" y="7136"/>
                  <a:pt x="1" y="4791"/>
                </a:cubicBezTo>
                <a:lnTo>
                  <a:pt x="1" y="4248"/>
                </a:lnTo>
                <a:cubicBezTo>
                  <a:pt x="1" y="1903"/>
                  <a:pt x="1904" y="0"/>
                  <a:pt x="4249" y="0"/>
                </a:cubicBezTo>
                <a:close/>
              </a:path>
            </a:pathLst>
          </a:custGeom>
          <a:solidFill>
            <a:srgbClr val="93AA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195" name="Google Shape;1195;p47"/>
          <p:cNvSpPr txBox="1"/>
          <p:nvPr/>
        </p:nvSpPr>
        <p:spPr>
          <a:xfrm>
            <a:off x="6028924" y="1270882"/>
            <a:ext cx="16092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0000" wrap="square" tIns="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ercury is the closest planet from the Sun</a:t>
            </a:r>
            <a:endParaRPr b="1"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96" name="Google Shape;1196;p47"/>
          <p:cNvSpPr txBox="1"/>
          <p:nvPr/>
        </p:nvSpPr>
        <p:spPr>
          <a:xfrm>
            <a:off x="1517150" y="4209025"/>
            <a:ext cx="1636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97" name="Google Shape;1197;p47"/>
          <p:cNvSpPr txBox="1"/>
          <p:nvPr/>
        </p:nvSpPr>
        <p:spPr>
          <a:xfrm>
            <a:off x="3747467" y="1270882"/>
            <a:ext cx="1636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name, but it’s hot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98" name="Google Shape;1198;p47"/>
          <p:cNvSpPr txBox="1"/>
          <p:nvPr/>
        </p:nvSpPr>
        <p:spPr>
          <a:xfrm>
            <a:off x="1517150" y="1270882"/>
            <a:ext cx="16365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99" name="Google Shape;1199;p47"/>
          <p:cNvSpPr txBox="1"/>
          <p:nvPr/>
        </p:nvSpPr>
        <p:spPr>
          <a:xfrm>
            <a:off x="6015124" y="4208425"/>
            <a:ext cx="1636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0" name="Google Shape;1200;p47"/>
          <p:cNvSpPr txBox="1"/>
          <p:nvPr/>
        </p:nvSpPr>
        <p:spPr>
          <a:xfrm>
            <a:off x="3747467" y="4208425"/>
            <a:ext cx="1636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mostly of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hydrogen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01" name="Google Shape;1201;p47"/>
          <p:cNvCxnSpPr/>
          <p:nvPr/>
        </p:nvCxnSpPr>
        <p:spPr>
          <a:xfrm flipH="1" rot="-5400000">
            <a:off x="6407075" y="3310700"/>
            <a:ext cx="573900" cy="309600"/>
          </a:xfrm>
          <a:prstGeom prst="bentConnector3">
            <a:avLst>
              <a:gd fmla="val 1586" name="adj1"/>
            </a:avLst>
          </a:prstGeom>
          <a:noFill/>
          <a:ln cap="flat" cmpd="sng" w="19050">
            <a:solidFill>
              <a:srgbClr val="FCBD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47"/>
          <p:cNvCxnSpPr/>
          <p:nvPr/>
        </p:nvCxnSpPr>
        <p:spPr>
          <a:xfrm rot="-5400000">
            <a:off x="6366150" y="1857900"/>
            <a:ext cx="628500" cy="355200"/>
          </a:xfrm>
          <a:prstGeom prst="bentConnector3">
            <a:avLst>
              <a:gd fmla="val -1448" name="adj1"/>
            </a:avLst>
          </a:prstGeom>
          <a:noFill/>
          <a:ln cap="flat" cmpd="sng" w="19050">
            <a:solidFill>
              <a:srgbClr val="F15B7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47"/>
          <p:cNvCxnSpPr/>
          <p:nvPr/>
        </p:nvCxnSpPr>
        <p:spPr>
          <a:xfrm flipH="1" rot="-5400000">
            <a:off x="2119250" y="1833425"/>
            <a:ext cx="637500" cy="395100"/>
          </a:xfrm>
          <a:prstGeom prst="bentConnector3">
            <a:avLst>
              <a:gd fmla="val 101431" name="adj1"/>
            </a:avLst>
          </a:prstGeom>
          <a:noFill/>
          <a:ln cap="flat" cmpd="sng" w="19050">
            <a:solidFill>
              <a:srgbClr val="FCBD2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47"/>
          <p:cNvCxnSpPr/>
          <p:nvPr/>
        </p:nvCxnSpPr>
        <p:spPr>
          <a:xfrm rot="5400000">
            <a:off x="2199450" y="3310725"/>
            <a:ext cx="546600" cy="336900"/>
          </a:xfrm>
          <a:prstGeom prst="bentConnector3">
            <a:avLst>
              <a:gd fmla="val -1669" name="adj1"/>
            </a:avLst>
          </a:prstGeom>
          <a:noFill/>
          <a:ln cap="flat" cmpd="sng" w="19050">
            <a:solidFill>
              <a:srgbClr val="F15B7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47"/>
          <p:cNvCxnSpPr/>
          <p:nvPr/>
        </p:nvCxnSpPr>
        <p:spPr>
          <a:xfrm rot="10800000">
            <a:off x="4563000" y="1730425"/>
            <a:ext cx="9000" cy="355200"/>
          </a:xfrm>
          <a:prstGeom prst="straightConnector1">
            <a:avLst/>
          </a:prstGeom>
          <a:noFill/>
          <a:ln cap="flat" cmpd="sng" w="19050">
            <a:solidFill>
              <a:srgbClr val="869FB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47"/>
          <p:cNvCxnSpPr/>
          <p:nvPr/>
        </p:nvCxnSpPr>
        <p:spPr>
          <a:xfrm rot="10800000">
            <a:off x="4550188" y="3383280"/>
            <a:ext cx="9000" cy="355200"/>
          </a:xfrm>
          <a:prstGeom prst="straightConnector1">
            <a:avLst/>
          </a:prstGeom>
          <a:noFill/>
          <a:ln cap="flat" cmpd="sng" w="19050">
            <a:solidFill>
              <a:srgbClr val="869FB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7" name="Google Shape;1207;p47"/>
          <p:cNvGrpSpPr/>
          <p:nvPr/>
        </p:nvGrpSpPr>
        <p:grpSpPr>
          <a:xfrm>
            <a:off x="2528952" y="1722646"/>
            <a:ext cx="4009896" cy="2029879"/>
            <a:chOff x="2528952" y="1722646"/>
            <a:chExt cx="4009896" cy="2029879"/>
          </a:xfrm>
        </p:grpSpPr>
        <p:sp>
          <p:nvSpPr>
            <p:cNvPr id="1208" name="Google Shape;1208;p47"/>
            <p:cNvSpPr/>
            <p:nvPr/>
          </p:nvSpPr>
          <p:spPr>
            <a:xfrm>
              <a:off x="3710908" y="1722646"/>
              <a:ext cx="1687637" cy="2029879"/>
            </a:xfrm>
            <a:custGeom>
              <a:rect b="b" l="l" r="r" t="t"/>
              <a:pathLst>
                <a:path extrusionOk="0" h="95930" w="79756">
                  <a:moveTo>
                    <a:pt x="79755" y="0"/>
                  </a:moveTo>
                  <a:lnTo>
                    <a:pt x="79755" y="16141"/>
                  </a:lnTo>
                  <a:cubicBezTo>
                    <a:pt x="62187" y="16175"/>
                    <a:pt x="47949" y="30413"/>
                    <a:pt x="47949" y="47948"/>
                  </a:cubicBezTo>
                  <a:cubicBezTo>
                    <a:pt x="47915" y="74453"/>
                    <a:pt x="26472" y="95895"/>
                    <a:pt x="1" y="95929"/>
                  </a:cubicBezTo>
                  <a:lnTo>
                    <a:pt x="1" y="79788"/>
                  </a:lnTo>
                  <a:cubicBezTo>
                    <a:pt x="17535" y="79754"/>
                    <a:pt x="31774" y="65516"/>
                    <a:pt x="31808" y="47948"/>
                  </a:cubicBezTo>
                  <a:cubicBezTo>
                    <a:pt x="31842" y="21476"/>
                    <a:pt x="53284" y="34"/>
                    <a:pt x="79755" y="0"/>
                  </a:cubicBezTo>
                  <a:close/>
                </a:path>
              </a:pathLst>
            </a:custGeom>
            <a:solidFill>
              <a:srgbClr val="1C3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3710189" y="1722646"/>
              <a:ext cx="1688356" cy="1868089"/>
            </a:xfrm>
            <a:custGeom>
              <a:rect b="b" l="l" r="r" t="t"/>
              <a:pathLst>
                <a:path extrusionOk="0" h="88284" w="79790">
                  <a:moveTo>
                    <a:pt x="79789" y="0"/>
                  </a:moveTo>
                  <a:cubicBezTo>
                    <a:pt x="53318" y="34"/>
                    <a:pt x="31876" y="21476"/>
                    <a:pt x="31842" y="47948"/>
                  </a:cubicBezTo>
                  <a:cubicBezTo>
                    <a:pt x="31808" y="65516"/>
                    <a:pt x="17569" y="79754"/>
                    <a:pt x="1" y="79788"/>
                  </a:cubicBezTo>
                  <a:lnTo>
                    <a:pt x="1" y="88283"/>
                  </a:lnTo>
                  <a:cubicBezTo>
                    <a:pt x="22259" y="88249"/>
                    <a:pt x="40303" y="70205"/>
                    <a:pt x="40337" y="47948"/>
                  </a:cubicBezTo>
                  <a:cubicBezTo>
                    <a:pt x="40303" y="41899"/>
                    <a:pt x="41696" y="35918"/>
                    <a:pt x="44415" y="30481"/>
                  </a:cubicBezTo>
                  <a:cubicBezTo>
                    <a:pt x="51109" y="17059"/>
                    <a:pt x="64804" y="8563"/>
                    <a:pt x="79789" y="8495"/>
                  </a:cubicBezTo>
                  <a:lnTo>
                    <a:pt x="79789" y="0"/>
                  </a:ln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2695748" y="1722646"/>
              <a:ext cx="1015299" cy="1014580"/>
            </a:xfrm>
            <a:custGeom>
              <a:rect b="b" l="l" r="r" t="t"/>
              <a:pathLst>
                <a:path extrusionOk="0" h="47948" w="47982">
                  <a:moveTo>
                    <a:pt x="47982" y="0"/>
                  </a:moveTo>
                  <a:lnTo>
                    <a:pt x="47982" y="16141"/>
                  </a:lnTo>
                  <a:cubicBezTo>
                    <a:pt x="30414" y="16175"/>
                    <a:pt x="16175" y="30413"/>
                    <a:pt x="16141" y="47948"/>
                  </a:cubicBezTo>
                  <a:lnTo>
                    <a:pt x="0" y="47948"/>
                  </a:lnTo>
                  <a:cubicBezTo>
                    <a:pt x="34" y="21476"/>
                    <a:pt x="21476" y="34"/>
                    <a:pt x="47982" y="0"/>
                  </a:cubicBezTo>
                  <a:close/>
                </a:path>
              </a:pathLst>
            </a:custGeom>
            <a:solidFill>
              <a:srgbClr val="FFC4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2857498" y="1884397"/>
              <a:ext cx="853531" cy="852811"/>
            </a:xfrm>
            <a:custGeom>
              <a:rect b="b" l="l" r="r" t="t"/>
              <a:pathLst>
                <a:path extrusionOk="0" h="40303" w="40337">
                  <a:moveTo>
                    <a:pt x="40337" y="1"/>
                  </a:moveTo>
                  <a:cubicBezTo>
                    <a:pt x="18079" y="35"/>
                    <a:pt x="35" y="18045"/>
                    <a:pt x="1" y="40303"/>
                  </a:cubicBezTo>
                  <a:lnTo>
                    <a:pt x="8496" y="40303"/>
                  </a:lnTo>
                  <a:cubicBezTo>
                    <a:pt x="8530" y="22734"/>
                    <a:pt x="22769" y="8530"/>
                    <a:pt x="40337" y="8496"/>
                  </a:cubicBezTo>
                  <a:lnTo>
                    <a:pt x="40337" y="1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5398329" y="1722646"/>
              <a:ext cx="1014601" cy="1014580"/>
            </a:xfrm>
            <a:custGeom>
              <a:rect b="b" l="l" r="r" t="t"/>
              <a:pathLst>
                <a:path extrusionOk="0" h="47948" w="47949">
                  <a:moveTo>
                    <a:pt x="47948" y="47948"/>
                  </a:moveTo>
                  <a:lnTo>
                    <a:pt x="31807" y="47948"/>
                  </a:lnTo>
                  <a:cubicBezTo>
                    <a:pt x="31807" y="30379"/>
                    <a:pt x="17569" y="16175"/>
                    <a:pt x="0" y="16141"/>
                  </a:cubicBezTo>
                  <a:lnTo>
                    <a:pt x="0" y="0"/>
                  </a:lnTo>
                  <a:cubicBezTo>
                    <a:pt x="26472" y="34"/>
                    <a:pt x="47948" y="21476"/>
                    <a:pt x="47948" y="47948"/>
                  </a:cubicBezTo>
                  <a:close/>
                </a:path>
              </a:pathLst>
            </a:custGeom>
            <a:solidFill>
              <a:srgbClr val="F054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5398329" y="1902381"/>
              <a:ext cx="834825" cy="834825"/>
            </a:xfrm>
            <a:custGeom>
              <a:rect b="b" l="l" r="r" t="t"/>
              <a:pathLst>
                <a:path extrusionOk="0" h="39453" w="39453">
                  <a:moveTo>
                    <a:pt x="0" y="0"/>
                  </a:moveTo>
                  <a:lnTo>
                    <a:pt x="0" y="7646"/>
                  </a:lnTo>
                  <a:cubicBezTo>
                    <a:pt x="17569" y="7680"/>
                    <a:pt x="31807" y="21884"/>
                    <a:pt x="31807" y="39453"/>
                  </a:cubicBezTo>
                  <a:lnTo>
                    <a:pt x="39453" y="39453"/>
                  </a:lnTo>
                  <a:cubicBezTo>
                    <a:pt x="39453" y="17671"/>
                    <a:pt x="21783" y="34"/>
                    <a:pt x="0" y="0"/>
                  </a:cubicBezTo>
                  <a:close/>
                </a:path>
              </a:pathLst>
            </a:custGeom>
            <a:solidFill>
              <a:srgbClr val="ED4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2695748" y="2737094"/>
              <a:ext cx="1015299" cy="1015320"/>
            </a:xfrm>
            <a:custGeom>
              <a:rect b="b" l="l" r="r" t="t"/>
              <a:pathLst>
                <a:path extrusionOk="0" h="47983" w="47982">
                  <a:moveTo>
                    <a:pt x="47982" y="31841"/>
                  </a:moveTo>
                  <a:lnTo>
                    <a:pt x="47982" y="47982"/>
                  </a:lnTo>
                  <a:cubicBezTo>
                    <a:pt x="21476" y="47948"/>
                    <a:pt x="34" y="26506"/>
                    <a:pt x="0" y="1"/>
                  </a:cubicBezTo>
                  <a:lnTo>
                    <a:pt x="16141" y="1"/>
                  </a:lnTo>
                  <a:cubicBezTo>
                    <a:pt x="16175" y="17569"/>
                    <a:pt x="30414" y="31807"/>
                    <a:pt x="47982" y="31841"/>
                  </a:cubicBezTo>
                  <a:close/>
                </a:path>
              </a:pathLst>
            </a:custGeom>
            <a:solidFill>
              <a:srgbClr val="F054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2695748" y="2737094"/>
              <a:ext cx="1015299" cy="1015320"/>
            </a:xfrm>
            <a:custGeom>
              <a:rect b="b" l="l" r="r" t="t"/>
              <a:pathLst>
                <a:path extrusionOk="0" h="47983" w="47982">
                  <a:moveTo>
                    <a:pt x="0" y="1"/>
                  </a:moveTo>
                  <a:cubicBezTo>
                    <a:pt x="34" y="26472"/>
                    <a:pt x="21476" y="47948"/>
                    <a:pt x="47982" y="47982"/>
                  </a:cubicBezTo>
                  <a:lnTo>
                    <a:pt x="47982" y="40336"/>
                  </a:lnTo>
                  <a:cubicBezTo>
                    <a:pt x="25724" y="40302"/>
                    <a:pt x="7680" y="22258"/>
                    <a:pt x="7646" y="1"/>
                  </a:cubicBezTo>
                  <a:close/>
                </a:path>
              </a:pathLst>
            </a:custGeom>
            <a:solidFill>
              <a:srgbClr val="ED4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5398329" y="2737094"/>
              <a:ext cx="1014601" cy="1015320"/>
            </a:xfrm>
            <a:custGeom>
              <a:rect b="b" l="l" r="r" t="t"/>
              <a:pathLst>
                <a:path extrusionOk="0" h="47983" w="47949">
                  <a:moveTo>
                    <a:pt x="47948" y="1"/>
                  </a:moveTo>
                  <a:cubicBezTo>
                    <a:pt x="47948" y="26472"/>
                    <a:pt x="26472" y="47948"/>
                    <a:pt x="0" y="47982"/>
                  </a:cubicBezTo>
                  <a:lnTo>
                    <a:pt x="0" y="31841"/>
                  </a:lnTo>
                  <a:cubicBezTo>
                    <a:pt x="17569" y="31807"/>
                    <a:pt x="31807" y="17569"/>
                    <a:pt x="31807" y="1"/>
                  </a:cubicBez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5398329" y="2737094"/>
              <a:ext cx="1014601" cy="1015320"/>
            </a:xfrm>
            <a:custGeom>
              <a:rect b="b" l="l" r="r" t="t"/>
              <a:pathLst>
                <a:path extrusionOk="0" h="47983" w="47949">
                  <a:moveTo>
                    <a:pt x="39453" y="1"/>
                  </a:moveTo>
                  <a:cubicBezTo>
                    <a:pt x="39453" y="21783"/>
                    <a:pt x="21783" y="39453"/>
                    <a:pt x="0" y="39487"/>
                  </a:cubicBezTo>
                  <a:lnTo>
                    <a:pt x="0" y="47982"/>
                  </a:lnTo>
                  <a:cubicBezTo>
                    <a:pt x="26472" y="47948"/>
                    <a:pt x="47948" y="26472"/>
                    <a:pt x="47948" y="1"/>
                  </a:cubicBezTo>
                  <a:close/>
                </a:path>
              </a:pathLst>
            </a:custGeom>
            <a:solidFill>
              <a:srgbClr val="FFC4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3710908" y="1722646"/>
              <a:ext cx="1687637" cy="2029879"/>
            </a:xfrm>
            <a:custGeom>
              <a:rect b="b" l="l" r="r" t="t"/>
              <a:pathLst>
                <a:path extrusionOk="0" h="95930" w="79756">
                  <a:moveTo>
                    <a:pt x="79755" y="79788"/>
                  </a:moveTo>
                  <a:lnTo>
                    <a:pt x="79755" y="95929"/>
                  </a:lnTo>
                  <a:cubicBezTo>
                    <a:pt x="53284" y="95895"/>
                    <a:pt x="31808" y="74453"/>
                    <a:pt x="31808" y="47948"/>
                  </a:cubicBezTo>
                  <a:cubicBezTo>
                    <a:pt x="31774" y="30379"/>
                    <a:pt x="17535" y="16175"/>
                    <a:pt x="1" y="16141"/>
                  </a:cubicBezTo>
                  <a:lnTo>
                    <a:pt x="1" y="0"/>
                  </a:lnTo>
                  <a:cubicBezTo>
                    <a:pt x="16006" y="0"/>
                    <a:pt x="30992" y="8020"/>
                    <a:pt x="39861" y="21374"/>
                  </a:cubicBezTo>
                  <a:cubicBezTo>
                    <a:pt x="41017" y="23073"/>
                    <a:pt x="42070" y="24874"/>
                    <a:pt x="42987" y="26709"/>
                  </a:cubicBezTo>
                  <a:cubicBezTo>
                    <a:pt x="46250" y="33336"/>
                    <a:pt x="47949" y="40608"/>
                    <a:pt x="47949" y="47948"/>
                  </a:cubicBezTo>
                  <a:cubicBezTo>
                    <a:pt x="47949" y="65516"/>
                    <a:pt x="62187" y="79754"/>
                    <a:pt x="79755" y="79788"/>
                  </a:cubicBezTo>
                  <a:close/>
                </a:path>
              </a:pathLst>
            </a:custGeom>
            <a:solidFill>
              <a:srgbClr val="1C3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3710189" y="1722646"/>
              <a:ext cx="1688356" cy="1850103"/>
            </a:xfrm>
            <a:custGeom>
              <a:rect b="b" l="l" r="r" t="t"/>
              <a:pathLst>
                <a:path extrusionOk="0" h="87434" w="79790">
                  <a:moveTo>
                    <a:pt x="1" y="0"/>
                  </a:moveTo>
                  <a:lnTo>
                    <a:pt x="1" y="7646"/>
                  </a:lnTo>
                  <a:cubicBezTo>
                    <a:pt x="13492" y="7646"/>
                    <a:pt x="26065" y="14408"/>
                    <a:pt x="33541" y="25622"/>
                  </a:cubicBezTo>
                  <a:cubicBezTo>
                    <a:pt x="37992" y="32214"/>
                    <a:pt x="40337" y="39996"/>
                    <a:pt x="40337" y="47948"/>
                  </a:cubicBezTo>
                  <a:cubicBezTo>
                    <a:pt x="40337" y="69730"/>
                    <a:pt x="58007" y="87400"/>
                    <a:pt x="79789" y="87434"/>
                  </a:cubicBezTo>
                  <a:lnTo>
                    <a:pt x="79789" y="79788"/>
                  </a:lnTo>
                  <a:cubicBezTo>
                    <a:pt x="62221" y="79754"/>
                    <a:pt x="47983" y="65516"/>
                    <a:pt x="47949" y="47948"/>
                  </a:cubicBezTo>
                  <a:cubicBezTo>
                    <a:pt x="47949" y="40608"/>
                    <a:pt x="46250" y="33336"/>
                    <a:pt x="42987" y="26709"/>
                  </a:cubicBezTo>
                  <a:cubicBezTo>
                    <a:pt x="42070" y="24874"/>
                    <a:pt x="41051" y="23073"/>
                    <a:pt x="39895" y="21374"/>
                  </a:cubicBezTo>
                  <a:cubicBezTo>
                    <a:pt x="30992" y="8020"/>
                    <a:pt x="16040" y="0"/>
                    <a:pt x="1" y="0"/>
                  </a:cubicBez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6127354" y="2173432"/>
              <a:ext cx="411494" cy="352695"/>
            </a:xfrm>
            <a:custGeom>
              <a:rect b="b" l="l" r="r" t="t"/>
              <a:pathLst>
                <a:path extrusionOk="0" h="13035" w="15225">
                  <a:moveTo>
                    <a:pt x="8734" y="0"/>
                  </a:moveTo>
                  <a:cubicBezTo>
                    <a:pt x="2923" y="0"/>
                    <a:pt x="1" y="7000"/>
                    <a:pt x="4112" y="11112"/>
                  </a:cubicBezTo>
                  <a:cubicBezTo>
                    <a:pt x="5441" y="12440"/>
                    <a:pt x="7070" y="13035"/>
                    <a:pt x="8668" y="13035"/>
                  </a:cubicBezTo>
                  <a:cubicBezTo>
                    <a:pt x="12016" y="13035"/>
                    <a:pt x="15224" y="10425"/>
                    <a:pt x="15224" y="6491"/>
                  </a:cubicBezTo>
                  <a:cubicBezTo>
                    <a:pt x="15224" y="2923"/>
                    <a:pt x="12302" y="0"/>
                    <a:pt x="8734" y="0"/>
                  </a:cubicBezTo>
                  <a:close/>
                </a:path>
              </a:pathLst>
            </a:custGeom>
            <a:solidFill>
              <a:srgbClr val="F37694"/>
            </a:solidFill>
            <a:ln>
              <a:noFill/>
            </a:ln>
          </p:spPr>
          <p:txBody>
            <a:bodyPr anchorCtr="0" anchor="ctr" bIns="0" lIns="4570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6127354" y="3026129"/>
              <a:ext cx="411494" cy="352695"/>
            </a:xfrm>
            <a:custGeom>
              <a:rect b="b" l="l" r="r" t="t"/>
              <a:pathLst>
                <a:path extrusionOk="0" h="13035" w="15225">
                  <a:moveTo>
                    <a:pt x="8734" y="0"/>
                  </a:moveTo>
                  <a:cubicBezTo>
                    <a:pt x="2923" y="0"/>
                    <a:pt x="1" y="7000"/>
                    <a:pt x="4112" y="11112"/>
                  </a:cubicBezTo>
                  <a:cubicBezTo>
                    <a:pt x="5441" y="12440"/>
                    <a:pt x="7070" y="13034"/>
                    <a:pt x="8668" y="13034"/>
                  </a:cubicBezTo>
                  <a:cubicBezTo>
                    <a:pt x="12016" y="13034"/>
                    <a:pt x="15224" y="10424"/>
                    <a:pt x="15224" y="6491"/>
                  </a:cubicBezTo>
                  <a:cubicBezTo>
                    <a:pt x="15224" y="2888"/>
                    <a:pt x="12302" y="0"/>
                    <a:pt x="8734" y="0"/>
                  </a:cubicBezTo>
                  <a:close/>
                </a:path>
              </a:pathLst>
            </a:custGeom>
            <a:solidFill>
              <a:srgbClr val="FFD778"/>
            </a:solidFill>
            <a:ln>
              <a:noFill/>
            </a:ln>
          </p:spPr>
          <p:txBody>
            <a:bodyPr anchorCtr="0" anchor="ctr" bIns="0" lIns="4570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4329806" y="2061934"/>
              <a:ext cx="411497" cy="352695"/>
            </a:xfrm>
            <a:custGeom>
              <a:rect b="b" l="l" r="r" t="t"/>
              <a:pathLst>
                <a:path extrusionOk="0" h="13035" w="15259">
                  <a:moveTo>
                    <a:pt x="8734" y="0"/>
                  </a:moveTo>
                  <a:cubicBezTo>
                    <a:pt x="2923" y="0"/>
                    <a:pt x="0" y="7000"/>
                    <a:pt x="4112" y="11112"/>
                  </a:cubicBezTo>
                  <a:cubicBezTo>
                    <a:pt x="5440" y="12440"/>
                    <a:pt x="7073" y="13034"/>
                    <a:pt x="8676" y="13034"/>
                  </a:cubicBezTo>
                  <a:cubicBezTo>
                    <a:pt x="12034" y="13034"/>
                    <a:pt x="15258" y="10424"/>
                    <a:pt x="15258" y="6490"/>
                  </a:cubicBezTo>
                  <a:cubicBezTo>
                    <a:pt x="15224" y="2888"/>
                    <a:pt x="12336" y="0"/>
                    <a:pt x="8734" y="0"/>
                  </a:cubicBezTo>
                  <a:close/>
                </a:path>
              </a:pathLst>
            </a:custGeom>
            <a:solidFill>
              <a:srgbClr val="93AABE"/>
            </a:solidFill>
            <a:ln>
              <a:noFill/>
            </a:ln>
          </p:spPr>
          <p:txBody>
            <a:bodyPr anchorCtr="0" anchor="ctr" bIns="0" lIns="4570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4329808" y="3137627"/>
              <a:ext cx="411494" cy="352683"/>
            </a:xfrm>
            <a:custGeom>
              <a:rect b="b" l="l" r="r" t="t"/>
              <a:pathLst>
                <a:path extrusionOk="0" h="13043" w="15225">
                  <a:moveTo>
                    <a:pt x="8700" y="0"/>
                  </a:moveTo>
                  <a:cubicBezTo>
                    <a:pt x="2889" y="0"/>
                    <a:pt x="0" y="7000"/>
                    <a:pt x="4078" y="11112"/>
                  </a:cubicBezTo>
                  <a:cubicBezTo>
                    <a:pt x="5401" y="12446"/>
                    <a:pt x="7034" y="13043"/>
                    <a:pt x="8639" y="13043"/>
                  </a:cubicBezTo>
                  <a:cubicBezTo>
                    <a:pt x="11982" y="13043"/>
                    <a:pt x="15201" y="10451"/>
                    <a:pt x="15224" y="6525"/>
                  </a:cubicBezTo>
                  <a:cubicBezTo>
                    <a:pt x="15224" y="2923"/>
                    <a:pt x="12302" y="0"/>
                    <a:pt x="8700" y="0"/>
                  </a:cubicBezTo>
                  <a:close/>
                </a:path>
              </a:pathLst>
            </a:custGeom>
            <a:solidFill>
              <a:srgbClr val="90A8BC"/>
            </a:solidFill>
            <a:ln>
              <a:noFill/>
            </a:ln>
          </p:spPr>
          <p:txBody>
            <a:bodyPr anchorCtr="0" anchor="ctr" bIns="0" lIns="4570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2529671" y="2182064"/>
              <a:ext cx="411494" cy="352689"/>
            </a:xfrm>
            <a:custGeom>
              <a:rect b="b" l="l" r="r" t="t"/>
              <a:pathLst>
                <a:path extrusionOk="0" h="13036" w="15225">
                  <a:moveTo>
                    <a:pt x="8700" y="0"/>
                  </a:moveTo>
                  <a:cubicBezTo>
                    <a:pt x="2889" y="0"/>
                    <a:pt x="0" y="7034"/>
                    <a:pt x="4112" y="11112"/>
                  </a:cubicBezTo>
                  <a:cubicBezTo>
                    <a:pt x="5431" y="12441"/>
                    <a:pt x="7058" y="13035"/>
                    <a:pt x="8657" y="13035"/>
                  </a:cubicBezTo>
                  <a:cubicBezTo>
                    <a:pt x="12003" y="13035"/>
                    <a:pt x="15224" y="10433"/>
                    <a:pt x="15224" y="6524"/>
                  </a:cubicBezTo>
                  <a:cubicBezTo>
                    <a:pt x="15190" y="2922"/>
                    <a:pt x="12302" y="0"/>
                    <a:pt x="8700" y="0"/>
                  </a:cubicBezTo>
                  <a:close/>
                </a:path>
              </a:pathLst>
            </a:custGeom>
            <a:solidFill>
              <a:srgbClr val="FFD778"/>
            </a:solidFill>
            <a:ln>
              <a:noFill/>
            </a:ln>
          </p:spPr>
          <p:txBody>
            <a:bodyPr anchorCtr="0" anchor="ctr" bIns="0" lIns="4570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2528952" y="3026129"/>
              <a:ext cx="411497" cy="352695"/>
            </a:xfrm>
            <a:custGeom>
              <a:rect b="b" l="l" r="r" t="t"/>
              <a:pathLst>
                <a:path extrusionOk="0" h="13035" w="15259">
                  <a:moveTo>
                    <a:pt x="8734" y="0"/>
                  </a:moveTo>
                  <a:cubicBezTo>
                    <a:pt x="2923" y="0"/>
                    <a:pt x="0" y="7000"/>
                    <a:pt x="4112" y="11112"/>
                  </a:cubicBezTo>
                  <a:cubicBezTo>
                    <a:pt x="5440" y="12440"/>
                    <a:pt x="7073" y="13034"/>
                    <a:pt x="8676" y="13034"/>
                  </a:cubicBezTo>
                  <a:cubicBezTo>
                    <a:pt x="12034" y="13034"/>
                    <a:pt x="15258" y="10424"/>
                    <a:pt x="15258" y="6491"/>
                  </a:cubicBezTo>
                  <a:cubicBezTo>
                    <a:pt x="15224" y="2888"/>
                    <a:pt x="12336" y="0"/>
                    <a:pt x="8734" y="0"/>
                  </a:cubicBezTo>
                  <a:close/>
                </a:path>
              </a:pathLst>
            </a:custGeom>
            <a:solidFill>
              <a:srgbClr val="F37694"/>
            </a:solidFill>
            <a:ln>
              <a:noFill/>
            </a:ln>
          </p:spPr>
          <p:txBody>
            <a:bodyPr anchorCtr="0" anchor="ctr" bIns="0" lIns="4570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26" name="Google Shape;1226;p47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/>
          <p:nvPr/>
        </p:nvSpPr>
        <p:spPr>
          <a:xfrm>
            <a:off x="2154292" y="1498473"/>
            <a:ext cx="1082866" cy="1040819"/>
          </a:xfrm>
          <a:custGeom>
            <a:rect b="b" l="l" r="r" t="t"/>
            <a:pathLst>
              <a:path extrusionOk="0" h="36215" w="37678">
                <a:moveTo>
                  <a:pt x="36306" y="1"/>
                </a:moveTo>
                <a:lnTo>
                  <a:pt x="34385" y="31"/>
                </a:lnTo>
                <a:lnTo>
                  <a:pt x="30636" y="397"/>
                </a:lnTo>
                <a:lnTo>
                  <a:pt x="27039" y="1098"/>
                </a:lnTo>
                <a:lnTo>
                  <a:pt x="23594" y="2104"/>
                </a:lnTo>
                <a:lnTo>
                  <a:pt x="20333" y="3445"/>
                </a:lnTo>
                <a:lnTo>
                  <a:pt x="17223" y="5092"/>
                </a:lnTo>
                <a:lnTo>
                  <a:pt x="14358" y="7012"/>
                </a:lnTo>
                <a:lnTo>
                  <a:pt x="11675" y="9176"/>
                </a:lnTo>
                <a:lnTo>
                  <a:pt x="9237" y="11615"/>
                </a:lnTo>
                <a:lnTo>
                  <a:pt x="7042" y="14267"/>
                </a:lnTo>
                <a:lnTo>
                  <a:pt x="5121" y="17163"/>
                </a:lnTo>
                <a:lnTo>
                  <a:pt x="3475" y="20242"/>
                </a:lnTo>
                <a:lnTo>
                  <a:pt x="2134" y="23503"/>
                </a:lnTo>
                <a:lnTo>
                  <a:pt x="1098" y="26948"/>
                </a:lnTo>
                <a:lnTo>
                  <a:pt x="396" y="30545"/>
                </a:lnTo>
                <a:lnTo>
                  <a:pt x="31" y="34294"/>
                </a:lnTo>
                <a:lnTo>
                  <a:pt x="0" y="36215"/>
                </a:lnTo>
                <a:lnTo>
                  <a:pt x="4115" y="36215"/>
                </a:lnTo>
                <a:lnTo>
                  <a:pt x="4146" y="34477"/>
                </a:lnTo>
                <a:lnTo>
                  <a:pt x="4481" y="31124"/>
                </a:lnTo>
                <a:lnTo>
                  <a:pt x="5091" y="27923"/>
                </a:lnTo>
                <a:lnTo>
                  <a:pt x="6005" y="24845"/>
                </a:lnTo>
                <a:lnTo>
                  <a:pt x="7164" y="21949"/>
                </a:lnTo>
                <a:lnTo>
                  <a:pt x="8627" y="19205"/>
                </a:lnTo>
                <a:lnTo>
                  <a:pt x="10304" y="16675"/>
                </a:lnTo>
                <a:lnTo>
                  <a:pt x="12224" y="14297"/>
                </a:lnTo>
                <a:lnTo>
                  <a:pt x="14358" y="12164"/>
                </a:lnTo>
                <a:lnTo>
                  <a:pt x="16735" y="10243"/>
                </a:lnTo>
                <a:lnTo>
                  <a:pt x="19296" y="8567"/>
                </a:lnTo>
                <a:lnTo>
                  <a:pt x="22009" y="7134"/>
                </a:lnTo>
                <a:lnTo>
                  <a:pt x="24935" y="5976"/>
                </a:lnTo>
                <a:lnTo>
                  <a:pt x="28014" y="5061"/>
                </a:lnTo>
                <a:lnTo>
                  <a:pt x="31215" y="4451"/>
                </a:lnTo>
                <a:lnTo>
                  <a:pt x="34568" y="4147"/>
                </a:lnTo>
                <a:lnTo>
                  <a:pt x="36306" y="4116"/>
                </a:lnTo>
                <a:lnTo>
                  <a:pt x="37007" y="4116"/>
                </a:lnTo>
                <a:lnTo>
                  <a:pt x="37677" y="4147"/>
                </a:lnTo>
                <a:lnTo>
                  <a:pt x="37677" y="1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0"/>
          <p:cNvSpPr/>
          <p:nvPr/>
        </p:nvSpPr>
        <p:spPr>
          <a:xfrm>
            <a:off x="5868251" y="2539323"/>
            <a:ext cx="1066225" cy="1039957"/>
          </a:xfrm>
          <a:custGeom>
            <a:rect b="b" l="l" r="r" t="t"/>
            <a:pathLst>
              <a:path extrusionOk="0" h="36185" w="37099">
                <a:moveTo>
                  <a:pt x="32984" y="1"/>
                </a:moveTo>
                <a:lnTo>
                  <a:pt x="32953" y="1708"/>
                </a:lnTo>
                <a:lnTo>
                  <a:pt x="32618" y="5061"/>
                </a:lnTo>
                <a:lnTo>
                  <a:pt x="32008" y="8292"/>
                </a:lnTo>
                <a:lnTo>
                  <a:pt x="31094" y="11340"/>
                </a:lnTo>
                <a:lnTo>
                  <a:pt x="29905" y="14267"/>
                </a:lnTo>
                <a:lnTo>
                  <a:pt x="28472" y="16980"/>
                </a:lnTo>
                <a:lnTo>
                  <a:pt x="26795" y="19540"/>
                </a:lnTo>
                <a:lnTo>
                  <a:pt x="24875" y="21888"/>
                </a:lnTo>
                <a:lnTo>
                  <a:pt x="22711" y="24021"/>
                </a:lnTo>
                <a:lnTo>
                  <a:pt x="20363" y="25942"/>
                </a:lnTo>
                <a:lnTo>
                  <a:pt x="17803" y="27618"/>
                </a:lnTo>
                <a:lnTo>
                  <a:pt x="15059" y="29051"/>
                </a:lnTo>
                <a:lnTo>
                  <a:pt x="12164" y="30240"/>
                </a:lnTo>
                <a:lnTo>
                  <a:pt x="9085" y="31124"/>
                </a:lnTo>
                <a:lnTo>
                  <a:pt x="5884" y="31734"/>
                </a:lnTo>
                <a:lnTo>
                  <a:pt x="2531" y="32039"/>
                </a:lnTo>
                <a:lnTo>
                  <a:pt x="793" y="32069"/>
                </a:lnTo>
                <a:lnTo>
                  <a:pt x="1" y="32069"/>
                </a:lnTo>
                <a:lnTo>
                  <a:pt x="1" y="36184"/>
                </a:lnTo>
                <a:lnTo>
                  <a:pt x="793" y="36184"/>
                </a:lnTo>
                <a:lnTo>
                  <a:pt x="2714" y="36154"/>
                </a:lnTo>
                <a:lnTo>
                  <a:pt x="6463" y="35788"/>
                </a:lnTo>
                <a:lnTo>
                  <a:pt x="10060" y="35087"/>
                </a:lnTo>
                <a:lnTo>
                  <a:pt x="13505" y="34081"/>
                </a:lnTo>
                <a:lnTo>
                  <a:pt x="16766" y="32740"/>
                </a:lnTo>
                <a:lnTo>
                  <a:pt x="19876" y="31094"/>
                </a:lnTo>
                <a:lnTo>
                  <a:pt x="22741" y="29173"/>
                </a:lnTo>
                <a:lnTo>
                  <a:pt x="25424" y="27009"/>
                </a:lnTo>
                <a:lnTo>
                  <a:pt x="27862" y="24570"/>
                </a:lnTo>
                <a:lnTo>
                  <a:pt x="30057" y="21918"/>
                </a:lnTo>
                <a:lnTo>
                  <a:pt x="31978" y="19022"/>
                </a:lnTo>
                <a:lnTo>
                  <a:pt x="33624" y="15943"/>
                </a:lnTo>
                <a:lnTo>
                  <a:pt x="34965" y="12682"/>
                </a:lnTo>
                <a:lnTo>
                  <a:pt x="36001" y="9237"/>
                </a:lnTo>
                <a:lnTo>
                  <a:pt x="36703" y="5640"/>
                </a:lnTo>
                <a:lnTo>
                  <a:pt x="37068" y="1921"/>
                </a:lnTo>
                <a:lnTo>
                  <a:pt x="37099" y="1"/>
                </a:lnTo>
                <a:close/>
              </a:path>
            </a:pathLst>
          </a:custGeom>
          <a:solidFill>
            <a:srgbClr val="FFD1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30"/>
          <p:cNvGrpSpPr/>
          <p:nvPr/>
        </p:nvGrpSpPr>
        <p:grpSpPr>
          <a:xfrm>
            <a:off x="2012336" y="1349534"/>
            <a:ext cx="5064707" cy="2378609"/>
            <a:chOff x="2012336" y="1349534"/>
            <a:chExt cx="5064707" cy="2378609"/>
          </a:xfrm>
        </p:grpSpPr>
        <p:sp>
          <p:nvSpPr>
            <p:cNvPr id="132" name="Google Shape;132;p30"/>
            <p:cNvSpPr/>
            <p:nvPr/>
          </p:nvSpPr>
          <p:spPr>
            <a:xfrm>
              <a:off x="2012336" y="1349534"/>
              <a:ext cx="5064707" cy="2378609"/>
            </a:xfrm>
            <a:custGeom>
              <a:rect b="b" l="l" r="r" t="t"/>
              <a:pathLst>
                <a:path extrusionOk="0" h="82763" w="176225">
                  <a:moveTo>
                    <a:pt x="134950" y="14023"/>
                  </a:moveTo>
                  <a:lnTo>
                    <a:pt x="136413" y="14053"/>
                  </a:lnTo>
                  <a:lnTo>
                    <a:pt x="139279" y="14328"/>
                  </a:lnTo>
                  <a:lnTo>
                    <a:pt x="141992" y="14846"/>
                  </a:lnTo>
                  <a:lnTo>
                    <a:pt x="144613" y="15578"/>
                  </a:lnTo>
                  <a:lnTo>
                    <a:pt x="147083" y="16584"/>
                  </a:lnTo>
                  <a:lnTo>
                    <a:pt x="149399" y="17803"/>
                  </a:lnTo>
                  <a:lnTo>
                    <a:pt x="151564" y="19205"/>
                  </a:lnTo>
                  <a:lnTo>
                    <a:pt x="153545" y="20821"/>
                  </a:lnTo>
                  <a:lnTo>
                    <a:pt x="155374" y="22650"/>
                  </a:lnTo>
                  <a:lnTo>
                    <a:pt x="156990" y="24631"/>
                  </a:lnTo>
                  <a:lnTo>
                    <a:pt x="158422" y="26795"/>
                  </a:lnTo>
                  <a:lnTo>
                    <a:pt x="159642" y="29112"/>
                  </a:lnTo>
                  <a:lnTo>
                    <a:pt x="160617" y="31581"/>
                  </a:lnTo>
                  <a:lnTo>
                    <a:pt x="161379" y="34172"/>
                  </a:lnTo>
                  <a:lnTo>
                    <a:pt x="161897" y="36916"/>
                  </a:lnTo>
                  <a:lnTo>
                    <a:pt x="162172" y="39751"/>
                  </a:lnTo>
                  <a:lnTo>
                    <a:pt x="162202" y="41244"/>
                  </a:lnTo>
                  <a:lnTo>
                    <a:pt x="162202" y="42037"/>
                  </a:lnTo>
                  <a:lnTo>
                    <a:pt x="162141" y="43470"/>
                  </a:lnTo>
                  <a:lnTo>
                    <a:pt x="161806" y="46244"/>
                  </a:lnTo>
                  <a:lnTo>
                    <a:pt x="161227" y="48926"/>
                  </a:lnTo>
                  <a:lnTo>
                    <a:pt x="160434" y="51456"/>
                  </a:lnTo>
                  <a:lnTo>
                    <a:pt x="159428" y="53864"/>
                  </a:lnTo>
                  <a:lnTo>
                    <a:pt x="158178" y="56120"/>
                  </a:lnTo>
                  <a:lnTo>
                    <a:pt x="156746" y="58223"/>
                  </a:lnTo>
                  <a:lnTo>
                    <a:pt x="155130" y="60144"/>
                  </a:lnTo>
                  <a:lnTo>
                    <a:pt x="153301" y="61912"/>
                  </a:lnTo>
                  <a:lnTo>
                    <a:pt x="151320" y="63497"/>
                  </a:lnTo>
                  <a:lnTo>
                    <a:pt x="149186" y="64869"/>
                  </a:lnTo>
                  <a:lnTo>
                    <a:pt x="146900" y="66058"/>
                  </a:lnTo>
                  <a:lnTo>
                    <a:pt x="144461" y="67003"/>
                  </a:lnTo>
                  <a:lnTo>
                    <a:pt x="141900" y="67734"/>
                  </a:lnTo>
                  <a:lnTo>
                    <a:pt x="139187" y="68252"/>
                  </a:lnTo>
                  <a:lnTo>
                    <a:pt x="136383" y="68496"/>
                  </a:lnTo>
                  <a:lnTo>
                    <a:pt x="134950" y="68527"/>
                  </a:lnTo>
                  <a:lnTo>
                    <a:pt x="133121" y="68496"/>
                  </a:lnTo>
                  <a:lnTo>
                    <a:pt x="129677" y="68252"/>
                  </a:lnTo>
                  <a:lnTo>
                    <a:pt x="126445" y="67765"/>
                  </a:lnTo>
                  <a:lnTo>
                    <a:pt x="123428" y="67033"/>
                  </a:lnTo>
                  <a:lnTo>
                    <a:pt x="120623" y="66088"/>
                  </a:lnTo>
                  <a:lnTo>
                    <a:pt x="117971" y="64930"/>
                  </a:lnTo>
                  <a:lnTo>
                    <a:pt x="115502" y="63558"/>
                  </a:lnTo>
                  <a:lnTo>
                    <a:pt x="113155" y="61973"/>
                  </a:lnTo>
                  <a:lnTo>
                    <a:pt x="110929" y="60205"/>
                  </a:lnTo>
                  <a:lnTo>
                    <a:pt x="108826" y="58223"/>
                  </a:lnTo>
                  <a:lnTo>
                    <a:pt x="106784" y="56059"/>
                  </a:lnTo>
                  <a:lnTo>
                    <a:pt x="104833" y="53742"/>
                  </a:lnTo>
                  <a:lnTo>
                    <a:pt x="101967" y="49963"/>
                  </a:lnTo>
                  <a:lnTo>
                    <a:pt x="98248" y="44323"/>
                  </a:lnTo>
                  <a:lnTo>
                    <a:pt x="96358" y="41275"/>
                  </a:lnTo>
                  <a:lnTo>
                    <a:pt x="98005" y="38562"/>
                  </a:lnTo>
                  <a:lnTo>
                    <a:pt x="101327" y="33471"/>
                  </a:lnTo>
                  <a:lnTo>
                    <a:pt x="104741" y="28807"/>
                  </a:lnTo>
                  <a:lnTo>
                    <a:pt x="107515" y="25637"/>
                  </a:lnTo>
                  <a:lnTo>
                    <a:pt x="109436" y="23686"/>
                  </a:lnTo>
                  <a:lnTo>
                    <a:pt x="110472" y="22772"/>
                  </a:lnTo>
                  <a:lnTo>
                    <a:pt x="111722" y="21674"/>
                  </a:lnTo>
                  <a:lnTo>
                    <a:pt x="114374" y="19754"/>
                  </a:lnTo>
                  <a:lnTo>
                    <a:pt x="117118" y="18108"/>
                  </a:lnTo>
                  <a:lnTo>
                    <a:pt x="120013" y="16736"/>
                  </a:lnTo>
                  <a:lnTo>
                    <a:pt x="123031" y="15639"/>
                  </a:lnTo>
                  <a:lnTo>
                    <a:pt x="126202" y="14846"/>
                  </a:lnTo>
                  <a:lnTo>
                    <a:pt x="129555" y="14328"/>
                  </a:lnTo>
                  <a:lnTo>
                    <a:pt x="133091" y="14053"/>
                  </a:lnTo>
                  <a:lnTo>
                    <a:pt x="134950" y="14023"/>
                  </a:lnTo>
                  <a:close/>
                  <a:moveTo>
                    <a:pt x="41245" y="14236"/>
                  </a:moveTo>
                  <a:lnTo>
                    <a:pt x="43074" y="14267"/>
                  </a:lnTo>
                  <a:lnTo>
                    <a:pt x="46518" y="14511"/>
                  </a:lnTo>
                  <a:lnTo>
                    <a:pt x="49750" y="14998"/>
                  </a:lnTo>
                  <a:lnTo>
                    <a:pt x="52767" y="15730"/>
                  </a:lnTo>
                  <a:lnTo>
                    <a:pt x="55572" y="16675"/>
                  </a:lnTo>
                  <a:lnTo>
                    <a:pt x="58224" y="17833"/>
                  </a:lnTo>
                  <a:lnTo>
                    <a:pt x="60693" y="19205"/>
                  </a:lnTo>
                  <a:lnTo>
                    <a:pt x="63040" y="20790"/>
                  </a:lnTo>
                  <a:lnTo>
                    <a:pt x="65266" y="22558"/>
                  </a:lnTo>
                  <a:lnTo>
                    <a:pt x="67369" y="24540"/>
                  </a:lnTo>
                  <a:lnTo>
                    <a:pt x="69411" y="26673"/>
                  </a:lnTo>
                  <a:lnTo>
                    <a:pt x="71362" y="29021"/>
                  </a:lnTo>
                  <a:lnTo>
                    <a:pt x="74228" y="32801"/>
                  </a:lnTo>
                  <a:lnTo>
                    <a:pt x="77947" y="38440"/>
                  </a:lnTo>
                  <a:lnTo>
                    <a:pt x="79837" y="41488"/>
                  </a:lnTo>
                  <a:lnTo>
                    <a:pt x="78038" y="44415"/>
                  </a:lnTo>
                  <a:lnTo>
                    <a:pt x="74471" y="49810"/>
                  </a:lnTo>
                  <a:lnTo>
                    <a:pt x="71728" y="53499"/>
                  </a:lnTo>
                  <a:lnTo>
                    <a:pt x="69838" y="55785"/>
                  </a:lnTo>
                  <a:lnTo>
                    <a:pt x="67857" y="57919"/>
                  </a:lnTo>
                  <a:lnTo>
                    <a:pt x="65814" y="59870"/>
                  </a:lnTo>
                  <a:lnTo>
                    <a:pt x="63650" y="61668"/>
                  </a:lnTo>
                  <a:lnTo>
                    <a:pt x="61394" y="63284"/>
                  </a:lnTo>
                  <a:lnTo>
                    <a:pt x="58986" y="64686"/>
                  </a:lnTo>
                  <a:lnTo>
                    <a:pt x="56456" y="65905"/>
                  </a:lnTo>
                  <a:lnTo>
                    <a:pt x="53743" y="66911"/>
                  </a:lnTo>
                  <a:lnTo>
                    <a:pt x="50847" y="67704"/>
                  </a:lnTo>
                  <a:lnTo>
                    <a:pt x="47738" y="68283"/>
                  </a:lnTo>
                  <a:lnTo>
                    <a:pt x="44445" y="68618"/>
                  </a:lnTo>
                  <a:lnTo>
                    <a:pt x="42708" y="68710"/>
                  </a:lnTo>
                  <a:lnTo>
                    <a:pt x="40818" y="68710"/>
                  </a:lnTo>
                  <a:lnTo>
                    <a:pt x="39416" y="68679"/>
                  </a:lnTo>
                  <a:lnTo>
                    <a:pt x="36672" y="68405"/>
                  </a:lnTo>
                  <a:lnTo>
                    <a:pt x="33990" y="67887"/>
                  </a:lnTo>
                  <a:lnTo>
                    <a:pt x="31429" y="67125"/>
                  </a:lnTo>
                  <a:lnTo>
                    <a:pt x="28960" y="66119"/>
                  </a:lnTo>
                  <a:lnTo>
                    <a:pt x="26674" y="64899"/>
                  </a:lnTo>
                  <a:lnTo>
                    <a:pt x="24509" y="63467"/>
                  </a:lnTo>
                  <a:lnTo>
                    <a:pt x="22498" y="61820"/>
                  </a:lnTo>
                  <a:lnTo>
                    <a:pt x="21553" y="60936"/>
                  </a:lnTo>
                  <a:lnTo>
                    <a:pt x="20669" y="59991"/>
                  </a:lnTo>
                  <a:lnTo>
                    <a:pt x="19053" y="57949"/>
                  </a:lnTo>
                  <a:lnTo>
                    <a:pt x="17651" y="55785"/>
                  </a:lnTo>
                  <a:lnTo>
                    <a:pt x="16462" y="53438"/>
                  </a:lnTo>
                  <a:lnTo>
                    <a:pt x="15517" y="50968"/>
                  </a:lnTo>
                  <a:lnTo>
                    <a:pt x="14785" y="48408"/>
                  </a:lnTo>
                  <a:lnTo>
                    <a:pt x="14298" y="45725"/>
                  </a:lnTo>
                  <a:lnTo>
                    <a:pt x="14023" y="42951"/>
                  </a:lnTo>
                  <a:lnTo>
                    <a:pt x="14023" y="41549"/>
                  </a:lnTo>
                  <a:lnTo>
                    <a:pt x="14023" y="40726"/>
                  </a:lnTo>
                  <a:lnTo>
                    <a:pt x="14054" y="39293"/>
                  </a:lnTo>
                  <a:lnTo>
                    <a:pt x="14389" y="36519"/>
                  </a:lnTo>
                  <a:lnTo>
                    <a:pt x="14938" y="33837"/>
                  </a:lnTo>
                  <a:lnTo>
                    <a:pt x="15761" y="31307"/>
                  </a:lnTo>
                  <a:lnTo>
                    <a:pt x="16767" y="28899"/>
                  </a:lnTo>
                  <a:lnTo>
                    <a:pt x="17986" y="26643"/>
                  </a:lnTo>
                  <a:lnTo>
                    <a:pt x="19419" y="24540"/>
                  </a:lnTo>
                  <a:lnTo>
                    <a:pt x="21065" y="22619"/>
                  </a:lnTo>
                  <a:lnTo>
                    <a:pt x="22863" y="20851"/>
                  </a:lnTo>
                  <a:lnTo>
                    <a:pt x="24845" y="19266"/>
                  </a:lnTo>
                  <a:lnTo>
                    <a:pt x="26979" y="17894"/>
                  </a:lnTo>
                  <a:lnTo>
                    <a:pt x="29295" y="16705"/>
                  </a:lnTo>
                  <a:lnTo>
                    <a:pt x="31734" y="15760"/>
                  </a:lnTo>
                  <a:lnTo>
                    <a:pt x="34295" y="15029"/>
                  </a:lnTo>
                  <a:lnTo>
                    <a:pt x="36977" y="14511"/>
                  </a:lnTo>
                  <a:lnTo>
                    <a:pt x="39812" y="14267"/>
                  </a:lnTo>
                  <a:lnTo>
                    <a:pt x="41245" y="14236"/>
                  </a:lnTo>
                  <a:close/>
                  <a:moveTo>
                    <a:pt x="134950" y="1"/>
                  </a:moveTo>
                  <a:lnTo>
                    <a:pt x="132512" y="31"/>
                  </a:lnTo>
                  <a:lnTo>
                    <a:pt x="127848" y="366"/>
                  </a:lnTo>
                  <a:lnTo>
                    <a:pt x="123367" y="1037"/>
                  </a:lnTo>
                  <a:lnTo>
                    <a:pt x="119099" y="2074"/>
                  </a:lnTo>
                  <a:lnTo>
                    <a:pt x="115045" y="3445"/>
                  </a:lnTo>
                  <a:lnTo>
                    <a:pt x="111143" y="5183"/>
                  </a:lnTo>
                  <a:lnTo>
                    <a:pt x="107454" y="7256"/>
                  </a:lnTo>
                  <a:lnTo>
                    <a:pt x="103949" y="9694"/>
                  </a:lnTo>
                  <a:lnTo>
                    <a:pt x="102242" y="11066"/>
                  </a:lnTo>
                  <a:lnTo>
                    <a:pt x="101175" y="11950"/>
                  </a:lnTo>
                  <a:lnTo>
                    <a:pt x="99163" y="13840"/>
                  </a:lnTo>
                  <a:lnTo>
                    <a:pt x="96267" y="16827"/>
                  </a:lnTo>
                  <a:lnTo>
                    <a:pt x="92792" y="21065"/>
                  </a:lnTo>
                  <a:lnTo>
                    <a:pt x="89591" y="25515"/>
                  </a:lnTo>
                  <a:lnTo>
                    <a:pt x="88097" y="27801"/>
                  </a:lnTo>
                  <a:lnTo>
                    <a:pt x="86573" y="25546"/>
                  </a:lnTo>
                  <a:lnTo>
                    <a:pt x="83373" y="21125"/>
                  </a:lnTo>
                  <a:lnTo>
                    <a:pt x="79897" y="16919"/>
                  </a:lnTo>
                  <a:lnTo>
                    <a:pt x="76057" y="13017"/>
                  </a:lnTo>
                  <a:lnTo>
                    <a:pt x="73953" y="11218"/>
                  </a:lnTo>
                  <a:lnTo>
                    <a:pt x="72277" y="9877"/>
                  </a:lnTo>
                  <a:lnTo>
                    <a:pt x="68741" y="7439"/>
                  </a:lnTo>
                  <a:lnTo>
                    <a:pt x="65052" y="5366"/>
                  </a:lnTo>
                  <a:lnTo>
                    <a:pt x="61150" y="3659"/>
                  </a:lnTo>
                  <a:lnTo>
                    <a:pt x="57096" y="2287"/>
                  </a:lnTo>
                  <a:lnTo>
                    <a:pt x="52828" y="1251"/>
                  </a:lnTo>
                  <a:lnTo>
                    <a:pt x="48378" y="580"/>
                  </a:lnTo>
                  <a:lnTo>
                    <a:pt x="43683" y="245"/>
                  </a:lnTo>
                  <a:lnTo>
                    <a:pt x="41275" y="214"/>
                  </a:lnTo>
                  <a:lnTo>
                    <a:pt x="39141" y="245"/>
                  </a:lnTo>
                  <a:lnTo>
                    <a:pt x="34996" y="641"/>
                  </a:lnTo>
                  <a:lnTo>
                    <a:pt x="30972" y="1403"/>
                  </a:lnTo>
                  <a:lnTo>
                    <a:pt x="27101" y="2531"/>
                  </a:lnTo>
                  <a:lnTo>
                    <a:pt x="23351" y="4024"/>
                  </a:lnTo>
                  <a:lnTo>
                    <a:pt x="19815" y="5884"/>
                  </a:lnTo>
                  <a:lnTo>
                    <a:pt x="16462" y="8109"/>
                  </a:lnTo>
                  <a:lnTo>
                    <a:pt x="13353" y="10639"/>
                  </a:lnTo>
                  <a:lnTo>
                    <a:pt x="11889" y="12042"/>
                  </a:lnTo>
                  <a:lnTo>
                    <a:pt x="10487" y="13505"/>
                  </a:lnTo>
                  <a:lnTo>
                    <a:pt x="7957" y="16614"/>
                  </a:lnTo>
                  <a:lnTo>
                    <a:pt x="5732" y="19937"/>
                  </a:lnTo>
                  <a:lnTo>
                    <a:pt x="3872" y="23503"/>
                  </a:lnTo>
                  <a:lnTo>
                    <a:pt x="2348" y="27222"/>
                  </a:lnTo>
                  <a:lnTo>
                    <a:pt x="1220" y="31093"/>
                  </a:lnTo>
                  <a:lnTo>
                    <a:pt x="428" y="35117"/>
                  </a:lnTo>
                  <a:lnTo>
                    <a:pt x="31" y="39263"/>
                  </a:lnTo>
                  <a:lnTo>
                    <a:pt x="1" y="41397"/>
                  </a:lnTo>
                  <a:lnTo>
                    <a:pt x="1" y="46335"/>
                  </a:lnTo>
                  <a:lnTo>
                    <a:pt x="275" y="46335"/>
                  </a:lnTo>
                  <a:lnTo>
                    <a:pt x="458" y="48073"/>
                  </a:lnTo>
                  <a:lnTo>
                    <a:pt x="1098" y="51487"/>
                  </a:lnTo>
                  <a:lnTo>
                    <a:pt x="2043" y="54809"/>
                  </a:lnTo>
                  <a:lnTo>
                    <a:pt x="3232" y="58041"/>
                  </a:lnTo>
                  <a:lnTo>
                    <a:pt x="4726" y="61150"/>
                  </a:lnTo>
                  <a:lnTo>
                    <a:pt x="6463" y="64137"/>
                  </a:lnTo>
                  <a:lnTo>
                    <a:pt x="8445" y="66972"/>
                  </a:lnTo>
                  <a:lnTo>
                    <a:pt x="10670" y="69624"/>
                  </a:lnTo>
                  <a:lnTo>
                    <a:pt x="11859" y="70904"/>
                  </a:lnTo>
                  <a:lnTo>
                    <a:pt x="13322" y="72307"/>
                  </a:lnTo>
                  <a:lnTo>
                    <a:pt x="16462" y="74837"/>
                  </a:lnTo>
                  <a:lnTo>
                    <a:pt x="19785" y="77062"/>
                  </a:lnTo>
                  <a:lnTo>
                    <a:pt x="23351" y="78921"/>
                  </a:lnTo>
                  <a:lnTo>
                    <a:pt x="27101" y="80415"/>
                  </a:lnTo>
                  <a:lnTo>
                    <a:pt x="30972" y="81574"/>
                  </a:lnTo>
                  <a:lnTo>
                    <a:pt x="35026" y="82336"/>
                  </a:lnTo>
                  <a:lnTo>
                    <a:pt x="39172" y="82732"/>
                  </a:lnTo>
                  <a:lnTo>
                    <a:pt x="41275" y="82762"/>
                  </a:lnTo>
                  <a:lnTo>
                    <a:pt x="42129" y="82762"/>
                  </a:lnTo>
                  <a:lnTo>
                    <a:pt x="42982" y="82732"/>
                  </a:lnTo>
                  <a:lnTo>
                    <a:pt x="43104" y="82732"/>
                  </a:lnTo>
                  <a:lnTo>
                    <a:pt x="45421" y="82640"/>
                  </a:lnTo>
                  <a:lnTo>
                    <a:pt x="49902" y="82214"/>
                  </a:lnTo>
                  <a:lnTo>
                    <a:pt x="54170" y="81421"/>
                  </a:lnTo>
                  <a:lnTo>
                    <a:pt x="58254" y="80354"/>
                  </a:lnTo>
                  <a:lnTo>
                    <a:pt x="62156" y="78921"/>
                  </a:lnTo>
                  <a:lnTo>
                    <a:pt x="65875" y="77153"/>
                  </a:lnTo>
                  <a:lnTo>
                    <a:pt x="69442" y="75081"/>
                  </a:lnTo>
                  <a:lnTo>
                    <a:pt x="72825" y="72642"/>
                  </a:lnTo>
                  <a:lnTo>
                    <a:pt x="74471" y="71301"/>
                  </a:lnTo>
                  <a:lnTo>
                    <a:pt x="76483" y="69502"/>
                  </a:lnTo>
                  <a:lnTo>
                    <a:pt x="80202" y="65661"/>
                  </a:lnTo>
                  <a:lnTo>
                    <a:pt x="83586" y="61516"/>
                  </a:lnTo>
                  <a:lnTo>
                    <a:pt x="86695" y="57187"/>
                  </a:lnTo>
                  <a:lnTo>
                    <a:pt x="88158" y="54992"/>
                  </a:lnTo>
                  <a:lnTo>
                    <a:pt x="89652" y="57248"/>
                  </a:lnTo>
                  <a:lnTo>
                    <a:pt x="92853" y="61638"/>
                  </a:lnTo>
                  <a:lnTo>
                    <a:pt x="96328" y="65844"/>
                  </a:lnTo>
                  <a:lnTo>
                    <a:pt x="100169" y="69746"/>
                  </a:lnTo>
                  <a:lnTo>
                    <a:pt x="102272" y="71545"/>
                  </a:lnTo>
                  <a:lnTo>
                    <a:pt x="103949" y="72916"/>
                  </a:lnTo>
                  <a:lnTo>
                    <a:pt x="107485" y="75324"/>
                  </a:lnTo>
                  <a:lnTo>
                    <a:pt x="111173" y="77397"/>
                  </a:lnTo>
                  <a:lnTo>
                    <a:pt x="115075" y="79135"/>
                  </a:lnTo>
                  <a:lnTo>
                    <a:pt x="119129" y="80507"/>
                  </a:lnTo>
                  <a:lnTo>
                    <a:pt x="123397" y="81513"/>
                  </a:lnTo>
                  <a:lnTo>
                    <a:pt x="127848" y="82183"/>
                  </a:lnTo>
                  <a:lnTo>
                    <a:pt x="132542" y="82549"/>
                  </a:lnTo>
                  <a:lnTo>
                    <a:pt x="134981" y="82579"/>
                  </a:lnTo>
                  <a:lnTo>
                    <a:pt x="137084" y="82518"/>
                  </a:lnTo>
                  <a:lnTo>
                    <a:pt x="141230" y="82153"/>
                  </a:lnTo>
                  <a:lnTo>
                    <a:pt x="145254" y="81360"/>
                  </a:lnTo>
                  <a:lnTo>
                    <a:pt x="149125" y="80232"/>
                  </a:lnTo>
                  <a:lnTo>
                    <a:pt x="152874" y="78739"/>
                  </a:lnTo>
                  <a:lnTo>
                    <a:pt x="156410" y="76879"/>
                  </a:lnTo>
                  <a:lnTo>
                    <a:pt x="159764" y="74684"/>
                  </a:lnTo>
                  <a:lnTo>
                    <a:pt x="162873" y="72124"/>
                  </a:lnTo>
                  <a:lnTo>
                    <a:pt x="164336" y="70722"/>
                  </a:lnTo>
                  <a:lnTo>
                    <a:pt x="165738" y="69289"/>
                  </a:lnTo>
                  <a:lnTo>
                    <a:pt x="168268" y="66149"/>
                  </a:lnTo>
                  <a:lnTo>
                    <a:pt x="170494" y="62826"/>
                  </a:lnTo>
                  <a:lnTo>
                    <a:pt x="172353" y="59290"/>
                  </a:lnTo>
                  <a:lnTo>
                    <a:pt x="173877" y="55541"/>
                  </a:lnTo>
                  <a:lnTo>
                    <a:pt x="175005" y="51670"/>
                  </a:lnTo>
                  <a:lnTo>
                    <a:pt x="175798" y="47646"/>
                  </a:lnTo>
                  <a:lnTo>
                    <a:pt x="176194" y="43500"/>
                  </a:lnTo>
                  <a:lnTo>
                    <a:pt x="176225" y="41397"/>
                  </a:lnTo>
                  <a:lnTo>
                    <a:pt x="176225" y="36428"/>
                  </a:lnTo>
                  <a:lnTo>
                    <a:pt x="175950" y="36428"/>
                  </a:lnTo>
                  <a:lnTo>
                    <a:pt x="175737" y="34690"/>
                  </a:lnTo>
                  <a:lnTo>
                    <a:pt x="175097" y="31276"/>
                  </a:lnTo>
                  <a:lnTo>
                    <a:pt x="174182" y="27954"/>
                  </a:lnTo>
                  <a:lnTo>
                    <a:pt x="172963" y="24723"/>
                  </a:lnTo>
                  <a:lnTo>
                    <a:pt x="171500" y="21583"/>
                  </a:lnTo>
                  <a:lnTo>
                    <a:pt x="169762" y="18626"/>
                  </a:lnTo>
                  <a:lnTo>
                    <a:pt x="167781" y="15791"/>
                  </a:lnTo>
                  <a:lnTo>
                    <a:pt x="165555" y="13108"/>
                  </a:lnTo>
                  <a:lnTo>
                    <a:pt x="164336" y="11859"/>
                  </a:lnTo>
                  <a:lnTo>
                    <a:pt x="162873" y="10456"/>
                  </a:lnTo>
                  <a:lnTo>
                    <a:pt x="159764" y="7926"/>
                  </a:lnTo>
                  <a:lnTo>
                    <a:pt x="156410" y="5732"/>
                  </a:lnTo>
                  <a:lnTo>
                    <a:pt x="152844" y="3842"/>
                  </a:lnTo>
                  <a:lnTo>
                    <a:pt x="149125" y="2348"/>
                  </a:lnTo>
                  <a:lnTo>
                    <a:pt x="145223" y="1190"/>
                  </a:lnTo>
                  <a:lnTo>
                    <a:pt x="141199" y="427"/>
                  </a:lnTo>
                  <a:lnTo>
                    <a:pt x="137054" y="31"/>
                  </a:lnTo>
                  <a:lnTo>
                    <a:pt x="13495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>
              <a:outerShdw blurRad="57150" rotWithShape="0" algn="bl" dir="11400000" dist="66675">
                <a:srgbClr val="7F7F7F">
                  <a:alpha val="2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0"/>
            <p:cNvSpPr/>
            <p:nvPr/>
          </p:nvSpPr>
          <p:spPr>
            <a:xfrm>
              <a:off x="4544403" y="2538461"/>
              <a:ext cx="2389990" cy="1041681"/>
            </a:xfrm>
            <a:custGeom>
              <a:rect b="b" l="l" r="r" t="t"/>
              <a:pathLst>
                <a:path extrusionOk="0" h="36245" w="83159">
                  <a:moveTo>
                    <a:pt x="0" y="0"/>
                  </a:moveTo>
                  <a:lnTo>
                    <a:pt x="0" y="4237"/>
                  </a:lnTo>
                  <a:lnTo>
                    <a:pt x="1860" y="7286"/>
                  </a:lnTo>
                  <a:lnTo>
                    <a:pt x="5731" y="13260"/>
                  </a:lnTo>
                  <a:lnTo>
                    <a:pt x="8871" y="17528"/>
                  </a:lnTo>
                  <a:lnTo>
                    <a:pt x="11096" y="20241"/>
                  </a:lnTo>
                  <a:lnTo>
                    <a:pt x="13444" y="22802"/>
                  </a:lnTo>
                  <a:lnTo>
                    <a:pt x="15974" y="25210"/>
                  </a:lnTo>
                  <a:lnTo>
                    <a:pt x="18656" y="27466"/>
                  </a:lnTo>
                  <a:lnTo>
                    <a:pt x="21552" y="29477"/>
                  </a:lnTo>
                  <a:lnTo>
                    <a:pt x="24692" y="31306"/>
                  </a:lnTo>
                  <a:lnTo>
                    <a:pt x="28045" y="32861"/>
                  </a:lnTo>
                  <a:lnTo>
                    <a:pt x="31673" y="34141"/>
                  </a:lnTo>
                  <a:lnTo>
                    <a:pt x="35605" y="35147"/>
                  </a:lnTo>
                  <a:lnTo>
                    <a:pt x="39842" y="35848"/>
                  </a:lnTo>
                  <a:lnTo>
                    <a:pt x="44415" y="36214"/>
                  </a:lnTo>
                  <a:lnTo>
                    <a:pt x="46823" y="36245"/>
                  </a:lnTo>
                  <a:lnTo>
                    <a:pt x="48743" y="36214"/>
                  </a:lnTo>
                  <a:lnTo>
                    <a:pt x="52493" y="35848"/>
                  </a:lnTo>
                  <a:lnTo>
                    <a:pt x="56090" y="35147"/>
                  </a:lnTo>
                  <a:lnTo>
                    <a:pt x="59534" y="34111"/>
                  </a:lnTo>
                  <a:lnTo>
                    <a:pt x="62826" y="32770"/>
                  </a:lnTo>
                  <a:lnTo>
                    <a:pt x="65905" y="31154"/>
                  </a:lnTo>
                  <a:lnTo>
                    <a:pt x="68801" y="29234"/>
                  </a:lnTo>
                  <a:lnTo>
                    <a:pt x="71453" y="27039"/>
                  </a:lnTo>
                  <a:lnTo>
                    <a:pt x="73892" y="24600"/>
                  </a:lnTo>
                  <a:lnTo>
                    <a:pt x="76087" y="21948"/>
                  </a:lnTo>
                  <a:lnTo>
                    <a:pt x="78007" y="19083"/>
                  </a:lnTo>
                  <a:lnTo>
                    <a:pt x="79653" y="16004"/>
                  </a:lnTo>
                  <a:lnTo>
                    <a:pt x="80994" y="12712"/>
                  </a:lnTo>
                  <a:lnTo>
                    <a:pt x="82031" y="9298"/>
                  </a:lnTo>
                  <a:lnTo>
                    <a:pt x="82732" y="5701"/>
                  </a:lnTo>
                  <a:lnTo>
                    <a:pt x="83098" y="1951"/>
                  </a:lnTo>
                  <a:lnTo>
                    <a:pt x="83159" y="31"/>
                  </a:lnTo>
                  <a:lnTo>
                    <a:pt x="79044" y="0"/>
                  </a:lnTo>
                  <a:lnTo>
                    <a:pt x="79013" y="1738"/>
                  </a:lnTo>
                  <a:lnTo>
                    <a:pt x="78678" y="5091"/>
                  </a:lnTo>
                  <a:lnTo>
                    <a:pt x="78068" y="8292"/>
                  </a:lnTo>
                  <a:lnTo>
                    <a:pt x="77154" y="11370"/>
                  </a:lnTo>
                  <a:lnTo>
                    <a:pt x="75965" y="14266"/>
                  </a:lnTo>
                  <a:lnTo>
                    <a:pt x="74532" y="17010"/>
                  </a:lnTo>
                  <a:lnTo>
                    <a:pt x="72855" y="19570"/>
                  </a:lnTo>
                  <a:lnTo>
                    <a:pt x="70935" y="21918"/>
                  </a:lnTo>
                  <a:lnTo>
                    <a:pt x="68771" y="24051"/>
                  </a:lnTo>
                  <a:lnTo>
                    <a:pt x="66423" y="25972"/>
                  </a:lnTo>
                  <a:lnTo>
                    <a:pt x="63863" y="27648"/>
                  </a:lnTo>
                  <a:lnTo>
                    <a:pt x="61119" y="29081"/>
                  </a:lnTo>
                  <a:lnTo>
                    <a:pt x="58224" y="30270"/>
                  </a:lnTo>
                  <a:lnTo>
                    <a:pt x="55145" y="31154"/>
                  </a:lnTo>
                  <a:lnTo>
                    <a:pt x="51913" y="31764"/>
                  </a:lnTo>
                  <a:lnTo>
                    <a:pt x="48560" y="32069"/>
                  </a:lnTo>
                  <a:lnTo>
                    <a:pt x="46853" y="32099"/>
                  </a:lnTo>
                  <a:lnTo>
                    <a:pt x="44567" y="32069"/>
                  </a:lnTo>
                  <a:lnTo>
                    <a:pt x="40299" y="31703"/>
                  </a:lnTo>
                  <a:lnTo>
                    <a:pt x="36367" y="31032"/>
                  </a:lnTo>
                  <a:lnTo>
                    <a:pt x="32679" y="30026"/>
                  </a:lnTo>
                  <a:lnTo>
                    <a:pt x="29295" y="28746"/>
                  </a:lnTo>
                  <a:lnTo>
                    <a:pt x="26155" y="27161"/>
                  </a:lnTo>
                  <a:lnTo>
                    <a:pt x="23198" y="25362"/>
                  </a:lnTo>
                  <a:lnTo>
                    <a:pt x="20485" y="23350"/>
                  </a:lnTo>
                  <a:lnTo>
                    <a:pt x="17955" y="21095"/>
                  </a:lnTo>
                  <a:lnTo>
                    <a:pt x="15577" y="18686"/>
                  </a:lnTo>
                  <a:lnTo>
                    <a:pt x="13322" y="16095"/>
                  </a:lnTo>
                  <a:lnTo>
                    <a:pt x="11188" y="13382"/>
                  </a:lnTo>
                  <a:lnTo>
                    <a:pt x="8170" y="9115"/>
                  </a:lnTo>
                  <a:lnTo>
                    <a:pt x="4390" y="3079"/>
                  </a:lnTo>
                  <a:lnTo>
                    <a:pt x="2531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0"/>
            <p:cNvSpPr/>
            <p:nvPr/>
          </p:nvSpPr>
          <p:spPr>
            <a:xfrm>
              <a:off x="2153401" y="1497611"/>
              <a:ext cx="2390881" cy="1040819"/>
            </a:xfrm>
            <a:custGeom>
              <a:rect b="b" l="l" r="r" t="t"/>
              <a:pathLst>
                <a:path extrusionOk="0" h="36215" w="83190">
                  <a:moveTo>
                    <a:pt x="36337" y="0"/>
                  </a:moveTo>
                  <a:lnTo>
                    <a:pt x="34416" y="31"/>
                  </a:lnTo>
                  <a:lnTo>
                    <a:pt x="30667" y="366"/>
                  </a:lnTo>
                  <a:lnTo>
                    <a:pt x="27070" y="1067"/>
                  </a:lnTo>
                  <a:lnTo>
                    <a:pt x="23625" y="2104"/>
                  </a:lnTo>
                  <a:lnTo>
                    <a:pt x="20333" y="3445"/>
                  </a:lnTo>
                  <a:lnTo>
                    <a:pt x="17254" y="5091"/>
                  </a:lnTo>
                  <a:lnTo>
                    <a:pt x="14358" y="7011"/>
                  </a:lnTo>
                  <a:lnTo>
                    <a:pt x="11706" y="9176"/>
                  </a:lnTo>
                  <a:lnTo>
                    <a:pt x="9268" y="11614"/>
                  </a:lnTo>
                  <a:lnTo>
                    <a:pt x="7073" y="14266"/>
                  </a:lnTo>
                  <a:lnTo>
                    <a:pt x="5152" y="17162"/>
                  </a:lnTo>
                  <a:lnTo>
                    <a:pt x="3506" y="20241"/>
                  </a:lnTo>
                  <a:lnTo>
                    <a:pt x="2165" y="23503"/>
                  </a:lnTo>
                  <a:lnTo>
                    <a:pt x="1129" y="26947"/>
                  </a:lnTo>
                  <a:lnTo>
                    <a:pt x="427" y="30544"/>
                  </a:lnTo>
                  <a:lnTo>
                    <a:pt x="62" y="34294"/>
                  </a:lnTo>
                  <a:lnTo>
                    <a:pt x="1" y="36214"/>
                  </a:lnTo>
                  <a:lnTo>
                    <a:pt x="4146" y="36214"/>
                  </a:lnTo>
                  <a:lnTo>
                    <a:pt x="4177" y="34477"/>
                  </a:lnTo>
                  <a:lnTo>
                    <a:pt x="4512" y="31124"/>
                  </a:lnTo>
                  <a:lnTo>
                    <a:pt x="5122" y="27923"/>
                  </a:lnTo>
                  <a:lnTo>
                    <a:pt x="6036" y="24844"/>
                  </a:lnTo>
                  <a:lnTo>
                    <a:pt x="7195" y="21948"/>
                  </a:lnTo>
                  <a:lnTo>
                    <a:pt x="8658" y="19205"/>
                  </a:lnTo>
                  <a:lnTo>
                    <a:pt x="10335" y="16644"/>
                  </a:lnTo>
                  <a:lnTo>
                    <a:pt x="12255" y="14297"/>
                  </a:lnTo>
                  <a:lnTo>
                    <a:pt x="14389" y="12163"/>
                  </a:lnTo>
                  <a:lnTo>
                    <a:pt x="16766" y="10243"/>
                  </a:lnTo>
                  <a:lnTo>
                    <a:pt x="19327" y="8566"/>
                  </a:lnTo>
                  <a:lnTo>
                    <a:pt x="22040" y="7133"/>
                  </a:lnTo>
                  <a:lnTo>
                    <a:pt x="24966" y="5975"/>
                  </a:lnTo>
                  <a:lnTo>
                    <a:pt x="28045" y="5061"/>
                  </a:lnTo>
                  <a:lnTo>
                    <a:pt x="31246" y="4451"/>
                  </a:lnTo>
                  <a:lnTo>
                    <a:pt x="34599" y="4146"/>
                  </a:lnTo>
                  <a:lnTo>
                    <a:pt x="36337" y="4116"/>
                  </a:lnTo>
                  <a:lnTo>
                    <a:pt x="38592" y="4146"/>
                  </a:lnTo>
                  <a:lnTo>
                    <a:pt x="42860" y="4512"/>
                  </a:lnTo>
                  <a:lnTo>
                    <a:pt x="46823" y="5182"/>
                  </a:lnTo>
                  <a:lnTo>
                    <a:pt x="50481" y="6188"/>
                  </a:lnTo>
                  <a:lnTo>
                    <a:pt x="53895" y="7469"/>
                  </a:lnTo>
                  <a:lnTo>
                    <a:pt x="57035" y="9054"/>
                  </a:lnTo>
                  <a:lnTo>
                    <a:pt x="59961" y="10852"/>
                  </a:lnTo>
                  <a:lnTo>
                    <a:pt x="62674" y="12895"/>
                  </a:lnTo>
                  <a:lnTo>
                    <a:pt x="65235" y="15120"/>
                  </a:lnTo>
                  <a:lnTo>
                    <a:pt x="67613" y="17528"/>
                  </a:lnTo>
                  <a:lnTo>
                    <a:pt x="69868" y="20119"/>
                  </a:lnTo>
                  <a:lnTo>
                    <a:pt x="71972" y="22832"/>
                  </a:lnTo>
                  <a:lnTo>
                    <a:pt x="74989" y="27130"/>
                  </a:lnTo>
                  <a:lnTo>
                    <a:pt x="78800" y="33135"/>
                  </a:lnTo>
                  <a:lnTo>
                    <a:pt x="80659" y="36214"/>
                  </a:lnTo>
                  <a:lnTo>
                    <a:pt x="83189" y="36214"/>
                  </a:lnTo>
                  <a:lnTo>
                    <a:pt x="83189" y="32008"/>
                  </a:lnTo>
                  <a:lnTo>
                    <a:pt x="81300" y="28929"/>
                  </a:lnTo>
                  <a:lnTo>
                    <a:pt x="77428" y="22985"/>
                  </a:lnTo>
                  <a:lnTo>
                    <a:pt x="74288" y="18717"/>
                  </a:lnTo>
                  <a:lnTo>
                    <a:pt x="72063" y="16004"/>
                  </a:lnTo>
                  <a:lnTo>
                    <a:pt x="69716" y="13443"/>
                  </a:lnTo>
                  <a:lnTo>
                    <a:pt x="67186" y="11005"/>
                  </a:lnTo>
                  <a:lnTo>
                    <a:pt x="64503" y="8779"/>
                  </a:lnTo>
                  <a:lnTo>
                    <a:pt x="61607" y="6737"/>
                  </a:lnTo>
                  <a:lnTo>
                    <a:pt x="58468" y="4939"/>
                  </a:lnTo>
                  <a:lnTo>
                    <a:pt x="55114" y="3353"/>
                  </a:lnTo>
                  <a:lnTo>
                    <a:pt x="51456" y="2073"/>
                  </a:lnTo>
                  <a:lnTo>
                    <a:pt x="47555" y="1067"/>
                  </a:lnTo>
                  <a:lnTo>
                    <a:pt x="43317" y="366"/>
                  </a:lnTo>
                  <a:lnTo>
                    <a:pt x="38745" y="31"/>
                  </a:lnTo>
                  <a:lnTo>
                    <a:pt x="36337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0"/>
            <p:cNvSpPr/>
            <p:nvPr/>
          </p:nvSpPr>
          <p:spPr>
            <a:xfrm>
              <a:off x="2154292" y="2538461"/>
              <a:ext cx="1089878" cy="1046941"/>
            </a:xfrm>
            <a:custGeom>
              <a:rect b="b" l="l" r="r" t="t"/>
              <a:pathLst>
                <a:path extrusionOk="0" h="36428" w="37922">
                  <a:moveTo>
                    <a:pt x="0" y="0"/>
                  </a:moveTo>
                  <a:lnTo>
                    <a:pt x="0" y="122"/>
                  </a:lnTo>
                  <a:lnTo>
                    <a:pt x="31" y="2043"/>
                  </a:lnTo>
                  <a:lnTo>
                    <a:pt x="366" y="5792"/>
                  </a:lnTo>
                  <a:lnTo>
                    <a:pt x="1098" y="9389"/>
                  </a:lnTo>
                  <a:lnTo>
                    <a:pt x="2104" y="12834"/>
                  </a:lnTo>
                  <a:lnTo>
                    <a:pt x="3445" y="16126"/>
                  </a:lnTo>
                  <a:lnTo>
                    <a:pt x="5091" y="19205"/>
                  </a:lnTo>
                  <a:lnTo>
                    <a:pt x="7011" y="22101"/>
                  </a:lnTo>
                  <a:lnTo>
                    <a:pt x="9206" y="24783"/>
                  </a:lnTo>
                  <a:lnTo>
                    <a:pt x="11645" y="27222"/>
                  </a:lnTo>
                  <a:lnTo>
                    <a:pt x="14327" y="29386"/>
                  </a:lnTo>
                  <a:lnTo>
                    <a:pt x="17223" y="31337"/>
                  </a:lnTo>
                  <a:lnTo>
                    <a:pt x="20302" y="32953"/>
                  </a:lnTo>
                  <a:lnTo>
                    <a:pt x="23594" y="34324"/>
                  </a:lnTo>
                  <a:lnTo>
                    <a:pt x="27039" y="35330"/>
                  </a:lnTo>
                  <a:lnTo>
                    <a:pt x="30636" y="36031"/>
                  </a:lnTo>
                  <a:lnTo>
                    <a:pt x="34385" y="36397"/>
                  </a:lnTo>
                  <a:lnTo>
                    <a:pt x="36306" y="36428"/>
                  </a:lnTo>
                  <a:lnTo>
                    <a:pt x="37921" y="36428"/>
                  </a:lnTo>
                  <a:lnTo>
                    <a:pt x="37921" y="32282"/>
                  </a:lnTo>
                  <a:lnTo>
                    <a:pt x="37129" y="32282"/>
                  </a:lnTo>
                  <a:lnTo>
                    <a:pt x="36306" y="32312"/>
                  </a:lnTo>
                  <a:lnTo>
                    <a:pt x="34568" y="32282"/>
                  </a:lnTo>
                  <a:lnTo>
                    <a:pt x="31215" y="31977"/>
                  </a:lnTo>
                  <a:lnTo>
                    <a:pt x="27984" y="31367"/>
                  </a:lnTo>
                  <a:lnTo>
                    <a:pt x="24905" y="30453"/>
                  </a:lnTo>
                  <a:lnTo>
                    <a:pt x="22009" y="29295"/>
                  </a:lnTo>
                  <a:lnTo>
                    <a:pt x="19266" y="27831"/>
                  </a:lnTo>
                  <a:lnTo>
                    <a:pt x="16705" y="26155"/>
                  </a:lnTo>
                  <a:lnTo>
                    <a:pt x="14327" y="24234"/>
                  </a:lnTo>
                  <a:lnTo>
                    <a:pt x="12193" y="22101"/>
                  </a:lnTo>
                  <a:lnTo>
                    <a:pt x="10273" y="19723"/>
                  </a:lnTo>
                  <a:lnTo>
                    <a:pt x="8566" y="17162"/>
                  </a:lnTo>
                  <a:lnTo>
                    <a:pt x="7133" y="14419"/>
                  </a:lnTo>
                  <a:lnTo>
                    <a:pt x="5975" y="11523"/>
                  </a:lnTo>
                  <a:lnTo>
                    <a:pt x="5060" y="8444"/>
                  </a:lnTo>
                  <a:lnTo>
                    <a:pt x="4451" y="5213"/>
                  </a:lnTo>
                  <a:lnTo>
                    <a:pt x="4146" y="1860"/>
                  </a:lnTo>
                  <a:lnTo>
                    <a:pt x="4115" y="122"/>
                  </a:lnTo>
                  <a:lnTo>
                    <a:pt x="4115" y="61"/>
                  </a:lnTo>
                  <a:lnTo>
                    <a:pt x="4115" y="0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0"/>
            <p:cNvSpPr/>
            <p:nvPr/>
          </p:nvSpPr>
          <p:spPr>
            <a:xfrm>
              <a:off x="3183738" y="1492351"/>
              <a:ext cx="3750570" cy="2093881"/>
            </a:xfrm>
            <a:custGeom>
              <a:rect b="b" l="l" r="r" t="t"/>
              <a:pathLst>
                <a:path extrusionOk="0" h="72856" w="130500">
                  <a:moveTo>
                    <a:pt x="94194" y="0"/>
                  </a:moveTo>
                  <a:lnTo>
                    <a:pt x="91756" y="31"/>
                  </a:lnTo>
                  <a:lnTo>
                    <a:pt x="87214" y="366"/>
                  </a:lnTo>
                  <a:lnTo>
                    <a:pt x="82976" y="1067"/>
                  </a:lnTo>
                  <a:lnTo>
                    <a:pt x="79044" y="2073"/>
                  </a:lnTo>
                  <a:lnTo>
                    <a:pt x="75417" y="3354"/>
                  </a:lnTo>
                  <a:lnTo>
                    <a:pt x="72033" y="4939"/>
                  </a:lnTo>
                  <a:lnTo>
                    <a:pt x="68924" y="6737"/>
                  </a:lnTo>
                  <a:lnTo>
                    <a:pt x="65997" y="8780"/>
                  </a:lnTo>
                  <a:lnTo>
                    <a:pt x="63315" y="11035"/>
                  </a:lnTo>
                  <a:lnTo>
                    <a:pt x="60785" y="13443"/>
                  </a:lnTo>
                  <a:lnTo>
                    <a:pt x="58437" y="16035"/>
                  </a:lnTo>
                  <a:lnTo>
                    <a:pt x="56212" y="18778"/>
                  </a:lnTo>
                  <a:lnTo>
                    <a:pt x="53072" y="23046"/>
                  </a:lnTo>
                  <a:lnTo>
                    <a:pt x="49201" y="29081"/>
                  </a:lnTo>
                  <a:lnTo>
                    <a:pt x="47341" y="32191"/>
                  </a:lnTo>
                  <a:lnTo>
                    <a:pt x="44903" y="36397"/>
                  </a:lnTo>
                  <a:lnTo>
                    <a:pt x="44781" y="36397"/>
                  </a:lnTo>
                  <a:lnTo>
                    <a:pt x="44842" y="36519"/>
                  </a:lnTo>
                  <a:lnTo>
                    <a:pt x="43043" y="39568"/>
                  </a:lnTo>
                  <a:lnTo>
                    <a:pt x="39263" y="45542"/>
                  </a:lnTo>
                  <a:lnTo>
                    <a:pt x="36276" y="49840"/>
                  </a:lnTo>
                  <a:lnTo>
                    <a:pt x="34142" y="52553"/>
                  </a:lnTo>
                  <a:lnTo>
                    <a:pt x="31886" y="55144"/>
                  </a:lnTo>
                  <a:lnTo>
                    <a:pt x="29509" y="57583"/>
                  </a:lnTo>
                  <a:lnTo>
                    <a:pt x="26948" y="59839"/>
                  </a:lnTo>
                  <a:lnTo>
                    <a:pt x="24205" y="61881"/>
                  </a:lnTo>
                  <a:lnTo>
                    <a:pt x="21278" y="63710"/>
                  </a:lnTo>
                  <a:lnTo>
                    <a:pt x="18108" y="65295"/>
                  </a:lnTo>
                  <a:lnTo>
                    <a:pt x="14694" y="66606"/>
                  </a:lnTo>
                  <a:lnTo>
                    <a:pt x="11005" y="67612"/>
                  </a:lnTo>
                  <a:lnTo>
                    <a:pt x="7043" y="68313"/>
                  </a:lnTo>
                  <a:lnTo>
                    <a:pt x="2744" y="68679"/>
                  </a:lnTo>
                  <a:lnTo>
                    <a:pt x="489" y="68709"/>
                  </a:lnTo>
                  <a:lnTo>
                    <a:pt x="1" y="68709"/>
                  </a:lnTo>
                  <a:lnTo>
                    <a:pt x="1" y="72855"/>
                  </a:lnTo>
                  <a:lnTo>
                    <a:pt x="489" y="72855"/>
                  </a:lnTo>
                  <a:lnTo>
                    <a:pt x="2897" y="72794"/>
                  </a:lnTo>
                  <a:lnTo>
                    <a:pt x="7469" y="72459"/>
                  </a:lnTo>
                  <a:lnTo>
                    <a:pt x="11707" y="71758"/>
                  </a:lnTo>
                  <a:lnTo>
                    <a:pt x="15639" y="70752"/>
                  </a:lnTo>
                  <a:lnTo>
                    <a:pt x="19266" y="69471"/>
                  </a:lnTo>
                  <a:lnTo>
                    <a:pt x="22620" y="67886"/>
                  </a:lnTo>
                  <a:lnTo>
                    <a:pt x="25759" y="66088"/>
                  </a:lnTo>
                  <a:lnTo>
                    <a:pt x="28655" y="64045"/>
                  </a:lnTo>
                  <a:lnTo>
                    <a:pt x="31368" y="61790"/>
                  </a:lnTo>
                  <a:lnTo>
                    <a:pt x="33868" y="59382"/>
                  </a:lnTo>
                  <a:lnTo>
                    <a:pt x="36246" y="56790"/>
                  </a:lnTo>
                  <a:lnTo>
                    <a:pt x="38440" y="54047"/>
                  </a:lnTo>
                  <a:lnTo>
                    <a:pt x="41580" y="49749"/>
                  </a:lnTo>
                  <a:lnTo>
                    <a:pt x="45452" y="43744"/>
                  </a:lnTo>
                  <a:lnTo>
                    <a:pt x="47341" y="40665"/>
                  </a:lnTo>
                  <a:lnTo>
                    <a:pt x="49872" y="36428"/>
                  </a:lnTo>
                  <a:lnTo>
                    <a:pt x="49811" y="36306"/>
                  </a:lnTo>
                  <a:lnTo>
                    <a:pt x="51640" y="33258"/>
                  </a:lnTo>
                  <a:lnTo>
                    <a:pt x="55389" y="27283"/>
                  </a:lnTo>
                  <a:lnTo>
                    <a:pt x="58407" y="22985"/>
                  </a:lnTo>
                  <a:lnTo>
                    <a:pt x="60510" y="20272"/>
                  </a:lnTo>
                  <a:lnTo>
                    <a:pt x="62766" y="17681"/>
                  </a:lnTo>
                  <a:lnTo>
                    <a:pt x="65144" y="15242"/>
                  </a:lnTo>
                  <a:lnTo>
                    <a:pt x="67704" y="12986"/>
                  </a:lnTo>
                  <a:lnTo>
                    <a:pt x="70448" y="10944"/>
                  </a:lnTo>
                  <a:lnTo>
                    <a:pt x="73405" y="9115"/>
                  </a:lnTo>
                  <a:lnTo>
                    <a:pt x="76544" y="7530"/>
                  </a:lnTo>
                  <a:lnTo>
                    <a:pt x="79959" y="6219"/>
                  </a:lnTo>
                  <a:lnTo>
                    <a:pt x="83647" y="5213"/>
                  </a:lnTo>
                  <a:lnTo>
                    <a:pt x="87610" y="4512"/>
                  </a:lnTo>
                  <a:lnTo>
                    <a:pt x="91908" y="4146"/>
                  </a:lnTo>
                  <a:lnTo>
                    <a:pt x="94164" y="4116"/>
                  </a:lnTo>
                  <a:lnTo>
                    <a:pt x="95901" y="4146"/>
                  </a:lnTo>
                  <a:lnTo>
                    <a:pt x="99254" y="4451"/>
                  </a:lnTo>
                  <a:lnTo>
                    <a:pt x="102486" y="5061"/>
                  </a:lnTo>
                  <a:lnTo>
                    <a:pt x="105565" y="5975"/>
                  </a:lnTo>
                  <a:lnTo>
                    <a:pt x="108491" y="7133"/>
                  </a:lnTo>
                  <a:lnTo>
                    <a:pt x="111234" y="8597"/>
                  </a:lnTo>
                  <a:lnTo>
                    <a:pt x="113795" y="10273"/>
                  </a:lnTo>
                  <a:lnTo>
                    <a:pt x="116142" y="12194"/>
                  </a:lnTo>
                  <a:lnTo>
                    <a:pt x="118276" y="14358"/>
                  </a:lnTo>
                  <a:lnTo>
                    <a:pt x="120227" y="16705"/>
                  </a:lnTo>
                  <a:lnTo>
                    <a:pt x="121904" y="19266"/>
                  </a:lnTo>
                  <a:lnTo>
                    <a:pt x="123336" y="22009"/>
                  </a:lnTo>
                  <a:lnTo>
                    <a:pt x="124525" y="24905"/>
                  </a:lnTo>
                  <a:lnTo>
                    <a:pt x="125409" y="27984"/>
                  </a:lnTo>
                  <a:lnTo>
                    <a:pt x="126019" y="31215"/>
                  </a:lnTo>
                  <a:lnTo>
                    <a:pt x="126354" y="34568"/>
                  </a:lnTo>
                  <a:lnTo>
                    <a:pt x="126354" y="36306"/>
                  </a:lnTo>
                  <a:lnTo>
                    <a:pt x="126354" y="36428"/>
                  </a:lnTo>
                  <a:lnTo>
                    <a:pt x="130500" y="36428"/>
                  </a:lnTo>
                  <a:lnTo>
                    <a:pt x="130500" y="36306"/>
                  </a:lnTo>
                  <a:lnTo>
                    <a:pt x="130469" y="34385"/>
                  </a:lnTo>
                  <a:lnTo>
                    <a:pt x="130104" y="30636"/>
                  </a:lnTo>
                  <a:lnTo>
                    <a:pt x="129402" y="27039"/>
                  </a:lnTo>
                  <a:lnTo>
                    <a:pt x="128366" y="23564"/>
                  </a:lnTo>
                  <a:lnTo>
                    <a:pt x="127025" y="20302"/>
                  </a:lnTo>
                  <a:lnTo>
                    <a:pt x="125379" y="17193"/>
                  </a:lnTo>
                  <a:lnTo>
                    <a:pt x="123458" y="14328"/>
                  </a:lnTo>
                  <a:lnTo>
                    <a:pt x="121263" y="11645"/>
                  </a:lnTo>
                  <a:lnTo>
                    <a:pt x="118855" y="9206"/>
                  </a:lnTo>
                  <a:lnTo>
                    <a:pt x="116173" y="7012"/>
                  </a:lnTo>
                  <a:lnTo>
                    <a:pt x="113277" y="5091"/>
                  </a:lnTo>
                  <a:lnTo>
                    <a:pt x="110198" y="3445"/>
                  </a:lnTo>
                  <a:lnTo>
                    <a:pt x="106906" y="2104"/>
                  </a:lnTo>
                  <a:lnTo>
                    <a:pt x="103461" y="1067"/>
                  </a:lnTo>
                  <a:lnTo>
                    <a:pt x="99864" y="366"/>
                  </a:lnTo>
                  <a:lnTo>
                    <a:pt x="96115" y="31"/>
                  </a:lnTo>
                  <a:lnTo>
                    <a:pt x="94194" y="0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30"/>
          <p:cNvSpPr/>
          <p:nvPr/>
        </p:nvSpPr>
        <p:spPr>
          <a:xfrm>
            <a:off x="475602" y="1291183"/>
            <a:ext cx="1386023" cy="385206"/>
          </a:xfrm>
          <a:custGeom>
            <a:rect b="b" l="l" r="r" t="t"/>
            <a:pathLst>
              <a:path extrusionOk="0" h="5793" w="29692">
                <a:moveTo>
                  <a:pt x="1" y="1"/>
                </a:moveTo>
                <a:lnTo>
                  <a:pt x="1" y="5793"/>
                </a:lnTo>
                <a:lnTo>
                  <a:pt x="29692" y="5793"/>
                </a:lnTo>
                <a:lnTo>
                  <a:pt x="2969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2857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0"/>
          <p:cNvSpPr/>
          <p:nvPr/>
        </p:nvSpPr>
        <p:spPr>
          <a:xfrm>
            <a:off x="475600" y="1282700"/>
            <a:ext cx="2657440" cy="208468"/>
          </a:xfrm>
          <a:custGeom>
            <a:rect b="b" l="l" r="r" t="t"/>
            <a:pathLst>
              <a:path extrusionOk="0" h="5975" w="62126">
                <a:moveTo>
                  <a:pt x="122" y="0"/>
                </a:moveTo>
                <a:lnTo>
                  <a:pt x="0" y="152"/>
                </a:lnTo>
                <a:lnTo>
                  <a:pt x="0" y="244"/>
                </a:lnTo>
                <a:lnTo>
                  <a:pt x="0" y="5792"/>
                </a:lnTo>
                <a:lnTo>
                  <a:pt x="61" y="5975"/>
                </a:lnTo>
                <a:lnTo>
                  <a:pt x="397" y="5975"/>
                </a:lnTo>
                <a:lnTo>
                  <a:pt x="488" y="5792"/>
                </a:lnTo>
                <a:lnTo>
                  <a:pt x="488" y="549"/>
                </a:lnTo>
                <a:lnTo>
                  <a:pt x="488" y="518"/>
                </a:lnTo>
                <a:lnTo>
                  <a:pt x="61881" y="518"/>
                </a:lnTo>
                <a:lnTo>
                  <a:pt x="62003" y="488"/>
                </a:lnTo>
                <a:lnTo>
                  <a:pt x="62125" y="335"/>
                </a:lnTo>
                <a:lnTo>
                  <a:pt x="62125" y="152"/>
                </a:lnTo>
                <a:lnTo>
                  <a:pt x="62003" y="31"/>
                </a:lnTo>
                <a:lnTo>
                  <a:pt x="61881" y="0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2925291" y="1252301"/>
            <a:ext cx="622940" cy="622911"/>
          </a:xfrm>
          <a:custGeom>
            <a:rect b="b" l="l" r="r" t="t"/>
            <a:pathLst>
              <a:path extrusionOk="0" h="21674" w="21675">
                <a:moveTo>
                  <a:pt x="10852" y="0"/>
                </a:moveTo>
                <a:lnTo>
                  <a:pt x="9968" y="31"/>
                </a:lnTo>
                <a:lnTo>
                  <a:pt x="8261" y="274"/>
                </a:lnTo>
                <a:lnTo>
                  <a:pt x="6707" y="793"/>
                </a:lnTo>
                <a:lnTo>
                  <a:pt x="5274" y="1494"/>
                </a:lnTo>
                <a:lnTo>
                  <a:pt x="3994" y="2408"/>
                </a:lnTo>
                <a:lnTo>
                  <a:pt x="2866" y="3445"/>
                </a:lnTo>
                <a:lnTo>
                  <a:pt x="1921" y="4664"/>
                </a:lnTo>
                <a:lnTo>
                  <a:pt x="1159" y="5975"/>
                </a:lnTo>
                <a:lnTo>
                  <a:pt x="580" y="7407"/>
                </a:lnTo>
                <a:lnTo>
                  <a:pt x="183" y="8871"/>
                </a:lnTo>
                <a:lnTo>
                  <a:pt x="0" y="10395"/>
                </a:lnTo>
                <a:lnTo>
                  <a:pt x="31" y="11949"/>
                </a:lnTo>
                <a:lnTo>
                  <a:pt x="305" y="13504"/>
                </a:lnTo>
                <a:lnTo>
                  <a:pt x="823" y="14998"/>
                </a:lnTo>
                <a:lnTo>
                  <a:pt x="1555" y="16461"/>
                </a:lnTo>
                <a:lnTo>
                  <a:pt x="2561" y="17833"/>
                </a:lnTo>
                <a:lnTo>
                  <a:pt x="3201" y="18503"/>
                </a:lnTo>
                <a:lnTo>
                  <a:pt x="3780" y="19052"/>
                </a:lnTo>
                <a:lnTo>
                  <a:pt x="5091" y="19997"/>
                </a:lnTo>
                <a:lnTo>
                  <a:pt x="6493" y="20759"/>
                </a:lnTo>
                <a:lnTo>
                  <a:pt x="7957" y="21277"/>
                </a:lnTo>
                <a:lnTo>
                  <a:pt x="9511" y="21582"/>
                </a:lnTo>
                <a:lnTo>
                  <a:pt x="11096" y="21674"/>
                </a:lnTo>
                <a:lnTo>
                  <a:pt x="12681" y="21521"/>
                </a:lnTo>
                <a:lnTo>
                  <a:pt x="14236" y="21125"/>
                </a:lnTo>
                <a:lnTo>
                  <a:pt x="14998" y="20851"/>
                </a:lnTo>
                <a:lnTo>
                  <a:pt x="15730" y="20515"/>
                </a:lnTo>
                <a:lnTo>
                  <a:pt x="17132" y="19692"/>
                </a:lnTo>
                <a:lnTo>
                  <a:pt x="18351" y="18656"/>
                </a:lnTo>
                <a:lnTo>
                  <a:pt x="19388" y="17497"/>
                </a:lnTo>
                <a:lnTo>
                  <a:pt x="20272" y="16187"/>
                </a:lnTo>
                <a:lnTo>
                  <a:pt x="20942" y="14754"/>
                </a:lnTo>
                <a:lnTo>
                  <a:pt x="21430" y="13260"/>
                </a:lnTo>
                <a:lnTo>
                  <a:pt x="21674" y="11645"/>
                </a:lnTo>
                <a:lnTo>
                  <a:pt x="21674" y="10852"/>
                </a:lnTo>
                <a:lnTo>
                  <a:pt x="21644" y="9724"/>
                </a:lnTo>
                <a:lnTo>
                  <a:pt x="21217" y="7621"/>
                </a:lnTo>
                <a:lnTo>
                  <a:pt x="20394" y="5670"/>
                </a:lnTo>
                <a:lnTo>
                  <a:pt x="19235" y="3932"/>
                </a:lnTo>
                <a:lnTo>
                  <a:pt x="17742" y="2469"/>
                </a:lnTo>
                <a:lnTo>
                  <a:pt x="16035" y="1280"/>
                </a:lnTo>
                <a:lnTo>
                  <a:pt x="14084" y="457"/>
                </a:lnTo>
                <a:lnTo>
                  <a:pt x="11980" y="31"/>
                </a:lnTo>
                <a:lnTo>
                  <a:pt x="108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0"/>
          <p:cNvSpPr/>
          <p:nvPr/>
        </p:nvSpPr>
        <p:spPr>
          <a:xfrm>
            <a:off x="3033044" y="1361806"/>
            <a:ext cx="408309" cy="405665"/>
          </a:xfrm>
          <a:custGeom>
            <a:rect b="b" l="l" r="r" t="t"/>
            <a:pathLst>
              <a:path extrusionOk="0" h="14115" w="14207">
                <a:moveTo>
                  <a:pt x="7103" y="4024"/>
                </a:moveTo>
                <a:lnTo>
                  <a:pt x="7713" y="4055"/>
                </a:lnTo>
                <a:lnTo>
                  <a:pt x="8262" y="4238"/>
                </a:lnTo>
                <a:lnTo>
                  <a:pt x="8780" y="4512"/>
                </a:lnTo>
                <a:lnTo>
                  <a:pt x="9573" y="5274"/>
                </a:lnTo>
                <a:lnTo>
                  <a:pt x="10030" y="6249"/>
                </a:lnTo>
                <a:lnTo>
                  <a:pt x="10121" y="7347"/>
                </a:lnTo>
                <a:lnTo>
                  <a:pt x="9999" y="7896"/>
                </a:lnTo>
                <a:lnTo>
                  <a:pt x="9786" y="8444"/>
                </a:lnTo>
                <a:lnTo>
                  <a:pt x="9115" y="9298"/>
                </a:lnTo>
                <a:lnTo>
                  <a:pt x="8170" y="9877"/>
                </a:lnTo>
                <a:lnTo>
                  <a:pt x="7073" y="10060"/>
                </a:lnTo>
                <a:lnTo>
                  <a:pt x="6524" y="9999"/>
                </a:lnTo>
                <a:lnTo>
                  <a:pt x="5884" y="9816"/>
                </a:lnTo>
                <a:lnTo>
                  <a:pt x="4909" y="9176"/>
                </a:lnTo>
                <a:lnTo>
                  <a:pt x="4329" y="8292"/>
                </a:lnTo>
                <a:lnTo>
                  <a:pt x="4086" y="7255"/>
                </a:lnTo>
                <a:lnTo>
                  <a:pt x="4177" y="6219"/>
                </a:lnTo>
                <a:lnTo>
                  <a:pt x="4634" y="5244"/>
                </a:lnTo>
                <a:lnTo>
                  <a:pt x="5366" y="4481"/>
                </a:lnTo>
                <a:lnTo>
                  <a:pt x="6463" y="4055"/>
                </a:lnTo>
                <a:lnTo>
                  <a:pt x="7103" y="4024"/>
                </a:lnTo>
                <a:close/>
                <a:moveTo>
                  <a:pt x="7103" y="3567"/>
                </a:moveTo>
                <a:lnTo>
                  <a:pt x="6433" y="3597"/>
                </a:lnTo>
                <a:lnTo>
                  <a:pt x="5274" y="4024"/>
                </a:lnTo>
                <a:lnTo>
                  <a:pt x="4390" y="4817"/>
                </a:lnTo>
                <a:lnTo>
                  <a:pt x="3842" y="5792"/>
                </a:lnTo>
                <a:lnTo>
                  <a:pt x="3628" y="6920"/>
                </a:lnTo>
                <a:lnTo>
                  <a:pt x="3750" y="8048"/>
                </a:lnTo>
                <a:lnTo>
                  <a:pt x="4269" y="9115"/>
                </a:lnTo>
                <a:lnTo>
                  <a:pt x="5153" y="9938"/>
                </a:lnTo>
                <a:lnTo>
                  <a:pt x="5793" y="10243"/>
                </a:lnTo>
                <a:lnTo>
                  <a:pt x="6433" y="10456"/>
                </a:lnTo>
                <a:lnTo>
                  <a:pt x="7103" y="10517"/>
                </a:lnTo>
                <a:lnTo>
                  <a:pt x="7805" y="10487"/>
                </a:lnTo>
                <a:lnTo>
                  <a:pt x="8963" y="10029"/>
                </a:lnTo>
                <a:lnTo>
                  <a:pt x="9816" y="9267"/>
                </a:lnTo>
                <a:lnTo>
                  <a:pt x="10396" y="8261"/>
                </a:lnTo>
                <a:lnTo>
                  <a:pt x="10609" y="7134"/>
                </a:lnTo>
                <a:lnTo>
                  <a:pt x="10487" y="6006"/>
                </a:lnTo>
                <a:lnTo>
                  <a:pt x="9969" y="4969"/>
                </a:lnTo>
                <a:lnTo>
                  <a:pt x="9054" y="4116"/>
                </a:lnTo>
                <a:lnTo>
                  <a:pt x="8445" y="3811"/>
                </a:lnTo>
                <a:lnTo>
                  <a:pt x="7805" y="3597"/>
                </a:lnTo>
                <a:lnTo>
                  <a:pt x="7103" y="3567"/>
                </a:lnTo>
                <a:close/>
                <a:moveTo>
                  <a:pt x="8963" y="519"/>
                </a:moveTo>
                <a:lnTo>
                  <a:pt x="10396" y="1128"/>
                </a:lnTo>
                <a:lnTo>
                  <a:pt x="9999" y="2104"/>
                </a:lnTo>
                <a:lnTo>
                  <a:pt x="10152" y="2195"/>
                </a:lnTo>
                <a:lnTo>
                  <a:pt x="10670" y="2561"/>
                </a:lnTo>
                <a:lnTo>
                  <a:pt x="11585" y="3445"/>
                </a:lnTo>
                <a:lnTo>
                  <a:pt x="11950" y="3963"/>
                </a:lnTo>
                <a:lnTo>
                  <a:pt x="12042" y="4146"/>
                </a:lnTo>
                <a:lnTo>
                  <a:pt x="13017" y="3719"/>
                </a:lnTo>
                <a:lnTo>
                  <a:pt x="13627" y="5183"/>
                </a:lnTo>
                <a:lnTo>
                  <a:pt x="12651" y="5579"/>
                </a:lnTo>
                <a:lnTo>
                  <a:pt x="12682" y="5762"/>
                </a:lnTo>
                <a:lnTo>
                  <a:pt x="12804" y="6402"/>
                </a:lnTo>
                <a:lnTo>
                  <a:pt x="12804" y="7652"/>
                </a:lnTo>
                <a:lnTo>
                  <a:pt x="12682" y="8292"/>
                </a:lnTo>
                <a:lnTo>
                  <a:pt x="12651" y="8475"/>
                </a:lnTo>
                <a:lnTo>
                  <a:pt x="13627" y="8871"/>
                </a:lnTo>
                <a:lnTo>
                  <a:pt x="13048" y="10334"/>
                </a:lnTo>
                <a:lnTo>
                  <a:pt x="12042" y="9907"/>
                </a:lnTo>
                <a:lnTo>
                  <a:pt x="11950" y="10090"/>
                </a:lnTo>
                <a:lnTo>
                  <a:pt x="11585" y="10609"/>
                </a:lnTo>
                <a:lnTo>
                  <a:pt x="10700" y="11493"/>
                </a:lnTo>
                <a:lnTo>
                  <a:pt x="10182" y="11858"/>
                </a:lnTo>
                <a:lnTo>
                  <a:pt x="9999" y="11950"/>
                </a:lnTo>
                <a:lnTo>
                  <a:pt x="10426" y="12956"/>
                </a:lnTo>
                <a:lnTo>
                  <a:pt x="8963" y="13565"/>
                </a:lnTo>
                <a:lnTo>
                  <a:pt x="8567" y="12560"/>
                </a:lnTo>
                <a:lnTo>
                  <a:pt x="8384" y="12620"/>
                </a:lnTo>
                <a:lnTo>
                  <a:pt x="7744" y="12712"/>
                </a:lnTo>
                <a:lnTo>
                  <a:pt x="6494" y="12712"/>
                </a:lnTo>
                <a:lnTo>
                  <a:pt x="5884" y="12620"/>
                </a:lnTo>
                <a:lnTo>
                  <a:pt x="5671" y="12560"/>
                </a:lnTo>
                <a:lnTo>
                  <a:pt x="5274" y="13565"/>
                </a:lnTo>
                <a:lnTo>
                  <a:pt x="3811" y="12956"/>
                </a:lnTo>
                <a:lnTo>
                  <a:pt x="4238" y="11980"/>
                </a:lnTo>
                <a:lnTo>
                  <a:pt x="4055" y="11858"/>
                </a:lnTo>
                <a:lnTo>
                  <a:pt x="3537" y="11493"/>
                </a:lnTo>
                <a:lnTo>
                  <a:pt x="2653" y="10609"/>
                </a:lnTo>
                <a:lnTo>
                  <a:pt x="2287" y="10090"/>
                </a:lnTo>
                <a:lnTo>
                  <a:pt x="2196" y="9938"/>
                </a:lnTo>
                <a:lnTo>
                  <a:pt x="1190" y="10334"/>
                </a:lnTo>
                <a:lnTo>
                  <a:pt x="580" y="8902"/>
                </a:lnTo>
                <a:lnTo>
                  <a:pt x="1586" y="8475"/>
                </a:lnTo>
                <a:lnTo>
                  <a:pt x="1556" y="8292"/>
                </a:lnTo>
                <a:lnTo>
                  <a:pt x="1434" y="7682"/>
                </a:lnTo>
                <a:lnTo>
                  <a:pt x="1434" y="6402"/>
                </a:lnTo>
                <a:lnTo>
                  <a:pt x="1556" y="5792"/>
                </a:lnTo>
                <a:lnTo>
                  <a:pt x="1586" y="5609"/>
                </a:lnTo>
                <a:lnTo>
                  <a:pt x="580" y="5183"/>
                </a:lnTo>
                <a:lnTo>
                  <a:pt x="1190" y="3750"/>
                </a:lnTo>
                <a:lnTo>
                  <a:pt x="2196" y="4146"/>
                </a:lnTo>
                <a:lnTo>
                  <a:pt x="2287" y="3994"/>
                </a:lnTo>
                <a:lnTo>
                  <a:pt x="2653" y="3476"/>
                </a:lnTo>
                <a:lnTo>
                  <a:pt x="3537" y="2561"/>
                </a:lnTo>
                <a:lnTo>
                  <a:pt x="4055" y="2226"/>
                </a:lnTo>
                <a:lnTo>
                  <a:pt x="4208" y="2104"/>
                </a:lnTo>
                <a:lnTo>
                  <a:pt x="3811" y="1128"/>
                </a:lnTo>
                <a:lnTo>
                  <a:pt x="5244" y="519"/>
                </a:lnTo>
                <a:lnTo>
                  <a:pt x="5671" y="1494"/>
                </a:lnTo>
                <a:lnTo>
                  <a:pt x="5854" y="1464"/>
                </a:lnTo>
                <a:lnTo>
                  <a:pt x="6463" y="1342"/>
                </a:lnTo>
                <a:lnTo>
                  <a:pt x="7744" y="1342"/>
                </a:lnTo>
                <a:lnTo>
                  <a:pt x="8353" y="1464"/>
                </a:lnTo>
                <a:lnTo>
                  <a:pt x="8536" y="1494"/>
                </a:lnTo>
                <a:lnTo>
                  <a:pt x="8963" y="519"/>
                </a:lnTo>
                <a:close/>
                <a:moveTo>
                  <a:pt x="8689" y="0"/>
                </a:moveTo>
                <a:lnTo>
                  <a:pt x="8262" y="1006"/>
                </a:lnTo>
                <a:lnTo>
                  <a:pt x="7683" y="915"/>
                </a:lnTo>
                <a:lnTo>
                  <a:pt x="6524" y="915"/>
                </a:lnTo>
                <a:lnTo>
                  <a:pt x="5945" y="1006"/>
                </a:lnTo>
                <a:lnTo>
                  <a:pt x="5610" y="183"/>
                </a:lnTo>
                <a:lnTo>
                  <a:pt x="5549" y="31"/>
                </a:lnTo>
                <a:lnTo>
                  <a:pt x="5366" y="31"/>
                </a:lnTo>
                <a:lnTo>
                  <a:pt x="3415" y="824"/>
                </a:lnTo>
                <a:lnTo>
                  <a:pt x="3324" y="854"/>
                </a:lnTo>
                <a:lnTo>
                  <a:pt x="3263" y="1037"/>
                </a:lnTo>
                <a:lnTo>
                  <a:pt x="3659" y="1951"/>
                </a:lnTo>
                <a:lnTo>
                  <a:pt x="3171" y="2317"/>
                </a:lnTo>
                <a:lnTo>
                  <a:pt x="2348" y="3140"/>
                </a:lnTo>
                <a:lnTo>
                  <a:pt x="2013" y="3597"/>
                </a:lnTo>
                <a:lnTo>
                  <a:pt x="1190" y="3262"/>
                </a:lnTo>
                <a:lnTo>
                  <a:pt x="915" y="3262"/>
                </a:lnTo>
                <a:lnTo>
                  <a:pt x="62" y="5274"/>
                </a:lnTo>
                <a:lnTo>
                  <a:pt x="31" y="5487"/>
                </a:lnTo>
                <a:lnTo>
                  <a:pt x="1068" y="5914"/>
                </a:lnTo>
                <a:lnTo>
                  <a:pt x="946" y="6493"/>
                </a:lnTo>
                <a:lnTo>
                  <a:pt x="946" y="7652"/>
                </a:lnTo>
                <a:lnTo>
                  <a:pt x="1068" y="8231"/>
                </a:lnTo>
                <a:lnTo>
                  <a:pt x="1" y="8688"/>
                </a:lnTo>
                <a:lnTo>
                  <a:pt x="854" y="10731"/>
                </a:lnTo>
                <a:lnTo>
                  <a:pt x="915" y="10913"/>
                </a:lnTo>
                <a:lnTo>
                  <a:pt x="1068" y="10913"/>
                </a:lnTo>
                <a:lnTo>
                  <a:pt x="2013" y="10517"/>
                </a:lnTo>
                <a:lnTo>
                  <a:pt x="2348" y="11005"/>
                </a:lnTo>
                <a:lnTo>
                  <a:pt x="3171" y="11828"/>
                </a:lnTo>
                <a:lnTo>
                  <a:pt x="3659" y="12163"/>
                </a:lnTo>
                <a:lnTo>
                  <a:pt x="3293" y="13017"/>
                </a:lnTo>
                <a:lnTo>
                  <a:pt x="3232" y="13230"/>
                </a:lnTo>
                <a:lnTo>
                  <a:pt x="5274" y="14084"/>
                </a:lnTo>
                <a:lnTo>
                  <a:pt x="5335" y="14114"/>
                </a:lnTo>
                <a:lnTo>
                  <a:pt x="5396" y="14114"/>
                </a:lnTo>
                <a:lnTo>
                  <a:pt x="5549" y="14084"/>
                </a:lnTo>
                <a:lnTo>
                  <a:pt x="5976" y="13108"/>
                </a:lnTo>
                <a:lnTo>
                  <a:pt x="6555" y="13200"/>
                </a:lnTo>
                <a:lnTo>
                  <a:pt x="7713" y="13200"/>
                </a:lnTo>
                <a:lnTo>
                  <a:pt x="8292" y="13108"/>
                </a:lnTo>
                <a:lnTo>
                  <a:pt x="8628" y="13931"/>
                </a:lnTo>
                <a:lnTo>
                  <a:pt x="8689" y="14084"/>
                </a:lnTo>
                <a:lnTo>
                  <a:pt x="8872" y="14084"/>
                </a:lnTo>
                <a:lnTo>
                  <a:pt x="10822" y="13291"/>
                </a:lnTo>
                <a:lnTo>
                  <a:pt x="11005" y="13139"/>
                </a:lnTo>
                <a:lnTo>
                  <a:pt x="10579" y="12133"/>
                </a:lnTo>
                <a:lnTo>
                  <a:pt x="11066" y="11797"/>
                </a:lnTo>
                <a:lnTo>
                  <a:pt x="11889" y="10974"/>
                </a:lnTo>
                <a:lnTo>
                  <a:pt x="12225" y="10487"/>
                </a:lnTo>
                <a:lnTo>
                  <a:pt x="13078" y="10852"/>
                </a:lnTo>
                <a:lnTo>
                  <a:pt x="13322" y="10852"/>
                </a:lnTo>
                <a:lnTo>
                  <a:pt x="14145" y="8841"/>
                </a:lnTo>
                <a:lnTo>
                  <a:pt x="14206" y="8627"/>
                </a:lnTo>
                <a:lnTo>
                  <a:pt x="13170" y="8200"/>
                </a:lnTo>
                <a:lnTo>
                  <a:pt x="13261" y="7621"/>
                </a:lnTo>
                <a:lnTo>
                  <a:pt x="13261" y="6432"/>
                </a:lnTo>
                <a:lnTo>
                  <a:pt x="13170" y="5853"/>
                </a:lnTo>
                <a:lnTo>
                  <a:pt x="13993" y="5518"/>
                </a:lnTo>
                <a:lnTo>
                  <a:pt x="14176" y="5457"/>
                </a:lnTo>
                <a:lnTo>
                  <a:pt x="14145" y="5244"/>
                </a:lnTo>
                <a:lnTo>
                  <a:pt x="13383" y="3354"/>
                </a:lnTo>
                <a:lnTo>
                  <a:pt x="13322" y="3201"/>
                </a:lnTo>
                <a:lnTo>
                  <a:pt x="13139" y="3201"/>
                </a:lnTo>
                <a:lnTo>
                  <a:pt x="12225" y="3567"/>
                </a:lnTo>
                <a:lnTo>
                  <a:pt x="11859" y="3110"/>
                </a:lnTo>
                <a:lnTo>
                  <a:pt x="11036" y="2287"/>
                </a:lnTo>
                <a:lnTo>
                  <a:pt x="10579" y="1921"/>
                </a:lnTo>
                <a:lnTo>
                  <a:pt x="10914" y="1067"/>
                </a:lnTo>
                <a:lnTo>
                  <a:pt x="10944" y="976"/>
                </a:lnTo>
                <a:lnTo>
                  <a:pt x="10853" y="824"/>
                </a:lnTo>
                <a:lnTo>
                  <a:pt x="8872" y="0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/>
          <p:nvPr/>
        </p:nvSpPr>
        <p:spPr>
          <a:xfrm>
            <a:off x="475602" y="2452601"/>
            <a:ext cx="1141202" cy="385206"/>
          </a:xfrm>
          <a:custGeom>
            <a:rect b="b" l="l" r="r" t="t"/>
            <a:pathLst>
              <a:path extrusionOk="0" h="5793" w="22437">
                <a:moveTo>
                  <a:pt x="1" y="0"/>
                </a:moveTo>
                <a:lnTo>
                  <a:pt x="1" y="5792"/>
                </a:lnTo>
                <a:lnTo>
                  <a:pt x="22437" y="5792"/>
                </a:lnTo>
                <a:lnTo>
                  <a:pt x="22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2857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/>
          <p:nvPr/>
        </p:nvSpPr>
        <p:spPr>
          <a:xfrm>
            <a:off x="475599" y="2444100"/>
            <a:ext cx="1719304" cy="210631"/>
          </a:xfrm>
          <a:custGeom>
            <a:rect b="b" l="l" r="r" t="t"/>
            <a:pathLst>
              <a:path extrusionOk="0" h="6037" w="36063">
                <a:moveTo>
                  <a:pt x="244" y="1"/>
                </a:moveTo>
                <a:lnTo>
                  <a:pt x="62" y="62"/>
                </a:lnTo>
                <a:lnTo>
                  <a:pt x="1" y="244"/>
                </a:lnTo>
                <a:lnTo>
                  <a:pt x="1" y="5792"/>
                </a:lnTo>
                <a:lnTo>
                  <a:pt x="31" y="5914"/>
                </a:lnTo>
                <a:lnTo>
                  <a:pt x="153" y="6036"/>
                </a:lnTo>
                <a:lnTo>
                  <a:pt x="336" y="6036"/>
                </a:lnTo>
                <a:lnTo>
                  <a:pt x="488" y="5914"/>
                </a:lnTo>
                <a:lnTo>
                  <a:pt x="488" y="5792"/>
                </a:lnTo>
                <a:lnTo>
                  <a:pt x="488" y="549"/>
                </a:lnTo>
                <a:lnTo>
                  <a:pt x="519" y="519"/>
                </a:lnTo>
                <a:lnTo>
                  <a:pt x="488" y="488"/>
                </a:lnTo>
                <a:lnTo>
                  <a:pt x="35818" y="488"/>
                </a:lnTo>
                <a:lnTo>
                  <a:pt x="35940" y="458"/>
                </a:lnTo>
                <a:lnTo>
                  <a:pt x="36062" y="336"/>
                </a:lnTo>
                <a:lnTo>
                  <a:pt x="36062" y="153"/>
                </a:lnTo>
                <a:lnTo>
                  <a:pt x="35940" y="1"/>
                </a:ln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0"/>
          <p:cNvSpPr/>
          <p:nvPr/>
        </p:nvSpPr>
        <p:spPr>
          <a:xfrm>
            <a:off x="1920363" y="2213422"/>
            <a:ext cx="622911" cy="622911"/>
          </a:xfrm>
          <a:custGeom>
            <a:rect b="b" l="l" r="r" t="t"/>
            <a:pathLst>
              <a:path extrusionOk="0" h="21674" w="21674">
                <a:moveTo>
                  <a:pt x="9938" y="0"/>
                </a:moveTo>
                <a:lnTo>
                  <a:pt x="8261" y="274"/>
                </a:lnTo>
                <a:lnTo>
                  <a:pt x="6706" y="762"/>
                </a:lnTo>
                <a:lnTo>
                  <a:pt x="5274" y="1463"/>
                </a:lnTo>
                <a:lnTo>
                  <a:pt x="3993" y="2378"/>
                </a:lnTo>
                <a:lnTo>
                  <a:pt x="2866" y="3445"/>
                </a:lnTo>
                <a:lnTo>
                  <a:pt x="1921" y="4664"/>
                </a:lnTo>
                <a:lnTo>
                  <a:pt x="1128" y="5975"/>
                </a:lnTo>
                <a:lnTo>
                  <a:pt x="549" y="7377"/>
                </a:lnTo>
                <a:lnTo>
                  <a:pt x="183" y="8871"/>
                </a:lnTo>
                <a:lnTo>
                  <a:pt x="0" y="10395"/>
                </a:lnTo>
                <a:lnTo>
                  <a:pt x="31" y="11949"/>
                </a:lnTo>
                <a:lnTo>
                  <a:pt x="305" y="13474"/>
                </a:lnTo>
                <a:lnTo>
                  <a:pt x="793" y="14998"/>
                </a:lnTo>
                <a:lnTo>
                  <a:pt x="1555" y="16461"/>
                </a:lnTo>
                <a:lnTo>
                  <a:pt x="2561" y="17833"/>
                </a:lnTo>
                <a:lnTo>
                  <a:pt x="3170" y="18473"/>
                </a:lnTo>
                <a:lnTo>
                  <a:pt x="3780" y="19052"/>
                </a:lnTo>
                <a:lnTo>
                  <a:pt x="5060" y="19997"/>
                </a:lnTo>
                <a:lnTo>
                  <a:pt x="6463" y="20759"/>
                </a:lnTo>
                <a:lnTo>
                  <a:pt x="7956" y="21277"/>
                </a:lnTo>
                <a:lnTo>
                  <a:pt x="9511" y="21582"/>
                </a:lnTo>
                <a:lnTo>
                  <a:pt x="11096" y="21674"/>
                </a:lnTo>
                <a:lnTo>
                  <a:pt x="12681" y="21521"/>
                </a:lnTo>
                <a:lnTo>
                  <a:pt x="14236" y="21125"/>
                </a:lnTo>
                <a:lnTo>
                  <a:pt x="14998" y="20820"/>
                </a:lnTo>
                <a:lnTo>
                  <a:pt x="15730" y="20515"/>
                </a:lnTo>
                <a:lnTo>
                  <a:pt x="17132" y="19662"/>
                </a:lnTo>
                <a:lnTo>
                  <a:pt x="18351" y="18656"/>
                </a:lnTo>
                <a:lnTo>
                  <a:pt x="19418" y="17497"/>
                </a:lnTo>
                <a:lnTo>
                  <a:pt x="20272" y="16187"/>
                </a:lnTo>
                <a:lnTo>
                  <a:pt x="20942" y="14754"/>
                </a:lnTo>
                <a:lnTo>
                  <a:pt x="21430" y="13230"/>
                </a:lnTo>
                <a:lnTo>
                  <a:pt x="21674" y="11645"/>
                </a:lnTo>
                <a:lnTo>
                  <a:pt x="21674" y="10822"/>
                </a:lnTo>
                <a:lnTo>
                  <a:pt x="21643" y="9694"/>
                </a:lnTo>
                <a:lnTo>
                  <a:pt x="21216" y="7590"/>
                </a:lnTo>
                <a:lnTo>
                  <a:pt x="20393" y="5639"/>
                </a:lnTo>
                <a:lnTo>
                  <a:pt x="19235" y="3902"/>
                </a:lnTo>
                <a:lnTo>
                  <a:pt x="17741" y="2439"/>
                </a:lnTo>
                <a:lnTo>
                  <a:pt x="16034" y="1280"/>
                </a:lnTo>
                <a:lnTo>
                  <a:pt x="14083" y="457"/>
                </a:lnTo>
                <a:lnTo>
                  <a:pt x="11950" y="31"/>
                </a:lnTo>
                <a:lnTo>
                  <a:pt x="108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30"/>
          <p:cNvGrpSpPr/>
          <p:nvPr/>
        </p:nvGrpSpPr>
        <p:grpSpPr>
          <a:xfrm>
            <a:off x="2053520" y="2379008"/>
            <a:ext cx="347857" cy="347857"/>
            <a:chOff x="1669101" y="2798464"/>
            <a:chExt cx="405239" cy="405239"/>
          </a:xfrm>
        </p:grpSpPr>
        <p:sp>
          <p:nvSpPr>
            <p:cNvPr id="145" name="Google Shape;145;p30"/>
            <p:cNvSpPr/>
            <p:nvPr/>
          </p:nvSpPr>
          <p:spPr>
            <a:xfrm>
              <a:off x="1669101" y="2798464"/>
              <a:ext cx="405239" cy="405239"/>
            </a:xfrm>
            <a:custGeom>
              <a:rect b="b" l="l" r="r" t="t"/>
              <a:pathLst>
                <a:path extrusionOk="0" h="12103" w="12103">
                  <a:moveTo>
                    <a:pt x="7774" y="397"/>
                  </a:moveTo>
                  <a:lnTo>
                    <a:pt x="8170" y="427"/>
                  </a:lnTo>
                  <a:lnTo>
                    <a:pt x="8932" y="580"/>
                  </a:lnTo>
                  <a:lnTo>
                    <a:pt x="9633" y="884"/>
                  </a:lnTo>
                  <a:lnTo>
                    <a:pt x="10243" y="1281"/>
                  </a:lnTo>
                  <a:lnTo>
                    <a:pt x="10792" y="1829"/>
                  </a:lnTo>
                  <a:lnTo>
                    <a:pt x="11218" y="2439"/>
                  </a:lnTo>
                  <a:lnTo>
                    <a:pt x="11493" y="3140"/>
                  </a:lnTo>
                  <a:lnTo>
                    <a:pt x="11676" y="3902"/>
                  </a:lnTo>
                  <a:lnTo>
                    <a:pt x="11676" y="4329"/>
                  </a:lnTo>
                  <a:lnTo>
                    <a:pt x="11676" y="5213"/>
                  </a:lnTo>
                  <a:lnTo>
                    <a:pt x="11676" y="5609"/>
                  </a:lnTo>
                  <a:lnTo>
                    <a:pt x="11493" y="6371"/>
                  </a:lnTo>
                  <a:lnTo>
                    <a:pt x="11036" y="7408"/>
                  </a:lnTo>
                  <a:lnTo>
                    <a:pt x="9999" y="8475"/>
                  </a:lnTo>
                  <a:lnTo>
                    <a:pt x="8963" y="8932"/>
                  </a:lnTo>
                  <a:lnTo>
                    <a:pt x="8201" y="9115"/>
                  </a:lnTo>
                  <a:lnTo>
                    <a:pt x="7621" y="9115"/>
                  </a:lnTo>
                  <a:lnTo>
                    <a:pt x="7621" y="10852"/>
                  </a:lnTo>
                  <a:lnTo>
                    <a:pt x="6372" y="9115"/>
                  </a:lnTo>
                  <a:lnTo>
                    <a:pt x="3933" y="9115"/>
                  </a:lnTo>
                  <a:lnTo>
                    <a:pt x="3171" y="8962"/>
                  </a:lnTo>
                  <a:lnTo>
                    <a:pt x="2470" y="8658"/>
                  </a:lnTo>
                  <a:lnTo>
                    <a:pt x="1860" y="8231"/>
                  </a:lnTo>
                  <a:lnTo>
                    <a:pt x="1311" y="7713"/>
                  </a:lnTo>
                  <a:lnTo>
                    <a:pt x="915" y="7072"/>
                  </a:lnTo>
                  <a:lnTo>
                    <a:pt x="610" y="6371"/>
                  </a:lnTo>
                  <a:lnTo>
                    <a:pt x="458" y="5609"/>
                  </a:lnTo>
                  <a:lnTo>
                    <a:pt x="427" y="5213"/>
                  </a:lnTo>
                  <a:lnTo>
                    <a:pt x="427" y="4298"/>
                  </a:lnTo>
                  <a:lnTo>
                    <a:pt x="458" y="3902"/>
                  </a:lnTo>
                  <a:lnTo>
                    <a:pt x="610" y="3140"/>
                  </a:lnTo>
                  <a:lnTo>
                    <a:pt x="915" y="2439"/>
                  </a:lnTo>
                  <a:lnTo>
                    <a:pt x="1311" y="1829"/>
                  </a:lnTo>
                  <a:lnTo>
                    <a:pt x="1860" y="1281"/>
                  </a:lnTo>
                  <a:lnTo>
                    <a:pt x="2470" y="854"/>
                  </a:lnTo>
                  <a:lnTo>
                    <a:pt x="3171" y="580"/>
                  </a:lnTo>
                  <a:lnTo>
                    <a:pt x="3933" y="427"/>
                  </a:lnTo>
                  <a:lnTo>
                    <a:pt x="4360" y="397"/>
                  </a:lnTo>
                  <a:close/>
                  <a:moveTo>
                    <a:pt x="3902" y="0"/>
                  </a:moveTo>
                  <a:lnTo>
                    <a:pt x="3049" y="183"/>
                  </a:lnTo>
                  <a:lnTo>
                    <a:pt x="2287" y="488"/>
                  </a:lnTo>
                  <a:lnTo>
                    <a:pt x="1586" y="976"/>
                  </a:lnTo>
                  <a:lnTo>
                    <a:pt x="1007" y="1555"/>
                  </a:lnTo>
                  <a:lnTo>
                    <a:pt x="549" y="2256"/>
                  </a:lnTo>
                  <a:lnTo>
                    <a:pt x="214" y="3018"/>
                  </a:lnTo>
                  <a:lnTo>
                    <a:pt x="31" y="3872"/>
                  </a:lnTo>
                  <a:lnTo>
                    <a:pt x="1" y="4298"/>
                  </a:lnTo>
                  <a:lnTo>
                    <a:pt x="1" y="5213"/>
                  </a:lnTo>
                  <a:lnTo>
                    <a:pt x="31" y="5670"/>
                  </a:lnTo>
                  <a:lnTo>
                    <a:pt x="214" y="6524"/>
                  </a:lnTo>
                  <a:lnTo>
                    <a:pt x="549" y="7286"/>
                  </a:lnTo>
                  <a:lnTo>
                    <a:pt x="1007" y="7987"/>
                  </a:lnTo>
                  <a:lnTo>
                    <a:pt x="1586" y="8566"/>
                  </a:lnTo>
                  <a:lnTo>
                    <a:pt x="2287" y="9023"/>
                  </a:lnTo>
                  <a:lnTo>
                    <a:pt x="3049" y="9359"/>
                  </a:lnTo>
                  <a:lnTo>
                    <a:pt x="3902" y="9542"/>
                  </a:lnTo>
                  <a:lnTo>
                    <a:pt x="6128" y="9542"/>
                  </a:lnTo>
                  <a:lnTo>
                    <a:pt x="8018" y="12102"/>
                  </a:lnTo>
                  <a:lnTo>
                    <a:pt x="8048" y="9542"/>
                  </a:lnTo>
                  <a:lnTo>
                    <a:pt x="8475" y="9511"/>
                  </a:lnTo>
                  <a:lnTo>
                    <a:pt x="9268" y="9298"/>
                  </a:lnTo>
                  <a:lnTo>
                    <a:pt x="9999" y="8932"/>
                  </a:lnTo>
                  <a:lnTo>
                    <a:pt x="10639" y="8475"/>
                  </a:lnTo>
                  <a:lnTo>
                    <a:pt x="11188" y="7895"/>
                  </a:lnTo>
                  <a:lnTo>
                    <a:pt x="11615" y="7194"/>
                  </a:lnTo>
                  <a:lnTo>
                    <a:pt x="11920" y="6463"/>
                  </a:lnTo>
                  <a:lnTo>
                    <a:pt x="12072" y="5640"/>
                  </a:lnTo>
                  <a:lnTo>
                    <a:pt x="12102" y="5213"/>
                  </a:lnTo>
                  <a:lnTo>
                    <a:pt x="12102" y="4298"/>
                  </a:lnTo>
                  <a:lnTo>
                    <a:pt x="12072" y="3872"/>
                  </a:lnTo>
                  <a:lnTo>
                    <a:pt x="11920" y="3018"/>
                  </a:lnTo>
                  <a:lnTo>
                    <a:pt x="11584" y="2256"/>
                  </a:lnTo>
                  <a:lnTo>
                    <a:pt x="11127" y="1555"/>
                  </a:lnTo>
                  <a:lnTo>
                    <a:pt x="10517" y="976"/>
                  </a:lnTo>
                  <a:lnTo>
                    <a:pt x="9847" y="488"/>
                  </a:lnTo>
                  <a:lnTo>
                    <a:pt x="9054" y="183"/>
                  </a:lnTo>
                  <a:lnTo>
                    <a:pt x="8231" y="0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0"/>
            <p:cNvSpPr/>
            <p:nvPr/>
          </p:nvSpPr>
          <p:spPr>
            <a:xfrm>
              <a:off x="1769641" y="2950892"/>
              <a:ext cx="34088" cy="33006"/>
            </a:xfrm>
            <a:custGeom>
              <a:rect b="b" l="l" r="r" t="t"/>
              <a:pathLst>
                <a:path extrusionOk="0" h="946" w="977">
                  <a:moveTo>
                    <a:pt x="336" y="0"/>
                  </a:moveTo>
                  <a:lnTo>
                    <a:pt x="123" y="153"/>
                  </a:lnTo>
                  <a:lnTo>
                    <a:pt x="1" y="427"/>
                  </a:lnTo>
                  <a:lnTo>
                    <a:pt x="62" y="671"/>
                  </a:lnTo>
                  <a:lnTo>
                    <a:pt x="153" y="793"/>
                  </a:lnTo>
                  <a:lnTo>
                    <a:pt x="275" y="884"/>
                  </a:lnTo>
                  <a:lnTo>
                    <a:pt x="549" y="945"/>
                  </a:lnTo>
                  <a:lnTo>
                    <a:pt x="793" y="854"/>
                  </a:lnTo>
                  <a:lnTo>
                    <a:pt x="946" y="610"/>
                  </a:lnTo>
                  <a:lnTo>
                    <a:pt x="976" y="458"/>
                  </a:lnTo>
                  <a:lnTo>
                    <a:pt x="946" y="275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0"/>
            <p:cNvSpPr/>
            <p:nvPr/>
          </p:nvSpPr>
          <p:spPr>
            <a:xfrm>
              <a:off x="1868622" y="2951558"/>
              <a:ext cx="31674" cy="31674"/>
            </a:xfrm>
            <a:custGeom>
              <a:rect b="b" l="l" r="r" t="t"/>
              <a:pathLst>
                <a:path extrusionOk="0" h="946" w="946">
                  <a:moveTo>
                    <a:pt x="306" y="0"/>
                  </a:moveTo>
                  <a:lnTo>
                    <a:pt x="92" y="153"/>
                  </a:lnTo>
                  <a:lnTo>
                    <a:pt x="1" y="427"/>
                  </a:lnTo>
                  <a:lnTo>
                    <a:pt x="31" y="671"/>
                  </a:lnTo>
                  <a:lnTo>
                    <a:pt x="123" y="793"/>
                  </a:lnTo>
                  <a:lnTo>
                    <a:pt x="245" y="884"/>
                  </a:lnTo>
                  <a:lnTo>
                    <a:pt x="519" y="945"/>
                  </a:lnTo>
                  <a:lnTo>
                    <a:pt x="763" y="854"/>
                  </a:lnTo>
                  <a:lnTo>
                    <a:pt x="915" y="610"/>
                  </a:lnTo>
                  <a:lnTo>
                    <a:pt x="946" y="458"/>
                  </a:lnTo>
                  <a:lnTo>
                    <a:pt x="915" y="275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0"/>
            <p:cNvSpPr/>
            <p:nvPr/>
          </p:nvSpPr>
          <p:spPr>
            <a:xfrm>
              <a:off x="1951292" y="2951558"/>
              <a:ext cx="32712" cy="31674"/>
            </a:xfrm>
            <a:custGeom>
              <a:rect b="b" l="l" r="r" t="t"/>
              <a:pathLst>
                <a:path extrusionOk="0" h="946" w="977">
                  <a:moveTo>
                    <a:pt x="336" y="0"/>
                  </a:moveTo>
                  <a:lnTo>
                    <a:pt x="123" y="153"/>
                  </a:lnTo>
                  <a:lnTo>
                    <a:pt x="1" y="427"/>
                  </a:lnTo>
                  <a:lnTo>
                    <a:pt x="62" y="671"/>
                  </a:lnTo>
                  <a:lnTo>
                    <a:pt x="153" y="793"/>
                  </a:lnTo>
                  <a:lnTo>
                    <a:pt x="275" y="884"/>
                  </a:lnTo>
                  <a:lnTo>
                    <a:pt x="550" y="945"/>
                  </a:lnTo>
                  <a:lnTo>
                    <a:pt x="794" y="854"/>
                  </a:lnTo>
                  <a:lnTo>
                    <a:pt x="946" y="610"/>
                  </a:lnTo>
                  <a:lnTo>
                    <a:pt x="976" y="458"/>
                  </a:lnTo>
                  <a:lnTo>
                    <a:pt x="946" y="275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30"/>
          <p:cNvSpPr/>
          <p:nvPr/>
        </p:nvSpPr>
        <p:spPr>
          <a:xfrm>
            <a:off x="475602" y="3679962"/>
            <a:ext cx="1386014" cy="385197"/>
          </a:xfrm>
          <a:custGeom>
            <a:rect b="b" l="l" r="r" t="t"/>
            <a:pathLst>
              <a:path extrusionOk="0" h="5792" w="27833">
                <a:moveTo>
                  <a:pt x="1" y="0"/>
                </a:moveTo>
                <a:lnTo>
                  <a:pt x="1" y="5792"/>
                </a:lnTo>
                <a:lnTo>
                  <a:pt x="27832" y="5792"/>
                </a:lnTo>
                <a:lnTo>
                  <a:pt x="278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2857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/>
          <p:nvPr/>
        </p:nvSpPr>
        <p:spPr>
          <a:xfrm>
            <a:off x="475600" y="3675700"/>
            <a:ext cx="2761480" cy="208468"/>
          </a:xfrm>
          <a:custGeom>
            <a:rect b="b" l="l" r="r" t="t"/>
            <a:pathLst>
              <a:path extrusionOk="0" h="5975" w="65875">
                <a:moveTo>
                  <a:pt x="122" y="0"/>
                </a:moveTo>
                <a:lnTo>
                  <a:pt x="0" y="153"/>
                </a:lnTo>
                <a:lnTo>
                  <a:pt x="0" y="244"/>
                </a:lnTo>
                <a:lnTo>
                  <a:pt x="0" y="5792"/>
                </a:lnTo>
                <a:lnTo>
                  <a:pt x="61" y="5975"/>
                </a:lnTo>
                <a:lnTo>
                  <a:pt x="396" y="5975"/>
                </a:lnTo>
                <a:lnTo>
                  <a:pt x="488" y="5792"/>
                </a:lnTo>
                <a:lnTo>
                  <a:pt x="488" y="549"/>
                </a:lnTo>
                <a:lnTo>
                  <a:pt x="488" y="488"/>
                </a:lnTo>
                <a:lnTo>
                  <a:pt x="65691" y="488"/>
                </a:lnTo>
                <a:lnTo>
                  <a:pt x="65874" y="427"/>
                </a:lnTo>
                <a:lnTo>
                  <a:pt x="65874" y="61"/>
                </a:lnTo>
                <a:lnTo>
                  <a:pt x="65691" y="0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/>
          <p:nvPr/>
        </p:nvSpPr>
        <p:spPr>
          <a:xfrm>
            <a:off x="2926153" y="3216592"/>
            <a:ext cx="623802" cy="622911"/>
          </a:xfrm>
          <a:custGeom>
            <a:rect b="b" l="l" r="r" t="t"/>
            <a:pathLst>
              <a:path extrusionOk="0" h="21674" w="21705">
                <a:moveTo>
                  <a:pt x="10853" y="0"/>
                </a:moveTo>
                <a:lnTo>
                  <a:pt x="9969" y="31"/>
                </a:lnTo>
                <a:lnTo>
                  <a:pt x="8292" y="275"/>
                </a:lnTo>
                <a:lnTo>
                  <a:pt x="6707" y="793"/>
                </a:lnTo>
                <a:lnTo>
                  <a:pt x="5275" y="1494"/>
                </a:lnTo>
                <a:lnTo>
                  <a:pt x="4025" y="2408"/>
                </a:lnTo>
                <a:lnTo>
                  <a:pt x="2897" y="3445"/>
                </a:lnTo>
                <a:lnTo>
                  <a:pt x="1952" y="4664"/>
                </a:lnTo>
                <a:lnTo>
                  <a:pt x="1159" y="5975"/>
                </a:lnTo>
                <a:lnTo>
                  <a:pt x="580" y="7408"/>
                </a:lnTo>
                <a:lnTo>
                  <a:pt x="184" y="8871"/>
                </a:lnTo>
                <a:lnTo>
                  <a:pt x="1" y="10395"/>
                </a:lnTo>
                <a:lnTo>
                  <a:pt x="62" y="11950"/>
                </a:lnTo>
                <a:lnTo>
                  <a:pt x="306" y="13504"/>
                </a:lnTo>
                <a:lnTo>
                  <a:pt x="824" y="14998"/>
                </a:lnTo>
                <a:lnTo>
                  <a:pt x="1586" y="16461"/>
                </a:lnTo>
                <a:lnTo>
                  <a:pt x="2592" y="17833"/>
                </a:lnTo>
                <a:lnTo>
                  <a:pt x="3202" y="18503"/>
                </a:lnTo>
                <a:lnTo>
                  <a:pt x="3811" y="19052"/>
                </a:lnTo>
                <a:lnTo>
                  <a:pt x="5092" y="20028"/>
                </a:lnTo>
                <a:lnTo>
                  <a:pt x="6494" y="20759"/>
                </a:lnTo>
                <a:lnTo>
                  <a:pt x="7988" y="21277"/>
                </a:lnTo>
                <a:lnTo>
                  <a:pt x="9512" y="21582"/>
                </a:lnTo>
                <a:lnTo>
                  <a:pt x="11097" y="21674"/>
                </a:lnTo>
                <a:lnTo>
                  <a:pt x="12682" y="21521"/>
                </a:lnTo>
                <a:lnTo>
                  <a:pt x="14237" y="21125"/>
                </a:lnTo>
                <a:lnTo>
                  <a:pt x="14999" y="20851"/>
                </a:lnTo>
                <a:lnTo>
                  <a:pt x="15761" y="20515"/>
                </a:lnTo>
                <a:lnTo>
                  <a:pt x="17133" y="19692"/>
                </a:lnTo>
                <a:lnTo>
                  <a:pt x="18352" y="18656"/>
                </a:lnTo>
                <a:lnTo>
                  <a:pt x="19419" y="17498"/>
                </a:lnTo>
                <a:lnTo>
                  <a:pt x="20303" y="16187"/>
                </a:lnTo>
                <a:lnTo>
                  <a:pt x="20973" y="14754"/>
                </a:lnTo>
                <a:lnTo>
                  <a:pt x="21431" y="13230"/>
                </a:lnTo>
                <a:lnTo>
                  <a:pt x="21675" y="11645"/>
                </a:lnTo>
                <a:lnTo>
                  <a:pt x="21705" y="10822"/>
                </a:lnTo>
                <a:lnTo>
                  <a:pt x="21675" y="9724"/>
                </a:lnTo>
                <a:lnTo>
                  <a:pt x="21217" y="7591"/>
                </a:lnTo>
                <a:lnTo>
                  <a:pt x="20394" y="5670"/>
                </a:lnTo>
                <a:lnTo>
                  <a:pt x="19236" y="3933"/>
                </a:lnTo>
                <a:lnTo>
                  <a:pt x="17773" y="2469"/>
                </a:lnTo>
                <a:lnTo>
                  <a:pt x="16035" y="1281"/>
                </a:lnTo>
                <a:lnTo>
                  <a:pt x="14084" y="457"/>
                </a:lnTo>
                <a:lnTo>
                  <a:pt x="11981" y="31"/>
                </a:lnTo>
                <a:lnTo>
                  <a:pt x="108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/>
          <p:nvPr/>
        </p:nvSpPr>
        <p:spPr>
          <a:xfrm>
            <a:off x="3053192" y="3376913"/>
            <a:ext cx="334706" cy="334706"/>
          </a:xfrm>
          <a:custGeom>
            <a:rect b="b" l="l" r="r" t="t"/>
            <a:pathLst>
              <a:path extrusionOk="0" h="11646" w="11646">
                <a:moveTo>
                  <a:pt x="5610" y="427"/>
                </a:moveTo>
                <a:lnTo>
                  <a:pt x="5610" y="6036"/>
                </a:lnTo>
                <a:lnTo>
                  <a:pt x="11219" y="6036"/>
                </a:lnTo>
                <a:lnTo>
                  <a:pt x="11158" y="6890"/>
                </a:lnTo>
                <a:lnTo>
                  <a:pt x="10609" y="8414"/>
                </a:lnTo>
                <a:lnTo>
                  <a:pt x="9695" y="9633"/>
                </a:lnTo>
                <a:lnTo>
                  <a:pt x="8475" y="10548"/>
                </a:lnTo>
                <a:lnTo>
                  <a:pt x="7073" y="11096"/>
                </a:lnTo>
                <a:lnTo>
                  <a:pt x="5579" y="11249"/>
                </a:lnTo>
                <a:lnTo>
                  <a:pt x="4086" y="10975"/>
                </a:lnTo>
                <a:lnTo>
                  <a:pt x="2653" y="10243"/>
                </a:lnTo>
                <a:lnTo>
                  <a:pt x="2013" y="9664"/>
                </a:lnTo>
                <a:lnTo>
                  <a:pt x="1434" y="8993"/>
                </a:lnTo>
                <a:lnTo>
                  <a:pt x="672" y="7591"/>
                </a:lnTo>
                <a:lnTo>
                  <a:pt x="397" y="6067"/>
                </a:lnTo>
                <a:lnTo>
                  <a:pt x="550" y="4573"/>
                </a:lnTo>
                <a:lnTo>
                  <a:pt x="1098" y="3171"/>
                </a:lnTo>
                <a:lnTo>
                  <a:pt x="2013" y="1952"/>
                </a:lnTo>
                <a:lnTo>
                  <a:pt x="3232" y="1037"/>
                </a:lnTo>
                <a:lnTo>
                  <a:pt x="4756" y="519"/>
                </a:lnTo>
                <a:lnTo>
                  <a:pt x="5610" y="427"/>
                </a:lnTo>
                <a:close/>
                <a:moveTo>
                  <a:pt x="5823" y="1"/>
                </a:moveTo>
                <a:lnTo>
                  <a:pt x="5244" y="31"/>
                </a:lnTo>
                <a:lnTo>
                  <a:pt x="4086" y="275"/>
                </a:lnTo>
                <a:lnTo>
                  <a:pt x="3049" y="702"/>
                </a:lnTo>
                <a:lnTo>
                  <a:pt x="2135" y="1342"/>
                </a:lnTo>
                <a:lnTo>
                  <a:pt x="1342" y="2134"/>
                </a:lnTo>
                <a:lnTo>
                  <a:pt x="702" y="3049"/>
                </a:lnTo>
                <a:lnTo>
                  <a:pt x="275" y="4085"/>
                </a:lnTo>
                <a:lnTo>
                  <a:pt x="31" y="5244"/>
                </a:lnTo>
                <a:lnTo>
                  <a:pt x="1" y="5823"/>
                </a:lnTo>
                <a:lnTo>
                  <a:pt x="31" y="6433"/>
                </a:lnTo>
                <a:lnTo>
                  <a:pt x="275" y="7560"/>
                </a:lnTo>
                <a:lnTo>
                  <a:pt x="702" y="8597"/>
                </a:lnTo>
                <a:lnTo>
                  <a:pt x="1342" y="9542"/>
                </a:lnTo>
                <a:lnTo>
                  <a:pt x="2135" y="10334"/>
                </a:lnTo>
                <a:lnTo>
                  <a:pt x="3049" y="10944"/>
                </a:lnTo>
                <a:lnTo>
                  <a:pt x="4086" y="11401"/>
                </a:lnTo>
                <a:lnTo>
                  <a:pt x="5244" y="11615"/>
                </a:lnTo>
                <a:lnTo>
                  <a:pt x="5823" y="11645"/>
                </a:lnTo>
                <a:lnTo>
                  <a:pt x="6433" y="11615"/>
                </a:lnTo>
                <a:lnTo>
                  <a:pt x="7561" y="11401"/>
                </a:lnTo>
                <a:lnTo>
                  <a:pt x="8597" y="10944"/>
                </a:lnTo>
                <a:lnTo>
                  <a:pt x="9542" y="10334"/>
                </a:lnTo>
                <a:lnTo>
                  <a:pt x="10335" y="9542"/>
                </a:lnTo>
                <a:lnTo>
                  <a:pt x="10944" y="8597"/>
                </a:lnTo>
                <a:lnTo>
                  <a:pt x="11402" y="7560"/>
                </a:lnTo>
                <a:lnTo>
                  <a:pt x="11615" y="6433"/>
                </a:lnTo>
                <a:lnTo>
                  <a:pt x="11646" y="5823"/>
                </a:lnTo>
                <a:lnTo>
                  <a:pt x="11646" y="5610"/>
                </a:lnTo>
                <a:lnTo>
                  <a:pt x="6037" y="5610"/>
                </a:lnTo>
                <a:lnTo>
                  <a:pt x="6037" y="1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3247717" y="3344492"/>
            <a:ext cx="173475" cy="172612"/>
          </a:xfrm>
          <a:custGeom>
            <a:rect b="b" l="l" r="r" t="t"/>
            <a:pathLst>
              <a:path extrusionOk="0" h="6006" w="6036">
                <a:moveTo>
                  <a:pt x="427" y="397"/>
                </a:moveTo>
                <a:lnTo>
                  <a:pt x="945" y="458"/>
                </a:lnTo>
                <a:lnTo>
                  <a:pt x="1921" y="671"/>
                </a:lnTo>
                <a:lnTo>
                  <a:pt x="2835" y="1098"/>
                </a:lnTo>
                <a:lnTo>
                  <a:pt x="3658" y="1647"/>
                </a:lnTo>
                <a:lnTo>
                  <a:pt x="4359" y="2348"/>
                </a:lnTo>
                <a:lnTo>
                  <a:pt x="4939" y="3171"/>
                </a:lnTo>
                <a:lnTo>
                  <a:pt x="5335" y="4085"/>
                </a:lnTo>
                <a:lnTo>
                  <a:pt x="5579" y="5061"/>
                </a:lnTo>
                <a:lnTo>
                  <a:pt x="5609" y="5610"/>
                </a:lnTo>
                <a:lnTo>
                  <a:pt x="427" y="5610"/>
                </a:lnTo>
                <a:lnTo>
                  <a:pt x="427" y="397"/>
                </a:lnTo>
                <a:close/>
                <a:moveTo>
                  <a:pt x="0" y="1"/>
                </a:moveTo>
                <a:lnTo>
                  <a:pt x="0" y="6006"/>
                </a:lnTo>
                <a:lnTo>
                  <a:pt x="6036" y="6006"/>
                </a:lnTo>
                <a:lnTo>
                  <a:pt x="6036" y="5793"/>
                </a:lnTo>
                <a:lnTo>
                  <a:pt x="6005" y="5213"/>
                </a:lnTo>
                <a:lnTo>
                  <a:pt x="5762" y="4085"/>
                </a:lnTo>
                <a:lnTo>
                  <a:pt x="5335" y="3019"/>
                </a:lnTo>
                <a:lnTo>
                  <a:pt x="4695" y="2104"/>
                </a:lnTo>
                <a:lnTo>
                  <a:pt x="3902" y="1312"/>
                </a:lnTo>
                <a:lnTo>
                  <a:pt x="2988" y="671"/>
                </a:lnTo>
                <a:lnTo>
                  <a:pt x="1951" y="245"/>
                </a:lnTo>
                <a:lnTo>
                  <a:pt x="793" y="1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7286050" y="1294475"/>
            <a:ext cx="1387473" cy="385481"/>
          </a:xfrm>
          <a:custGeom>
            <a:rect b="b" l="l" r="r" t="t"/>
            <a:pathLst>
              <a:path extrusionOk="0" h="5793" w="29601">
                <a:moveTo>
                  <a:pt x="1" y="1"/>
                </a:moveTo>
                <a:lnTo>
                  <a:pt x="1" y="5793"/>
                </a:lnTo>
                <a:lnTo>
                  <a:pt x="29600" y="5793"/>
                </a:lnTo>
                <a:lnTo>
                  <a:pt x="296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2857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5912025" y="1282700"/>
            <a:ext cx="2761496" cy="210596"/>
          </a:xfrm>
          <a:custGeom>
            <a:rect b="b" l="l" r="r" t="t"/>
            <a:pathLst>
              <a:path extrusionOk="0" h="6036" w="59139">
                <a:moveTo>
                  <a:pt x="245" y="0"/>
                </a:moveTo>
                <a:lnTo>
                  <a:pt x="123" y="31"/>
                </a:lnTo>
                <a:lnTo>
                  <a:pt x="1" y="152"/>
                </a:lnTo>
                <a:lnTo>
                  <a:pt x="1" y="335"/>
                </a:lnTo>
                <a:lnTo>
                  <a:pt x="123" y="488"/>
                </a:lnTo>
                <a:lnTo>
                  <a:pt x="245" y="518"/>
                </a:lnTo>
                <a:lnTo>
                  <a:pt x="58620" y="518"/>
                </a:lnTo>
                <a:lnTo>
                  <a:pt x="58620" y="549"/>
                </a:lnTo>
                <a:lnTo>
                  <a:pt x="58620" y="5792"/>
                </a:lnTo>
                <a:lnTo>
                  <a:pt x="58650" y="5914"/>
                </a:lnTo>
                <a:lnTo>
                  <a:pt x="58772" y="6036"/>
                </a:lnTo>
                <a:lnTo>
                  <a:pt x="58986" y="6036"/>
                </a:lnTo>
                <a:lnTo>
                  <a:pt x="59108" y="5914"/>
                </a:lnTo>
                <a:lnTo>
                  <a:pt x="59138" y="5792"/>
                </a:lnTo>
                <a:lnTo>
                  <a:pt x="59138" y="244"/>
                </a:lnTo>
                <a:lnTo>
                  <a:pt x="59077" y="61"/>
                </a:lnTo>
                <a:lnTo>
                  <a:pt x="58894" y="0"/>
                </a:ln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5539704" y="1252301"/>
            <a:ext cx="622939" cy="622911"/>
          </a:xfrm>
          <a:custGeom>
            <a:rect b="b" l="l" r="r" t="t"/>
            <a:pathLst>
              <a:path extrusionOk="0" h="21674" w="21675">
                <a:moveTo>
                  <a:pt x="10822" y="0"/>
                </a:moveTo>
                <a:lnTo>
                  <a:pt x="9725" y="31"/>
                </a:lnTo>
                <a:lnTo>
                  <a:pt x="7591" y="488"/>
                </a:lnTo>
                <a:lnTo>
                  <a:pt x="5670" y="1311"/>
                </a:lnTo>
                <a:lnTo>
                  <a:pt x="3933" y="2469"/>
                </a:lnTo>
                <a:lnTo>
                  <a:pt x="2470" y="3932"/>
                </a:lnTo>
                <a:lnTo>
                  <a:pt x="1281" y="5670"/>
                </a:lnTo>
                <a:lnTo>
                  <a:pt x="458" y="7621"/>
                </a:lnTo>
                <a:lnTo>
                  <a:pt x="31" y="9724"/>
                </a:lnTo>
                <a:lnTo>
                  <a:pt x="0" y="10852"/>
                </a:lnTo>
                <a:lnTo>
                  <a:pt x="31" y="11949"/>
                </a:lnTo>
                <a:lnTo>
                  <a:pt x="458" y="14083"/>
                </a:lnTo>
                <a:lnTo>
                  <a:pt x="1281" y="16004"/>
                </a:lnTo>
                <a:lnTo>
                  <a:pt x="2470" y="17741"/>
                </a:lnTo>
                <a:lnTo>
                  <a:pt x="3933" y="19204"/>
                </a:lnTo>
                <a:lnTo>
                  <a:pt x="5670" y="20393"/>
                </a:lnTo>
                <a:lnTo>
                  <a:pt x="7591" y="21216"/>
                </a:lnTo>
                <a:lnTo>
                  <a:pt x="9725" y="21643"/>
                </a:lnTo>
                <a:lnTo>
                  <a:pt x="10822" y="21674"/>
                </a:lnTo>
                <a:lnTo>
                  <a:pt x="11950" y="21643"/>
                </a:lnTo>
                <a:lnTo>
                  <a:pt x="14053" y="21216"/>
                </a:lnTo>
                <a:lnTo>
                  <a:pt x="16004" y="20393"/>
                </a:lnTo>
                <a:lnTo>
                  <a:pt x="17742" y="19204"/>
                </a:lnTo>
                <a:lnTo>
                  <a:pt x="19205" y="17741"/>
                </a:lnTo>
                <a:lnTo>
                  <a:pt x="20363" y="16004"/>
                </a:lnTo>
                <a:lnTo>
                  <a:pt x="21186" y="14083"/>
                </a:lnTo>
                <a:lnTo>
                  <a:pt x="21644" y="11949"/>
                </a:lnTo>
                <a:lnTo>
                  <a:pt x="21674" y="10852"/>
                </a:lnTo>
                <a:lnTo>
                  <a:pt x="21644" y="9724"/>
                </a:lnTo>
                <a:lnTo>
                  <a:pt x="21186" y="7621"/>
                </a:lnTo>
                <a:lnTo>
                  <a:pt x="20363" y="5670"/>
                </a:lnTo>
                <a:lnTo>
                  <a:pt x="19205" y="3932"/>
                </a:lnTo>
                <a:lnTo>
                  <a:pt x="17742" y="2469"/>
                </a:lnTo>
                <a:lnTo>
                  <a:pt x="16004" y="1311"/>
                </a:lnTo>
                <a:lnTo>
                  <a:pt x="14053" y="488"/>
                </a:lnTo>
                <a:lnTo>
                  <a:pt x="11950" y="31"/>
                </a:lnTo>
                <a:lnTo>
                  <a:pt x="108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5712298" y="1382845"/>
            <a:ext cx="264609" cy="385490"/>
          </a:xfrm>
          <a:custGeom>
            <a:rect b="b" l="l" r="r" t="t"/>
            <a:pathLst>
              <a:path extrusionOk="0" h="13413" w="9207">
                <a:moveTo>
                  <a:pt x="4604" y="1890"/>
                </a:moveTo>
                <a:lnTo>
                  <a:pt x="5152" y="1920"/>
                </a:lnTo>
                <a:lnTo>
                  <a:pt x="6128" y="2347"/>
                </a:lnTo>
                <a:lnTo>
                  <a:pt x="6859" y="3079"/>
                </a:lnTo>
                <a:lnTo>
                  <a:pt x="7256" y="4024"/>
                </a:lnTo>
                <a:lnTo>
                  <a:pt x="7317" y="4573"/>
                </a:lnTo>
                <a:lnTo>
                  <a:pt x="7286" y="5030"/>
                </a:lnTo>
                <a:lnTo>
                  <a:pt x="7042" y="5792"/>
                </a:lnTo>
                <a:lnTo>
                  <a:pt x="6585" y="6432"/>
                </a:lnTo>
                <a:lnTo>
                  <a:pt x="5975" y="6920"/>
                </a:lnTo>
                <a:lnTo>
                  <a:pt x="5274" y="7194"/>
                </a:lnTo>
                <a:lnTo>
                  <a:pt x="4512" y="7286"/>
                </a:lnTo>
                <a:lnTo>
                  <a:pt x="3750" y="7164"/>
                </a:lnTo>
                <a:lnTo>
                  <a:pt x="3019" y="6798"/>
                </a:lnTo>
                <a:lnTo>
                  <a:pt x="2714" y="6493"/>
                </a:lnTo>
                <a:lnTo>
                  <a:pt x="2409" y="6158"/>
                </a:lnTo>
                <a:lnTo>
                  <a:pt x="2043" y="5426"/>
                </a:lnTo>
                <a:lnTo>
                  <a:pt x="1891" y="4664"/>
                </a:lnTo>
                <a:lnTo>
                  <a:pt x="1982" y="3902"/>
                </a:lnTo>
                <a:lnTo>
                  <a:pt x="2287" y="3201"/>
                </a:lnTo>
                <a:lnTo>
                  <a:pt x="2744" y="2591"/>
                </a:lnTo>
                <a:lnTo>
                  <a:pt x="3384" y="2164"/>
                </a:lnTo>
                <a:lnTo>
                  <a:pt x="4177" y="1920"/>
                </a:lnTo>
                <a:lnTo>
                  <a:pt x="4604" y="1890"/>
                </a:lnTo>
                <a:close/>
                <a:moveTo>
                  <a:pt x="4512" y="1402"/>
                </a:moveTo>
                <a:lnTo>
                  <a:pt x="3598" y="1555"/>
                </a:lnTo>
                <a:lnTo>
                  <a:pt x="2744" y="2012"/>
                </a:lnTo>
                <a:lnTo>
                  <a:pt x="2378" y="2347"/>
                </a:lnTo>
                <a:lnTo>
                  <a:pt x="2043" y="2744"/>
                </a:lnTo>
                <a:lnTo>
                  <a:pt x="1586" y="3597"/>
                </a:lnTo>
                <a:lnTo>
                  <a:pt x="1433" y="4481"/>
                </a:lnTo>
                <a:lnTo>
                  <a:pt x="1555" y="5365"/>
                </a:lnTo>
                <a:lnTo>
                  <a:pt x="1891" y="6188"/>
                </a:lnTo>
                <a:lnTo>
                  <a:pt x="2439" y="6889"/>
                </a:lnTo>
                <a:lnTo>
                  <a:pt x="3171" y="7438"/>
                </a:lnTo>
                <a:lnTo>
                  <a:pt x="4085" y="7712"/>
                </a:lnTo>
                <a:lnTo>
                  <a:pt x="4604" y="7743"/>
                </a:lnTo>
                <a:lnTo>
                  <a:pt x="5244" y="7682"/>
                </a:lnTo>
                <a:lnTo>
                  <a:pt x="6372" y="7225"/>
                </a:lnTo>
                <a:lnTo>
                  <a:pt x="7225" y="6371"/>
                </a:lnTo>
                <a:lnTo>
                  <a:pt x="7713" y="5213"/>
                </a:lnTo>
                <a:lnTo>
                  <a:pt x="7774" y="4573"/>
                </a:lnTo>
                <a:lnTo>
                  <a:pt x="7743" y="4054"/>
                </a:lnTo>
                <a:lnTo>
                  <a:pt x="7439" y="3170"/>
                </a:lnTo>
                <a:lnTo>
                  <a:pt x="6920" y="2408"/>
                </a:lnTo>
                <a:lnTo>
                  <a:pt x="6219" y="1860"/>
                </a:lnTo>
                <a:lnTo>
                  <a:pt x="5396" y="1524"/>
                </a:lnTo>
                <a:lnTo>
                  <a:pt x="4512" y="1402"/>
                </a:lnTo>
                <a:close/>
                <a:moveTo>
                  <a:pt x="4604" y="427"/>
                </a:moveTo>
                <a:lnTo>
                  <a:pt x="5244" y="457"/>
                </a:lnTo>
                <a:lnTo>
                  <a:pt x="6372" y="793"/>
                </a:lnTo>
                <a:lnTo>
                  <a:pt x="7317" y="1402"/>
                </a:lnTo>
                <a:lnTo>
                  <a:pt x="8048" y="2225"/>
                </a:lnTo>
                <a:lnTo>
                  <a:pt x="8536" y="3201"/>
                </a:lnTo>
                <a:lnTo>
                  <a:pt x="8780" y="4298"/>
                </a:lnTo>
                <a:lnTo>
                  <a:pt x="8688" y="5426"/>
                </a:lnTo>
                <a:lnTo>
                  <a:pt x="8292" y="6523"/>
                </a:lnTo>
                <a:lnTo>
                  <a:pt x="7957" y="7042"/>
                </a:lnTo>
                <a:lnTo>
                  <a:pt x="7682" y="7468"/>
                </a:lnTo>
                <a:lnTo>
                  <a:pt x="4604" y="12529"/>
                </a:lnTo>
                <a:lnTo>
                  <a:pt x="1525" y="7468"/>
                </a:lnTo>
                <a:lnTo>
                  <a:pt x="1281" y="7042"/>
                </a:lnTo>
                <a:lnTo>
                  <a:pt x="915" y="6523"/>
                </a:lnTo>
                <a:lnTo>
                  <a:pt x="519" y="5426"/>
                </a:lnTo>
                <a:lnTo>
                  <a:pt x="458" y="4298"/>
                </a:lnTo>
                <a:lnTo>
                  <a:pt x="671" y="3201"/>
                </a:lnTo>
                <a:lnTo>
                  <a:pt x="1190" y="2225"/>
                </a:lnTo>
                <a:lnTo>
                  <a:pt x="1921" y="1402"/>
                </a:lnTo>
                <a:lnTo>
                  <a:pt x="2866" y="793"/>
                </a:lnTo>
                <a:lnTo>
                  <a:pt x="3994" y="457"/>
                </a:lnTo>
                <a:lnTo>
                  <a:pt x="4604" y="427"/>
                </a:lnTo>
                <a:close/>
                <a:moveTo>
                  <a:pt x="4604" y="0"/>
                </a:moveTo>
                <a:lnTo>
                  <a:pt x="4146" y="31"/>
                </a:lnTo>
                <a:lnTo>
                  <a:pt x="3232" y="213"/>
                </a:lnTo>
                <a:lnTo>
                  <a:pt x="2409" y="549"/>
                </a:lnTo>
                <a:lnTo>
                  <a:pt x="1677" y="1036"/>
                </a:lnTo>
                <a:lnTo>
                  <a:pt x="1068" y="1677"/>
                </a:lnTo>
                <a:lnTo>
                  <a:pt x="549" y="2408"/>
                </a:lnTo>
                <a:lnTo>
                  <a:pt x="214" y="3231"/>
                </a:lnTo>
                <a:lnTo>
                  <a:pt x="31" y="4115"/>
                </a:lnTo>
                <a:lnTo>
                  <a:pt x="1" y="4603"/>
                </a:lnTo>
                <a:lnTo>
                  <a:pt x="31" y="5304"/>
                </a:lnTo>
                <a:lnTo>
                  <a:pt x="488" y="6676"/>
                </a:lnTo>
                <a:lnTo>
                  <a:pt x="854" y="7286"/>
                </a:lnTo>
                <a:lnTo>
                  <a:pt x="4604" y="13413"/>
                </a:lnTo>
                <a:lnTo>
                  <a:pt x="8353" y="7286"/>
                </a:lnTo>
                <a:lnTo>
                  <a:pt x="8749" y="6676"/>
                </a:lnTo>
                <a:lnTo>
                  <a:pt x="9176" y="5304"/>
                </a:lnTo>
                <a:lnTo>
                  <a:pt x="9207" y="4603"/>
                </a:lnTo>
                <a:lnTo>
                  <a:pt x="9207" y="4115"/>
                </a:lnTo>
                <a:lnTo>
                  <a:pt x="9024" y="3231"/>
                </a:lnTo>
                <a:lnTo>
                  <a:pt x="8658" y="2408"/>
                </a:lnTo>
                <a:lnTo>
                  <a:pt x="8170" y="1677"/>
                </a:lnTo>
                <a:lnTo>
                  <a:pt x="7530" y="1036"/>
                </a:lnTo>
                <a:lnTo>
                  <a:pt x="6798" y="549"/>
                </a:lnTo>
                <a:lnTo>
                  <a:pt x="5975" y="213"/>
                </a:lnTo>
                <a:lnTo>
                  <a:pt x="5091" y="31"/>
                </a:lnTo>
                <a:lnTo>
                  <a:pt x="4604" y="0"/>
                </a:ln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7531875" y="2448353"/>
            <a:ext cx="1141673" cy="385206"/>
          </a:xfrm>
          <a:custGeom>
            <a:rect b="b" l="l" r="r" t="t"/>
            <a:pathLst>
              <a:path extrusionOk="0" h="5793" w="24357">
                <a:moveTo>
                  <a:pt x="0" y="1"/>
                </a:moveTo>
                <a:lnTo>
                  <a:pt x="0" y="5792"/>
                </a:lnTo>
                <a:lnTo>
                  <a:pt x="24357" y="5792"/>
                </a:lnTo>
                <a:lnTo>
                  <a:pt x="2435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2857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/>
          <p:nvPr/>
        </p:nvSpPr>
        <p:spPr>
          <a:xfrm>
            <a:off x="7077052" y="2444100"/>
            <a:ext cx="1596558" cy="210631"/>
          </a:xfrm>
          <a:custGeom>
            <a:rect b="b" l="l" r="r" t="t"/>
            <a:pathLst>
              <a:path extrusionOk="0" h="6037" w="37648">
                <a:moveTo>
                  <a:pt x="123" y="1"/>
                </a:moveTo>
                <a:lnTo>
                  <a:pt x="1" y="153"/>
                </a:lnTo>
                <a:lnTo>
                  <a:pt x="1" y="336"/>
                </a:lnTo>
                <a:lnTo>
                  <a:pt x="123" y="458"/>
                </a:lnTo>
                <a:lnTo>
                  <a:pt x="245" y="488"/>
                </a:lnTo>
                <a:lnTo>
                  <a:pt x="37160" y="488"/>
                </a:lnTo>
                <a:lnTo>
                  <a:pt x="37160" y="519"/>
                </a:lnTo>
                <a:lnTo>
                  <a:pt x="37160" y="549"/>
                </a:lnTo>
                <a:lnTo>
                  <a:pt x="37160" y="5792"/>
                </a:lnTo>
                <a:lnTo>
                  <a:pt x="37160" y="5914"/>
                </a:lnTo>
                <a:lnTo>
                  <a:pt x="37312" y="6036"/>
                </a:lnTo>
                <a:lnTo>
                  <a:pt x="37495" y="6036"/>
                </a:lnTo>
                <a:lnTo>
                  <a:pt x="37617" y="5914"/>
                </a:lnTo>
                <a:lnTo>
                  <a:pt x="37648" y="5792"/>
                </a:lnTo>
                <a:lnTo>
                  <a:pt x="37648" y="244"/>
                </a:lnTo>
                <a:lnTo>
                  <a:pt x="37587" y="62"/>
                </a:lnTo>
                <a:lnTo>
                  <a:pt x="37404" y="1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6532359" y="2213422"/>
            <a:ext cx="623830" cy="622049"/>
          </a:xfrm>
          <a:custGeom>
            <a:rect b="b" l="l" r="r" t="t"/>
            <a:pathLst>
              <a:path extrusionOk="0" h="21644" w="21706">
                <a:moveTo>
                  <a:pt x="9969" y="0"/>
                </a:moveTo>
                <a:lnTo>
                  <a:pt x="8292" y="274"/>
                </a:lnTo>
                <a:lnTo>
                  <a:pt x="6707" y="762"/>
                </a:lnTo>
                <a:lnTo>
                  <a:pt x="5275" y="1494"/>
                </a:lnTo>
                <a:lnTo>
                  <a:pt x="4025" y="2378"/>
                </a:lnTo>
                <a:lnTo>
                  <a:pt x="2897" y="3445"/>
                </a:lnTo>
                <a:lnTo>
                  <a:pt x="1952" y="4664"/>
                </a:lnTo>
                <a:lnTo>
                  <a:pt x="1159" y="5975"/>
                </a:lnTo>
                <a:lnTo>
                  <a:pt x="580" y="7377"/>
                </a:lnTo>
                <a:lnTo>
                  <a:pt x="184" y="8871"/>
                </a:lnTo>
                <a:lnTo>
                  <a:pt x="1" y="10395"/>
                </a:lnTo>
                <a:lnTo>
                  <a:pt x="62" y="11949"/>
                </a:lnTo>
                <a:lnTo>
                  <a:pt x="306" y="13474"/>
                </a:lnTo>
                <a:lnTo>
                  <a:pt x="824" y="14998"/>
                </a:lnTo>
                <a:lnTo>
                  <a:pt x="1586" y="16461"/>
                </a:lnTo>
                <a:lnTo>
                  <a:pt x="2592" y="17833"/>
                </a:lnTo>
                <a:lnTo>
                  <a:pt x="3202" y="18473"/>
                </a:lnTo>
                <a:lnTo>
                  <a:pt x="3811" y="19052"/>
                </a:lnTo>
                <a:lnTo>
                  <a:pt x="5092" y="19997"/>
                </a:lnTo>
                <a:lnTo>
                  <a:pt x="6494" y="20729"/>
                </a:lnTo>
                <a:lnTo>
                  <a:pt x="7988" y="21277"/>
                </a:lnTo>
                <a:lnTo>
                  <a:pt x="9512" y="21582"/>
                </a:lnTo>
                <a:lnTo>
                  <a:pt x="11097" y="21643"/>
                </a:lnTo>
                <a:lnTo>
                  <a:pt x="12682" y="21521"/>
                </a:lnTo>
                <a:lnTo>
                  <a:pt x="14237" y="21125"/>
                </a:lnTo>
                <a:lnTo>
                  <a:pt x="14999" y="20820"/>
                </a:lnTo>
                <a:lnTo>
                  <a:pt x="15761" y="20485"/>
                </a:lnTo>
                <a:lnTo>
                  <a:pt x="17133" y="19662"/>
                </a:lnTo>
                <a:lnTo>
                  <a:pt x="18352" y="18656"/>
                </a:lnTo>
                <a:lnTo>
                  <a:pt x="19419" y="17467"/>
                </a:lnTo>
                <a:lnTo>
                  <a:pt x="20303" y="16156"/>
                </a:lnTo>
                <a:lnTo>
                  <a:pt x="20973" y="14754"/>
                </a:lnTo>
                <a:lnTo>
                  <a:pt x="21431" y="13230"/>
                </a:lnTo>
                <a:lnTo>
                  <a:pt x="21675" y="11645"/>
                </a:lnTo>
                <a:lnTo>
                  <a:pt x="21705" y="10822"/>
                </a:lnTo>
                <a:lnTo>
                  <a:pt x="21675" y="9694"/>
                </a:lnTo>
                <a:lnTo>
                  <a:pt x="21217" y="7590"/>
                </a:lnTo>
                <a:lnTo>
                  <a:pt x="20394" y="5639"/>
                </a:lnTo>
                <a:lnTo>
                  <a:pt x="19236" y="3902"/>
                </a:lnTo>
                <a:lnTo>
                  <a:pt x="17773" y="2439"/>
                </a:lnTo>
                <a:lnTo>
                  <a:pt x="16035" y="1280"/>
                </a:lnTo>
                <a:lnTo>
                  <a:pt x="14084" y="457"/>
                </a:lnTo>
                <a:lnTo>
                  <a:pt x="11981" y="31"/>
                </a:lnTo>
                <a:lnTo>
                  <a:pt x="108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30"/>
          <p:cNvGrpSpPr/>
          <p:nvPr/>
        </p:nvGrpSpPr>
        <p:grpSpPr>
          <a:xfrm>
            <a:off x="6699708" y="2354462"/>
            <a:ext cx="290029" cy="339091"/>
            <a:chOff x="7081715" y="2769869"/>
            <a:chExt cx="337872" cy="395027"/>
          </a:xfrm>
        </p:grpSpPr>
        <p:sp>
          <p:nvSpPr>
            <p:cNvPr id="162" name="Google Shape;162;p30"/>
            <p:cNvSpPr/>
            <p:nvPr/>
          </p:nvSpPr>
          <p:spPr>
            <a:xfrm>
              <a:off x="7081715" y="2769869"/>
              <a:ext cx="337872" cy="395027"/>
            </a:xfrm>
            <a:custGeom>
              <a:rect b="b" l="l" r="r" t="t"/>
              <a:pathLst>
                <a:path extrusionOk="0" h="11798" w="10091">
                  <a:moveTo>
                    <a:pt x="7438" y="671"/>
                  </a:moveTo>
                  <a:lnTo>
                    <a:pt x="9542" y="2744"/>
                  </a:lnTo>
                  <a:lnTo>
                    <a:pt x="7438" y="2744"/>
                  </a:lnTo>
                  <a:lnTo>
                    <a:pt x="7438" y="671"/>
                  </a:lnTo>
                  <a:close/>
                  <a:moveTo>
                    <a:pt x="7042" y="367"/>
                  </a:moveTo>
                  <a:lnTo>
                    <a:pt x="7042" y="3110"/>
                  </a:lnTo>
                  <a:lnTo>
                    <a:pt x="9694" y="3110"/>
                  </a:lnTo>
                  <a:lnTo>
                    <a:pt x="9694" y="11402"/>
                  </a:lnTo>
                  <a:lnTo>
                    <a:pt x="397" y="11432"/>
                  </a:lnTo>
                  <a:lnTo>
                    <a:pt x="397" y="367"/>
                  </a:lnTo>
                  <a:close/>
                  <a:moveTo>
                    <a:pt x="0" y="1"/>
                  </a:moveTo>
                  <a:lnTo>
                    <a:pt x="0" y="11798"/>
                  </a:lnTo>
                  <a:lnTo>
                    <a:pt x="10090" y="11798"/>
                  </a:lnTo>
                  <a:lnTo>
                    <a:pt x="10090" y="2714"/>
                  </a:lnTo>
                  <a:lnTo>
                    <a:pt x="7316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7131705" y="2879090"/>
              <a:ext cx="144979" cy="13293"/>
            </a:xfrm>
            <a:custGeom>
              <a:rect b="b" l="l" r="r" t="t"/>
              <a:pathLst>
                <a:path extrusionOk="0" h="397" w="4330">
                  <a:moveTo>
                    <a:pt x="1" y="1"/>
                  </a:moveTo>
                  <a:lnTo>
                    <a:pt x="1" y="397"/>
                  </a:lnTo>
                  <a:lnTo>
                    <a:pt x="4330" y="397"/>
                  </a:lnTo>
                  <a:lnTo>
                    <a:pt x="4330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7131705" y="2971972"/>
              <a:ext cx="247034" cy="13293"/>
            </a:xfrm>
            <a:custGeom>
              <a:rect b="b" l="l" r="r" t="t"/>
              <a:pathLst>
                <a:path extrusionOk="0" h="397" w="7378">
                  <a:moveTo>
                    <a:pt x="1" y="0"/>
                  </a:moveTo>
                  <a:lnTo>
                    <a:pt x="1" y="397"/>
                  </a:lnTo>
                  <a:lnTo>
                    <a:pt x="7378" y="397"/>
                  </a:lnTo>
                  <a:lnTo>
                    <a:pt x="7378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7131705" y="3064854"/>
              <a:ext cx="247034" cy="13293"/>
            </a:xfrm>
            <a:custGeom>
              <a:rect b="b" l="l" r="r" t="t"/>
              <a:pathLst>
                <a:path extrusionOk="0" h="397" w="7378">
                  <a:moveTo>
                    <a:pt x="1" y="0"/>
                  </a:moveTo>
                  <a:lnTo>
                    <a:pt x="1" y="397"/>
                  </a:lnTo>
                  <a:lnTo>
                    <a:pt x="7378" y="397"/>
                  </a:lnTo>
                  <a:lnTo>
                    <a:pt x="7378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30"/>
          <p:cNvSpPr/>
          <p:nvPr/>
        </p:nvSpPr>
        <p:spPr>
          <a:xfrm>
            <a:off x="7366129" y="3679972"/>
            <a:ext cx="1307415" cy="385206"/>
          </a:xfrm>
          <a:custGeom>
            <a:rect b="b" l="l" r="r" t="t"/>
            <a:pathLst>
              <a:path extrusionOk="0" h="5793" w="27893">
                <a:moveTo>
                  <a:pt x="0" y="1"/>
                </a:moveTo>
                <a:lnTo>
                  <a:pt x="0" y="5793"/>
                </a:lnTo>
                <a:lnTo>
                  <a:pt x="27893" y="5793"/>
                </a:lnTo>
                <a:lnTo>
                  <a:pt x="278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28575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6065651" y="3675700"/>
            <a:ext cx="2607892" cy="210596"/>
          </a:xfrm>
          <a:custGeom>
            <a:rect b="b" l="l" r="r" t="t"/>
            <a:pathLst>
              <a:path extrusionOk="0" h="6036" w="66698">
                <a:moveTo>
                  <a:pt x="184" y="0"/>
                </a:moveTo>
                <a:lnTo>
                  <a:pt x="1" y="61"/>
                </a:lnTo>
                <a:lnTo>
                  <a:pt x="1" y="427"/>
                </a:lnTo>
                <a:lnTo>
                  <a:pt x="184" y="488"/>
                </a:lnTo>
                <a:lnTo>
                  <a:pt x="66180" y="488"/>
                </a:lnTo>
                <a:lnTo>
                  <a:pt x="66180" y="518"/>
                </a:lnTo>
                <a:lnTo>
                  <a:pt x="66180" y="549"/>
                </a:lnTo>
                <a:lnTo>
                  <a:pt x="66180" y="5792"/>
                </a:lnTo>
                <a:lnTo>
                  <a:pt x="66210" y="5914"/>
                </a:lnTo>
                <a:lnTo>
                  <a:pt x="66332" y="6036"/>
                </a:lnTo>
                <a:lnTo>
                  <a:pt x="66546" y="6036"/>
                </a:lnTo>
                <a:lnTo>
                  <a:pt x="66667" y="5914"/>
                </a:lnTo>
                <a:lnTo>
                  <a:pt x="66698" y="5792"/>
                </a:lnTo>
                <a:lnTo>
                  <a:pt x="66698" y="244"/>
                </a:lnTo>
                <a:lnTo>
                  <a:pt x="66637" y="61"/>
                </a:lnTo>
                <a:lnTo>
                  <a:pt x="66454" y="0"/>
                </a:ln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5550223" y="3223605"/>
            <a:ext cx="623802" cy="622911"/>
          </a:xfrm>
          <a:custGeom>
            <a:rect b="b" l="l" r="r" t="t"/>
            <a:pathLst>
              <a:path extrusionOk="0" h="21674" w="21705">
                <a:moveTo>
                  <a:pt x="10852" y="0"/>
                </a:moveTo>
                <a:lnTo>
                  <a:pt x="9968" y="31"/>
                </a:lnTo>
                <a:lnTo>
                  <a:pt x="8261" y="274"/>
                </a:lnTo>
                <a:lnTo>
                  <a:pt x="6707" y="793"/>
                </a:lnTo>
                <a:lnTo>
                  <a:pt x="5274" y="1494"/>
                </a:lnTo>
                <a:lnTo>
                  <a:pt x="4024" y="2408"/>
                </a:lnTo>
                <a:lnTo>
                  <a:pt x="2896" y="3475"/>
                </a:lnTo>
                <a:lnTo>
                  <a:pt x="1951" y="4664"/>
                </a:lnTo>
                <a:lnTo>
                  <a:pt x="1159" y="5975"/>
                </a:lnTo>
                <a:lnTo>
                  <a:pt x="579" y="7407"/>
                </a:lnTo>
                <a:lnTo>
                  <a:pt x="183" y="8871"/>
                </a:lnTo>
                <a:lnTo>
                  <a:pt x="0" y="10395"/>
                </a:lnTo>
                <a:lnTo>
                  <a:pt x="61" y="11949"/>
                </a:lnTo>
                <a:lnTo>
                  <a:pt x="305" y="13504"/>
                </a:lnTo>
                <a:lnTo>
                  <a:pt x="823" y="14998"/>
                </a:lnTo>
                <a:lnTo>
                  <a:pt x="1585" y="16461"/>
                </a:lnTo>
                <a:lnTo>
                  <a:pt x="2591" y="17833"/>
                </a:lnTo>
                <a:lnTo>
                  <a:pt x="3201" y="18503"/>
                </a:lnTo>
                <a:lnTo>
                  <a:pt x="3811" y="19052"/>
                </a:lnTo>
                <a:lnTo>
                  <a:pt x="5091" y="20027"/>
                </a:lnTo>
                <a:lnTo>
                  <a:pt x="6493" y="20759"/>
                </a:lnTo>
                <a:lnTo>
                  <a:pt x="7987" y="21277"/>
                </a:lnTo>
                <a:lnTo>
                  <a:pt x="9542" y="21582"/>
                </a:lnTo>
                <a:lnTo>
                  <a:pt x="11096" y="21674"/>
                </a:lnTo>
                <a:lnTo>
                  <a:pt x="12681" y="21521"/>
                </a:lnTo>
                <a:lnTo>
                  <a:pt x="14236" y="21125"/>
                </a:lnTo>
                <a:lnTo>
                  <a:pt x="14998" y="20851"/>
                </a:lnTo>
                <a:lnTo>
                  <a:pt x="15760" y="20515"/>
                </a:lnTo>
                <a:lnTo>
                  <a:pt x="17132" y="19662"/>
                </a:lnTo>
                <a:lnTo>
                  <a:pt x="18351" y="18656"/>
                </a:lnTo>
                <a:lnTo>
                  <a:pt x="19418" y="17497"/>
                </a:lnTo>
                <a:lnTo>
                  <a:pt x="20302" y="16187"/>
                </a:lnTo>
                <a:lnTo>
                  <a:pt x="20973" y="14754"/>
                </a:lnTo>
                <a:lnTo>
                  <a:pt x="21430" y="13230"/>
                </a:lnTo>
                <a:lnTo>
                  <a:pt x="21674" y="11645"/>
                </a:lnTo>
                <a:lnTo>
                  <a:pt x="21704" y="10822"/>
                </a:lnTo>
                <a:lnTo>
                  <a:pt x="21643" y="9724"/>
                </a:lnTo>
                <a:lnTo>
                  <a:pt x="21217" y="7590"/>
                </a:lnTo>
                <a:lnTo>
                  <a:pt x="20394" y="5670"/>
                </a:lnTo>
                <a:lnTo>
                  <a:pt x="19235" y="3932"/>
                </a:lnTo>
                <a:lnTo>
                  <a:pt x="17772" y="2469"/>
                </a:lnTo>
                <a:lnTo>
                  <a:pt x="16034" y="1280"/>
                </a:lnTo>
                <a:lnTo>
                  <a:pt x="14084" y="457"/>
                </a:lnTo>
                <a:lnTo>
                  <a:pt x="11980" y="31"/>
                </a:lnTo>
                <a:lnTo>
                  <a:pt x="108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30"/>
          <p:cNvGrpSpPr/>
          <p:nvPr/>
        </p:nvGrpSpPr>
        <p:grpSpPr>
          <a:xfrm>
            <a:off x="5708779" y="3391808"/>
            <a:ext cx="303164" cy="285663"/>
            <a:chOff x="5927325" y="3978334"/>
            <a:chExt cx="353173" cy="332785"/>
          </a:xfrm>
        </p:grpSpPr>
        <p:sp>
          <p:nvSpPr>
            <p:cNvPr id="170" name="Google Shape;170;p30"/>
            <p:cNvSpPr/>
            <p:nvPr/>
          </p:nvSpPr>
          <p:spPr>
            <a:xfrm>
              <a:off x="5927325" y="4210036"/>
              <a:ext cx="353173" cy="101084"/>
            </a:xfrm>
            <a:custGeom>
              <a:rect b="b" l="l" r="r" t="t"/>
              <a:pathLst>
                <a:path extrusionOk="0" h="3019" w="10548">
                  <a:moveTo>
                    <a:pt x="1" y="1"/>
                  </a:moveTo>
                  <a:lnTo>
                    <a:pt x="1" y="3018"/>
                  </a:lnTo>
                  <a:lnTo>
                    <a:pt x="10548" y="3018"/>
                  </a:lnTo>
                  <a:lnTo>
                    <a:pt x="10548" y="1"/>
                  </a:lnTo>
                  <a:lnTo>
                    <a:pt x="10152" y="1"/>
                  </a:lnTo>
                  <a:lnTo>
                    <a:pt x="10152" y="2622"/>
                  </a:lnTo>
                  <a:lnTo>
                    <a:pt x="397" y="2622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5992650" y="3978334"/>
              <a:ext cx="222525" cy="250114"/>
            </a:xfrm>
            <a:custGeom>
              <a:rect b="b" l="l" r="r" t="t"/>
              <a:pathLst>
                <a:path extrusionOk="0" h="7470" w="6646">
                  <a:moveTo>
                    <a:pt x="3171" y="1"/>
                  </a:moveTo>
                  <a:lnTo>
                    <a:pt x="3171" y="6646"/>
                  </a:lnTo>
                  <a:lnTo>
                    <a:pt x="305" y="3415"/>
                  </a:lnTo>
                  <a:lnTo>
                    <a:pt x="1" y="3689"/>
                  </a:lnTo>
                  <a:lnTo>
                    <a:pt x="3384" y="7469"/>
                  </a:lnTo>
                  <a:lnTo>
                    <a:pt x="6646" y="3689"/>
                  </a:lnTo>
                  <a:lnTo>
                    <a:pt x="6341" y="3415"/>
                  </a:lnTo>
                  <a:lnTo>
                    <a:pt x="3567" y="6646"/>
                  </a:lnTo>
                  <a:lnTo>
                    <a:pt x="3567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30"/>
          <p:cNvSpPr txBox="1"/>
          <p:nvPr/>
        </p:nvSpPr>
        <p:spPr>
          <a:xfrm>
            <a:off x="558000" y="1832350"/>
            <a:ext cx="13899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558000" y="2976000"/>
            <a:ext cx="13899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 i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t’s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7212352" y="1832350"/>
            <a:ext cx="13899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81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closest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 planet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558000" y="4212600"/>
            <a:ext cx="1389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7212352" y="2984350"/>
            <a:ext cx="13899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Is the farthest planet to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7214752" y="4212600"/>
            <a:ext cx="13875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composed mostly of hydrogen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558000" y="2535404"/>
            <a:ext cx="69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7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558000" y="1373986"/>
            <a:ext cx="6948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7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558000" y="3764710"/>
            <a:ext cx="6948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7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7616624" y="1377415"/>
            <a:ext cx="9732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sz="17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7616624" y="3762774"/>
            <a:ext cx="972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7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7616624" y="2531156"/>
            <a:ext cx="9720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sz="17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4" name="Google Shape;184;p30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8"/>
          <p:cNvSpPr/>
          <p:nvPr/>
        </p:nvSpPr>
        <p:spPr>
          <a:xfrm rot="-5400885">
            <a:off x="5994953" y="1188463"/>
            <a:ext cx="1165500" cy="983700"/>
          </a:xfrm>
          <a:prstGeom prst="triangle">
            <a:avLst>
              <a:gd fmla="val 50000" name="adj"/>
            </a:avLst>
          </a:prstGeom>
          <a:solidFill>
            <a:srgbClr val="FBCB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8"/>
          <p:cNvSpPr/>
          <p:nvPr/>
        </p:nvSpPr>
        <p:spPr>
          <a:xfrm rot="-5400885">
            <a:off x="5994953" y="3420988"/>
            <a:ext cx="1165500" cy="983700"/>
          </a:xfrm>
          <a:prstGeom prst="triangle">
            <a:avLst>
              <a:gd fmla="val 50000" name="adj"/>
            </a:avLst>
          </a:prstGeom>
          <a:solidFill>
            <a:srgbClr val="F9B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8"/>
          <p:cNvSpPr/>
          <p:nvPr/>
        </p:nvSpPr>
        <p:spPr>
          <a:xfrm rot="5399115">
            <a:off x="1923715" y="3409650"/>
            <a:ext cx="1165500" cy="983700"/>
          </a:xfrm>
          <a:prstGeom prst="triangle">
            <a:avLst>
              <a:gd fmla="val 50000" name="adj"/>
            </a:avLst>
          </a:prstGeom>
          <a:solidFill>
            <a:srgbClr val="93AA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8"/>
          <p:cNvSpPr/>
          <p:nvPr/>
        </p:nvSpPr>
        <p:spPr>
          <a:xfrm rot="5399115">
            <a:off x="1923715" y="1177125"/>
            <a:ext cx="1165500" cy="983700"/>
          </a:xfrm>
          <a:prstGeom prst="triangle">
            <a:avLst>
              <a:gd fmla="val 50000" name="adj"/>
            </a:avLst>
          </a:prstGeom>
          <a:solidFill>
            <a:srgbClr val="C1D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8"/>
          <p:cNvSpPr/>
          <p:nvPr/>
        </p:nvSpPr>
        <p:spPr>
          <a:xfrm>
            <a:off x="6257960" y="3318750"/>
            <a:ext cx="816165" cy="1165492"/>
          </a:xfrm>
          <a:custGeom>
            <a:rect b="b" l="l" r="r" t="t"/>
            <a:pathLst>
              <a:path extrusionOk="0" fill="none" h="10503" w="42973">
                <a:moveTo>
                  <a:pt x="1" y="1"/>
                </a:moveTo>
                <a:lnTo>
                  <a:pt x="42973" y="1"/>
                </a:lnTo>
                <a:lnTo>
                  <a:pt x="42973" y="10503"/>
                </a:lnTo>
              </a:path>
            </a:pathLst>
          </a:custGeom>
          <a:noFill/>
          <a:ln cap="flat" cmpd="sng" w="28575">
            <a:solidFill>
              <a:srgbClr val="EF476F"/>
            </a:solidFill>
            <a:prstDash val="solid"/>
            <a:miter lim="3323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8"/>
          <p:cNvSpPr/>
          <p:nvPr/>
        </p:nvSpPr>
        <p:spPr>
          <a:xfrm>
            <a:off x="2014500" y="3318750"/>
            <a:ext cx="816184" cy="1165492"/>
          </a:xfrm>
          <a:custGeom>
            <a:rect b="b" l="l" r="r" t="t"/>
            <a:pathLst>
              <a:path extrusionOk="0" fill="none" h="10503" w="42974">
                <a:moveTo>
                  <a:pt x="42973" y="1"/>
                </a:moveTo>
                <a:lnTo>
                  <a:pt x="1" y="1"/>
                </a:lnTo>
                <a:lnTo>
                  <a:pt x="1" y="10503"/>
                </a:lnTo>
              </a:path>
            </a:pathLst>
          </a:custGeom>
          <a:noFill/>
          <a:ln cap="flat" cmpd="sng" w="28575">
            <a:solidFill>
              <a:srgbClr val="1C3F5D"/>
            </a:solidFill>
            <a:prstDash val="solid"/>
            <a:miter lim="3323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8"/>
          <p:cNvSpPr/>
          <p:nvPr/>
        </p:nvSpPr>
        <p:spPr>
          <a:xfrm>
            <a:off x="6257936" y="1103297"/>
            <a:ext cx="816165" cy="1148713"/>
          </a:xfrm>
          <a:custGeom>
            <a:rect b="b" l="l" r="r" t="t"/>
            <a:pathLst>
              <a:path extrusionOk="0" fill="none" h="24429" w="42973">
                <a:moveTo>
                  <a:pt x="1" y="24428"/>
                </a:moveTo>
                <a:lnTo>
                  <a:pt x="42973" y="24428"/>
                </a:lnTo>
                <a:lnTo>
                  <a:pt x="42973" y="1"/>
                </a:lnTo>
              </a:path>
            </a:pathLst>
          </a:custGeom>
          <a:noFill/>
          <a:ln cap="flat" cmpd="sng" w="28575">
            <a:solidFill>
              <a:srgbClr val="EF476F"/>
            </a:solidFill>
            <a:prstDash val="solid"/>
            <a:miter lim="3323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8"/>
          <p:cNvSpPr/>
          <p:nvPr/>
        </p:nvSpPr>
        <p:spPr>
          <a:xfrm>
            <a:off x="2022700" y="1103297"/>
            <a:ext cx="816184" cy="1148713"/>
          </a:xfrm>
          <a:custGeom>
            <a:rect b="b" l="l" r="r" t="t"/>
            <a:pathLst>
              <a:path extrusionOk="0" fill="none" h="24429" w="42974">
                <a:moveTo>
                  <a:pt x="42973" y="24428"/>
                </a:moveTo>
                <a:lnTo>
                  <a:pt x="1" y="24428"/>
                </a:lnTo>
                <a:lnTo>
                  <a:pt x="1" y="1"/>
                </a:lnTo>
              </a:path>
            </a:pathLst>
          </a:custGeom>
          <a:noFill/>
          <a:ln cap="flat" cmpd="sng" w="28575">
            <a:solidFill>
              <a:srgbClr val="1C3F5D"/>
            </a:solidFill>
            <a:prstDash val="solid"/>
            <a:miter lim="3323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9" name="Google Shape;1239;p48"/>
          <p:cNvGrpSpPr/>
          <p:nvPr/>
        </p:nvGrpSpPr>
        <p:grpSpPr>
          <a:xfrm>
            <a:off x="6535922" y="1466088"/>
            <a:ext cx="404072" cy="370918"/>
            <a:chOff x="6535922" y="1618488"/>
            <a:chExt cx="404072" cy="370918"/>
          </a:xfrm>
        </p:grpSpPr>
        <p:sp>
          <p:nvSpPr>
            <p:cNvPr id="1240" name="Google Shape;1240;p48"/>
            <p:cNvSpPr/>
            <p:nvPr/>
          </p:nvSpPr>
          <p:spPr>
            <a:xfrm>
              <a:off x="6535922" y="1699277"/>
              <a:ext cx="401952" cy="134972"/>
            </a:xfrm>
            <a:custGeom>
              <a:rect b="b" l="l" r="r" t="t"/>
              <a:pathLst>
                <a:path extrusionOk="0" h="2165" w="6448">
                  <a:moveTo>
                    <a:pt x="532" y="0"/>
                  </a:moveTo>
                  <a:cubicBezTo>
                    <a:pt x="233" y="0"/>
                    <a:pt x="0" y="233"/>
                    <a:pt x="0" y="532"/>
                  </a:cubicBezTo>
                  <a:lnTo>
                    <a:pt x="0" y="1695"/>
                  </a:lnTo>
                  <a:cubicBezTo>
                    <a:pt x="0" y="1973"/>
                    <a:pt x="229" y="2164"/>
                    <a:pt x="474" y="2164"/>
                  </a:cubicBezTo>
                  <a:cubicBezTo>
                    <a:pt x="493" y="2164"/>
                    <a:pt x="513" y="2163"/>
                    <a:pt x="532" y="2161"/>
                  </a:cubicBezTo>
                  <a:lnTo>
                    <a:pt x="964" y="2161"/>
                  </a:lnTo>
                  <a:lnTo>
                    <a:pt x="964" y="1961"/>
                  </a:lnTo>
                  <a:cubicBezTo>
                    <a:pt x="964" y="1629"/>
                    <a:pt x="1214" y="1463"/>
                    <a:pt x="1463" y="1463"/>
                  </a:cubicBezTo>
                  <a:cubicBezTo>
                    <a:pt x="1712" y="1463"/>
                    <a:pt x="1961" y="1629"/>
                    <a:pt x="1961" y="1961"/>
                  </a:cubicBezTo>
                  <a:lnTo>
                    <a:pt x="1961" y="2161"/>
                  </a:lnTo>
                  <a:lnTo>
                    <a:pt x="4487" y="2161"/>
                  </a:lnTo>
                  <a:lnTo>
                    <a:pt x="4487" y="1961"/>
                  </a:lnTo>
                  <a:cubicBezTo>
                    <a:pt x="4454" y="1596"/>
                    <a:pt x="4720" y="1413"/>
                    <a:pt x="4986" y="1413"/>
                  </a:cubicBezTo>
                  <a:cubicBezTo>
                    <a:pt x="5252" y="1413"/>
                    <a:pt x="5517" y="1596"/>
                    <a:pt x="5484" y="1961"/>
                  </a:cubicBezTo>
                  <a:lnTo>
                    <a:pt x="5484" y="2161"/>
                  </a:lnTo>
                  <a:lnTo>
                    <a:pt x="5916" y="2161"/>
                  </a:lnTo>
                  <a:cubicBezTo>
                    <a:pt x="5936" y="2163"/>
                    <a:pt x="5955" y="2164"/>
                    <a:pt x="5974" y="2164"/>
                  </a:cubicBezTo>
                  <a:cubicBezTo>
                    <a:pt x="6215" y="2164"/>
                    <a:pt x="6417" y="1973"/>
                    <a:pt x="6448" y="1695"/>
                  </a:cubicBezTo>
                  <a:lnTo>
                    <a:pt x="6448" y="532"/>
                  </a:lnTo>
                  <a:cubicBezTo>
                    <a:pt x="6448" y="233"/>
                    <a:pt x="6215" y="0"/>
                    <a:pt x="5916" y="0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6535922" y="1842216"/>
              <a:ext cx="404072" cy="147191"/>
            </a:xfrm>
            <a:custGeom>
              <a:rect b="b" l="l" r="r" t="t"/>
              <a:pathLst>
                <a:path extrusionOk="0" h="2361" w="6482">
                  <a:moveTo>
                    <a:pt x="3922" y="565"/>
                  </a:moveTo>
                  <a:cubicBezTo>
                    <a:pt x="4122" y="565"/>
                    <a:pt x="4122" y="865"/>
                    <a:pt x="3922" y="865"/>
                  </a:cubicBezTo>
                  <a:lnTo>
                    <a:pt x="2526" y="865"/>
                  </a:lnTo>
                  <a:cubicBezTo>
                    <a:pt x="2327" y="865"/>
                    <a:pt x="2327" y="565"/>
                    <a:pt x="2526" y="565"/>
                  </a:cubicBezTo>
                  <a:close/>
                  <a:moveTo>
                    <a:pt x="0" y="0"/>
                  </a:moveTo>
                  <a:lnTo>
                    <a:pt x="0" y="1828"/>
                  </a:lnTo>
                  <a:cubicBezTo>
                    <a:pt x="0" y="2127"/>
                    <a:pt x="233" y="2360"/>
                    <a:pt x="532" y="2360"/>
                  </a:cubicBezTo>
                  <a:lnTo>
                    <a:pt x="5949" y="2360"/>
                  </a:lnTo>
                  <a:cubicBezTo>
                    <a:pt x="6215" y="2360"/>
                    <a:pt x="6448" y="2127"/>
                    <a:pt x="6481" y="1828"/>
                  </a:cubicBezTo>
                  <a:lnTo>
                    <a:pt x="6481" y="0"/>
                  </a:lnTo>
                  <a:cubicBezTo>
                    <a:pt x="6315" y="133"/>
                    <a:pt x="6116" y="200"/>
                    <a:pt x="5916" y="200"/>
                  </a:cubicBezTo>
                  <a:lnTo>
                    <a:pt x="5916" y="167"/>
                  </a:lnTo>
                  <a:lnTo>
                    <a:pt x="5484" y="167"/>
                  </a:lnTo>
                  <a:lnTo>
                    <a:pt x="5484" y="399"/>
                  </a:lnTo>
                  <a:cubicBezTo>
                    <a:pt x="5517" y="748"/>
                    <a:pt x="5252" y="923"/>
                    <a:pt x="4986" y="923"/>
                  </a:cubicBezTo>
                  <a:cubicBezTo>
                    <a:pt x="4720" y="923"/>
                    <a:pt x="4454" y="748"/>
                    <a:pt x="4487" y="399"/>
                  </a:cubicBezTo>
                  <a:lnTo>
                    <a:pt x="4487" y="200"/>
                  </a:lnTo>
                  <a:lnTo>
                    <a:pt x="1961" y="200"/>
                  </a:lnTo>
                  <a:lnTo>
                    <a:pt x="1961" y="399"/>
                  </a:lnTo>
                  <a:cubicBezTo>
                    <a:pt x="1961" y="732"/>
                    <a:pt x="1712" y="898"/>
                    <a:pt x="1463" y="898"/>
                  </a:cubicBezTo>
                  <a:cubicBezTo>
                    <a:pt x="1214" y="898"/>
                    <a:pt x="964" y="732"/>
                    <a:pt x="964" y="399"/>
                  </a:cubicBezTo>
                  <a:lnTo>
                    <a:pt x="964" y="200"/>
                  </a:lnTo>
                  <a:lnTo>
                    <a:pt x="532" y="200"/>
                  </a:lnTo>
                  <a:cubicBezTo>
                    <a:pt x="333" y="200"/>
                    <a:pt x="167" y="133"/>
                    <a:pt x="0" y="0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6834262" y="1809053"/>
              <a:ext cx="24935" cy="70509"/>
            </a:xfrm>
            <a:custGeom>
              <a:rect b="b" l="l" r="r" t="t"/>
              <a:pathLst>
                <a:path extrusionOk="0" h="1131" w="400">
                  <a:moveTo>
                    <a:pt x="200" y="1"/>
                  </a:moveTo>
                  <a:cubicBezTo>
                    <a:pt x="67" y="1"/>
                    <a:pt x="0" y="100"/>
                    <a:pt x="0" y="200"/>
                  </a:cubicBezTo>
                  <a:lnTo>
                    <a:pt x="0" y="931"/>
                  </a:lnTo>
                  <a:cubicBezTo>
                    <a:pt x="0" y="1031"/>
                    <a:pt x="67" y="1131"/>
                    <a:pt x="200" y="1131"/>
                  </a:cubicBezTo>
                  <a:cubicBezTo>
                    <a:pt x="299" y="1131"/>
                    <a:pt x="399" y="1031"/>
                    <a:pt x="399" y="931"/>
                  </a:cubicBezTo>
                  <a:lnTo>
                    <a:pt x="399" y="200"/>
                  </a:lnTo>
                  <a:cubicBezTo>
                    <a:pt x="399" y="100"/>
                    <a:pt x="299" y="1"/>
                    <a:pt x="200" y="1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6658163" y="1618488"/>
              <a:ext cx="157527" cy="62218"/>
            </a:xfrm>
            <a:custGeom>
              <a:rect b="b" l="l" r="r" t="t"/>
              <a:pathLst>
                <a:path extrusionOk="0" h="998" w="2527">
                  <a:moveTo>
                    <a:pt x="665" y="0"/>
                  </a:moveTo>
                  <a:cubicBezTo>
                    <a:pt x="299" y="0"/>
                    <a:pt x="0" y="266"/>
                    <a:pt x="0" y="665"/>
                  </a:cubicBezTo>
                  <a:lnTo>
                    <a:pt x="0" y="997"/>
                  </a:lnTo>
                  <a:lnTo>
                    <a:pt x="432" y="997"/>
                  </a:lnTo>
                  <a:lnTo>
                    <a:pt x="399" y="665"/>
                  </a:lnTo>
                  <a:cubicBezTo>
                    <a:pt x="399" y="499"/>
                    <a:pt x="499" y="399"/>
                    <a:pt x="665" y="399"/>
                  </a:cubicBezTo>
                  <a:lnTo>
                    <a:pt x="1861" y="399"/>
                  </a:lnTo>
                  <a:cubicBezTo>
                    <a:pt x="1994" y="399"/>
                    <a:pt x="2094" y="532"/>
                    <a:pt x="2094" y="665"/>
                  </a:cubicBezTo>
                  <a:lnTo>
                    <a:pt x="2094" y="997"/>
                  </a:lnTo>
                  <a:lnTo>
                    <a:pt x="2526" y="997"/>
                  </a:lnTo>
                  <a:lnTo>
                    <a:pt x="2526" y="665"/>
                  </a:lnTo>
                  <a:cubicBezTo>
                    <a:pt x="2526" y="266"/>
                    <a:pt x="2227" y="0"/>
                    <a:pt x="1861" y="0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6612595" y="1809053"/>
              <a:ext cx="26992" cy="70509"/>
            </a:xfrm>
            <a:custGeom>
              <a:rect b="b" l="l" r="r" t="t"/>
              <a:pathLst>
                <a:path extrusionOk="0" h="1131" w="433">
                  <a:moveTo>
                    <a:pt x="216" y="1"/>
                  </a:moveTo>
                  <a:cubicBezTo>
                    <a:pt x="108" y="1"/>
                    <a:pt x="0" y="67"/>
                    <a:pt x="0" y="200"/>
                  </a:cubicBezTo>
                  <a:lnTo>
                    <a:pt x="0" y="931"/>
                  </a:lnTo>
                  <a:cubicBezTo>
                    <a:pt x="0" y="1064"/>
                    <a:pt x="108" y="1131"/>
                    <a:pt x="216" y="1131"/>
                  </a:cubicBezTo>
                  <a:cubicBezTo>
                    <a:pt x="324" y="1131"/>
                    <a:pt x="432" y="1064"/>
                    <a:pt x="432" y="931"/>
                  </a:cubicBezTo>
                  <a:lnTo>
                    <a:pt x="432" y="200"/>
                  </a:lnTo>
                  <a:cubicBezTo>
                    <a:pt x="432" y="67"/>
                    <a:pt x="324" y="1"/>
                    <a:pt x="216" y="1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48"/>
          <p:cNvGrpSpPr/>
          <p:nvPr/>
        </p:nvGrpSpPr>
        <p:grpSpPr>
          <a:xfrm>
            <a:off x="2209402" y="3705408"/>
            <a:ext cx="319575" cy="438641"/>
            <a:chOff x="2209402" y="3857808"/>
            <a:chExt cx="319575" cy="438641"/>
          </a:xfrm>
        </p:grpSpPr>
        <p:sp>
          <p:nvSpPr>
            <p:cNvPr id="1246" name="Google Shape;1246;p48"/>
            <p:cNvSpPr/>
            <p:nvPr/>
          </p:nvSpPr>
          <p:spPr>
            <a:xfrm>
              <a:off x="2387588" y="3893651"/>
              <a:ext cx="141389" cy="166600"/>
            </a:xfrm>
            <a:custGeom>
              <a:rect b="b" l="l" r="r" t="t"/>
              <a:pathLst>
                <a:path extrusionOk="0" h="2626" w="2228">
                  <a:moveTo>
                    <a:pt x="1" y="0"/>
                  </a:moveTo>
                  <a:lnTo>
                    <a:pt x="167" y="133"/>
                  </a:lnTo>
                  <a:cubicBezTo>
                    <a:pt x="200" y="167"/>
                    <a:pt x="234" y="200"/>
                    <a:pt x="234" y="266"/>
                  </a:cubicBezTo>
                  <a:lnTo>
                    <a:pt x="234" y="2626"/>
                  </a:lnTo>
                  <a:lnTo>
                    <a:pt x="2028" y="2626"/>
                  </a:lnTo>
                  <a:cubicBezTo>
                    <a:pt x="2161" y="2626"/>
                    <a:pt x="2228" y="2493"/>
                    <a:pt x="2161" y="2393"/>
                  </a:cubicBezTo>
                  <a:lnTo>
                    <a:pt x="1596" y="1396"/>
                  </a:lnTo>
                  <a:cubicBezTo>
                    <a:pt x="1563" y="1330"/>
                    <a:pt x="1563" y="1263"/>
                    <a:pt x="1596" y="1230"/>
                  </a:cubicBezTo>
                  <a:lnTo>
                    <a:pt x="2161" y="200"/>
                  </a:lnTo>
                  <a:cubicBezTo>
                    <a:pt x="2228" y="100"/>
                    <a:pt x="2161" y="0"/>
                    <a:pt x="2028" y="0"/>
                  </a:cubicBezTo>
                  <a:close/>
                </a:path>
              </a:pathLst>
            </a:custGeom>
            <a:solidFill>
              <a:srgbClr val="1F32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2265307" y="3921057"/>
              <a:ext cx="111817" cy="168757"/>
            </a:xfrm>
            <a:custGeom>
              <a:rect b="b" l="l" r="r" t="t"/>
              <a:pathLst>
                <a:path extrusionOk="0" h="2660" w="1762">
                  <a:moveTo>
                    <a:pt x="166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659"/>
                  </a:lnTo>
                  <a:lnTo>
                    <a:pt x="1396" y="2659"/>
                  </a:lnTo>
                  <a:cubicBezTo>
                    <a:pt x="1596" y="2659"/>
                    <a:pt x="1762" y="2493"/>
                    <a:pt x="1762" y="2260"/>
                  </a:cubicBezTo>
                  <a:lnTo>
                    <a:pt x="1762" y="200"/>
                  </a:lnTo>
                  <a:cubicBezTo>
                    <a:pt x="1762" y="100"/>
                    <a:pt x="1695" y="34"/>
                    <a:pt x="1629" y="34"/>
                  </a:cubicBezTo>
                  <a:lnTo>
                    <a:pt x="1629" y="0"/>
                  </a:lnTo>
                  <a:close/>
                </a:path>
              </a:pathLst>
            </a:custGeom>
            <a:solidFill>
              <a:srgbClr val="1F32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2209402" y="3857808"/>
              <a:ext cx="33824" cy="438641"/>
            </a:xfrm>
            <a:custGeom>
              <a:rect b="b" l="l" r="r" t="t"/>
              <a:pathLst>
                <a:path extrusionOk="0" h="6914" w="533">
                  <a:moveTo>
                    <a:pt x="250" y="0"/>
                  </a:moveTo>
                  <a:cubicBezTo>
                    <a:pt x="117" y="34"/>
                    <a:pt x="17" y="133"/>
                    <a:pt x="17" y="266"/>
                  </a:cubicBezTo>
                  <a:lnTo>
                    <a:pt x="17" y="6714"/>
                  </a:lnTo>
                  <a:cubicBezTo>
                    <a:pt x="1" y="6847"/>
                    <a:pt x="134" y="6913"/>
                    <a:pt x="266" y="6913"/>
                  </a:cubicBezTo>
                  <a:cubicBezTo>
                    <a:pt x="399" y="6913"/>
                    <a:pt x="532" y="6847"/>
                    <a:pt x="516" y="6714"/>
                  </a:cubicBezTo>
                  <a:lnTo>
                    <a:pt x="516" y="266"/>
                  </a:lnTo>
                  <a:cubicBezTo>
                    <a:pt x="516" y="100"/>
                    <a:pt x="383" y="0"/>
                    <a:pt x="250" y="0"/>
                  </a:cubicBezTo>
                  <a:close/>
                </a:path>
              </a:pathLst>
            </a:custGeom>
            <a:solidFill>
              <a:srgbClr val="1F32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6531976" y="3758224"/>
            <a:ext cx="361075" cy="344602"/>
            <a:chOff x="6531976" y="3910624"/>
            <a:chExt cx="361075" cy="344602"/>
          </a:xfrm>
        </p:grpSpPr>
        <p:sp>
          <p:nvSpPr>
            <p:cNvPr id="1250" name="Google Shape;1250;p48"/>
            <p:cNvSpPr/>
            <p:nvPr/>
          </p:nvSpPr>
          <p:spPr>
            <a:xfrm>
              <a:off x="6861027" y="3910624"/>
              <a:ext cx="32024" cy="294317"/>
            </a:xfrm>
            <a:custGeom>
              <a:rect b="b" l="l" r="r" t="t"/>
              <a:pathLst>
                <a:path extrusionOk="0" h="5149" w="566">
                  <a:moveTo>
                    <a:pt x="325" y="0"/>
                  </a:moveTo>
                  <a:cubicBezTo>
                    <a:pt x="304" y="0"/>
                    <a:pt x="284" y="5"/>
                    <a:pt x="266" y="14"/>
                  </a:cubicBezTo>
                  <a:lnTo>
                    <a:pt x="0" y="80"/>
                  </a:lnTo>
                  <a:lnTo>
                    <a:pt x="0" y="5032"/>
                  </a:lnTo>
                  <a:lnTo>
                    <a:pt x="200" y="5098"/>
                  </a:lnTo>
                  <a:cubicBezTo>
                    <a:pt x="233" y="5132"/>
                    <a:pt x="274" y="5148"/>
                    <a:pt x="320" y="5148"/>
                  </a:cubicBezTo>
                  <a:cubicBezTo>
                    <a:pt x="366" y="5148"/>
                    <a:pt x="416" y="5132"/>
                    <a:pt x="465" y="5098"/>
                  </a:cubicBezTo>
                  <a:cubicBezTo>
                    <a:pt x="532" y="5065"/>
                    <a:pt x="565" y="4965"/>
                    <a:pt x="565" y="4899"/>
                  </a:cubicBezTo>
                  <a:lnTo>
                    <a:pt x="565" y="246"/>
                  </a:lnTo>
                  <a:cubicBezTo>
                    <a:pt x="565" y="180"/>
                    <a:pt x="532" y="113"/>
                    <a:pt x="465" y="80"/>
                  </a:cubicBezTo>
                  <a:cubicBezTo>
                    <a:pt x="441" y="31"/>
                    <a:pt x="381" y="0"/>
                    <a:pt x="325" y="0"/>
                  </a:cubicBezTo>
                  <a:close/>
                </a:path>
              </a:pathLst>
            </a:custGeom>
            <a:solidFill>
              <a:srgbClr val="B335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531976" y="3998758"/>
              <a:ext cx="62068" cy="81739"/>
            </a:xfrm>
            <a:custGeom>
              <a:rect b="b" l="l" r="r" t="t"/>
              <a:pathLst>
                <a:path extrusionOk="0" h="1430" w="1097">
                  <a:moveTo>
                    <a:pt x="166" y="0"/>
                  </a:moveTo>
                  <a:cubicBezTo>
                    <a:pt x="67" y="0"/>
                    <a:pt x="0" y="67"/>
                    <a:pt x="0" y="166"/>
                  </a:cubicBezTo>
                  <a:lnTo>
                    <a:pt x="0" y="1263"/>
                  </a:lnTo>
                  <a:cubicBezTo>
                    <a:pt x="0" y="1363"/>
                    <a:pt x="67" y="1429"/>
                    <a:pt x="166" y="1429"/>
                  </a:cubicBezTo>
                  <a:lnTo>
                    <a:pt x="1097" y="1429"/>
                  </a:lnTo>
                  <a:lnTo>
                    <a:pt x="1097" y="0"/>
                  </a:lnTo>
                  <a:close/>
                </a:path>
              </a:pathLst>
            </a:custGeom>
            <a:solidFill>
              <a:srgbClr val="B335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6620349" y="4108897"/>
              <a:ext cx="188072" cy="146330"/>
            </a:xfrm>
            <a:custGeom>
              <a:rect b="b" l="l" r="r" t="t"/>
              <a:pathLst>
                <a:path extrusionOk="0" h="2560" w="3324">
                  <a:moveTo>
                    <a:pt x="0" y="1"/>
                  </a:moveTo>
                  <a:lnTo>
                    <a:pt x="0" y="998"/>
                  </a:lnTo>
                  <a:cubicBezTo>
                    <a:pt x="0" y="1231"/>
                    <a:pt x="133" y="1430"/>
                    <a:pt x="333" y="1530"/>
                  </a:cubicBezTo>
                  <a:lnTo>
                    <a:pt x="2460" y="2493"/>
                  </a:lnTo>
                  <a:cubicBezTo>
                    <a:pt x="2559" y="2527"/>
                    <a:pt x="2626" y="2560"/>
                    <a:pt x="2725" y="2560"/>
                  </a:cubicBezTo>
                  <a:cubicBezTo>
                    <a:pt x="3058" y="2527"/>
                    <a:pt x="3324" y="2261"/>
                    <a:pt x="3324" y="1962"/>
                  </a:cubicBezTo>
                  <a:lnTo>
                    <a:pt x="3324" y="1463"/>
                  </a:lnTo>
                  <a:lnTo>
                    <a:pt x="2892" y="1264"/>
                  </a:lnTo>
                  <a:lnTo>
                    <a:pt x="2858" y="1962"/>
                  </a:lnTo>
                  <a:cubicBezTo>
                    <a:pt x="2858" y="2028"/>
                    <a:pt x="2825" y="2061"/>
                    <a:pt x="2792" y="2095"/>
                  </a:cubicBezTo>
                  <a:cubicBezTo>
                    <a:pt x="2759" y="2111"/>
                    <a:pt x="2734" y="2120"/>
                    <a:pt x="2709" y="2120"/>
                  </a:cubicBezTo>
                  <a:cubicBezTo>
                    <a:pt x="2684" y="2120"/>
                    <a:pt x="2659" y="2111"/>
                    <a:pt x="2626" y="2095"/>
                  </a:cubicBezTo>
                  <a:lnTo>
                    <a:pt x="499" y="1131"/>
                  </a:lnTo>
                  <a:cubicBezTo>
                    <a:pt x="432" y="1098"/>
                    <a:pt x="399" y="1064"/>
                    <a:pt x="399" y="998"/>
                  </a:cubicBezTo>
                  <a:lnTo>
                    <a:pt x="399" y="1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335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6612825" y="3922741"/>
              <a:ext cx="227565" cy="266023"/>
            </a:xfrm>
            <a:custGeom>
              <a:rect b="b" l="l" r="r" t="t"/>
              <a:pathLst>
                <a:path extrusionOk="0" h="4654" w="4022">
                  <a:moveTo>
                    <a:pt x="4022" y="1"/>
                  </a:moveTo>
                  <a:lnTo>
                    <a:pt x="0" y="1297"/>
                  </a:lnTo>
                  <a:lnTo>
                    <a:pt x="0" y="2826"/>
                  </a:lnTo>
                  <a:lnTo>
                    <a:pt x="4022" y="4654"/>
                  </a:lnTo>
                  <a:lnTo>
                    <a:pt x="4022" y="1"/>
                  </a:lnTo>
                  <a:close/>
                </a:path>
              </a:pathLst>
            </a:custGeom>
            <a:solidFill>
              <a:srgbClr val="B335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Google Shape;1254;p48"/>
          <p:cNvGrpSpPr/>
          <p:nvPr/>
        </p:nvGrpSpPr>
        <p:grpSpPr>
          <a:xfrm>
            <a:off x="2451606" y="1695470"/>
            <a:ext cx="4101460" cy="2256617"/>
            <a:chOff x="2451606" y="1847870"/>
            <a:chExt cx="4101460" cy="2256617"/>
          </a:xfrm>
        </p:grpSpPr>
        <p:sp>
          <p:nvSpPr>
            <p:cNvPr id="1255" name="Google Shape;1255;p48"/>
            <p:cNvSpPr/>
            <p:nvPr/>
          </p:nvSpPr>
          <p:spPr>
            <a:xfrm>
              <a:off x="2451606" y="1923692"/>
              <a:ext cx="2266679" cy="2180795"/>
            </a:xfrm>
            <a:custGeom>
              <a:rect b="b" l="l" r="r" t="t"/>
              <a:pathLst>
                <a:path extrusionOk="0" h="114824" w="119346">
                  <a:moveTo>
                    <a:pt x="62344" y="18331"/>
                  </a:moveTo>
                  <a:cubicBezTo>
                    <a:pt x="67374" y="18331"/>
                    <a:pt x="72444" y="19303"/>
                    <a:pt x="77271" y="21304"/>
                  </a:cubicBezTo>
                  <a:cubicBezTo>
                    <a:pt x="91861" y="27353"/>
                    <a:pt x="101399" y="41610"/>
                    <a:pt x="101399" y="57430"/>
                  </a:cubicBezTo>
                  <a:cubicBezTo>
                    <a:pt x="101399" y="78999"/>
                    <a:pt x="83885" y="96480"/>
                    <a:pt x="62316" y="96480"/>
                  </a:cubicBezTo>
                  <a:cubicBezTo>
                    <a:pt x="46496" y="96480"/>
                    <a:pt x="32272" y="86975"/>
                    <a:pt x="26223" y="72352"/>
                  </a:cubicBezTo>
                  <a:cubicBezTo>
                    <a:pt x="20174" y="57762"/>
                    <a:pt x="23498" y="40945"/>
                    <a:pt x="34698" y="29779"/>
                  </a:cubicBezTo>
                  <a:cubicBezTo>
                    <a:pt x="42170" y="22306"/>
                    <a:pt x="52172" y="18331"/>
                    <a:pt x="62344" y="18331"/>
                  </a:cubicBezTo>
                  <a:close/>
                  <a:moveTo>
                    <a:pt x="61917" y="1"/>
                  </a:moveTo>
                  <a:cubicBezTo>
                    <a:pt x="38686" y="1"/>
                    <a:pt x="17748" y="13992"/>
                    <a:pt x="8875" y="35462"/>
                  </a:cubicBezTo>
                  <a:cubicBezTo>
                    <a:pt x="1" y="56898"/>
                    <a:pt x="4920" y="81591"/>
                    <a:pt x="21337" y="98009"/>
                  </a:cubicBezTo>
                  <a:cubicBezTo>
                    <a:pt x="32315" y="108987"/>
                    <a:pt x="46993" y="114823"/>
                    <a:pt x="61923" y="114823"/>
                  </a:cubicBezTo>
                  <a:cubicBezTo>
                    <a:pt x="69321" y="114823"/>
                    <a:pt x="76782" y="113390"/>
                    <a:pt x="83885" y="110439"/>
                  </a:cubicBezTo>
                  <a:cubicBezTo>
                    <a:pt x="105354" y="101565"/>
                    <a:pt x="119313" y="80627"/>
                    <a:pt x="119346" y="57430"/>
                  </a:cubicBezTo>
                  <a:cubicBezTo>
                    <a:pt x="119346" y="25691"/>
                    <a:pt x="93622" y="1"/>
                    <a:pt x="61917" y="1"/>
                  </a:cubicBezTo>
                  <a:close/>
                </a:path>
              </a:pathLst>
            </a:custGeom>
            <a:solidFill>
              <a:srgbClr val="B9B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3475384" y="2949350"/>
              <a:ext cx="1246649" cy="1094538"/>
            </a:xfrm>
            <a:custGeom>
              <a:rect b="b" l="l" r="r" t="t"/>
              <a:pathLst>
                <a:path extrusionOk="0" h="57630" w="65639">
                  <a:moveTo>
                    <a:pt x="46661" y="1"/>
                  </a:moveTo>
                  <a:cubicBezTo>
                    <a:pt x="46628" y="21304"/>
                    <a:pt x="29313" y="38619"/>
                    <a:pt x="8010" y="38652"/>
                  </a:cubicBezTo>
                  <a:lnTo>
                    <a:pt x="0" y="47825"/>
                  </a:lnTo>
                  <a:lnTo>
                    <a:pt x="8010" y="57629"/>
                  </a:lnTo>
                  <a:cubicBezTo>
                    <a:pt x="39782" y="57629"/>
                    <a:pt x="65638" y="31773"/>
                    <a:pt x="65638" y="1"/>
                  </a:cubicBez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7" name="Google Shape;1257;p48"/>
            <p:cNvGrpSpPr/>
            <p:nvPr/>
          </p:nvGrpSpPr>
          <p:grpSpPr>
            <a:xfrm>
              <a:off x="2532396" y="1847870"/>
              <a:ext cx="2188167" cy="1095791"/>
              <a:chOff x="2532396" y="1847870"/>
              <a:chExt cx="2188167" cy="1095791"/>
            </a:xfrm>
          </p:grpSpPr>
          <p:sp>
            <p:nvSpPr>
              <p:cNvPr id="1258" name="Google Shape;1258;p48"/>
              <p:cNvSpPr/>
              <p:nvPr/>
            </p:nvSpPr>
            <p:spPr>
              <a:xfrm>
                <a:off x="3627487" y="1847870"/>
                <a:ext cx="1093075" cy="1075108"/>
              </a:xfrm>
              <a:custGeom>
                <a:rect b="b" l="l" r="r" t="t"/>
                <a:pathLst>
                  <a:path extrusionOk="0" h="56607" w="57553">
                    <a:moveTo>
                      <a:pt x="1" y="1"/>
                    </a:moveTo>
                    <a:lnTo>
                      <a:pt x="1" y="19011"/>
                    </a:lnTo>
                    <a:cubicBezTo>
                      <a:pt x="29912" y="19011"/>
                      <a:pt x="38553" y="44900"/>
                      <a:pt x="38553" y="53641"/>
                    </a:cubicBezTo>
                    <a:cubicBezTo>
                      <a:pt x="38553" y="55630"/>
                      <a:pt x="42865" y="56607"/>
                      <a:pt x="47367" y="56607"/>
                    </a:cubicBezTo>
                    <a:cubicBezTo>
                      <a:pt x="52343" y="56607"/>
                      <a:pt x="57552" y="55414"/>
                      <a:pt x="57430" y="53076"/>
                    </a:cubicBezTo>
                    <a:lnTo>
                      <a:pt x="57430" y="52644"/>
                    </a:lnTo>
                    <a:cubicBezTo>
                      <a:pt x="54804" y="22866"/>
                      <a:pt x="29879" y="1"/>
                      <a:pt x="1" y="1"/>
                    </a:cubicBezTo>
                    <a:close/>
                  </a:path>
                </a:pathLst>
              </a:custGeom>
              <a:solidFill>
                <a:srgbClr val="5C7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2532396" y="1847870"/>
                <a:ext cx="1246668" cy="1095791"/>
              </a:xfrm>
              <a:custGeom>
                <a:rect b="b" l="l" r="r" t="t"/>
                <a:pathLst>
                  <a:path extrusionOk="0" h="57696" w="65640">
                    <a:moveTo>
                      <a:pt x="57663" y="1"/>
                    </a:moveTo>
                    <a:cubicBezTo>
                      <a:pt x="25857" y="1"/>
                      <a:pt x="1" y="25890"/>
                      <a:pt x="1" y="57696"/>
                    </a:cubicBezTo>
                    <a:lnTo>
                      <a:pt x="19011" y="57696"/>
                    </a:lnTo>
                    <a:cubicBezTo>
                      <a:pt x="19011" y="36326"/>
                      <a:pt x="36293" y="19044"/>
                      <a:pt x="57663" y="19011"/>
                    </a:cubicBezTo>
                    <a:lnTo>
                      <a:pt x="65639" y="9838"/>
                    </a:lnTo>
                    <a:lnTo>
                      <a:pt x="57663" y="1"/>
                    </a:lnTo>
                    <a:close/>
                  </a:path>
                </a:pathLst>
              </a:custGeom>
              <a:solidFill>
                <a:srgbClr val="5C7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0" name="Google Shape;1260;p48"/>
            <p:cNvSpPr/>
            <p:nvPr/>
          </p:nvSpPr>
          <p:spPr>
            <a:xfrm>
              <a:off x="4280132" y="1923692"/>
              <a:ext cx="2266679" cy="2180795"/>
            </a:xfrm>
            <a:custGeom>
              <a:rect b="b" l="l" r="r" t="t"/>
              <a:pathLst>
                <a:path extrusionOk="0" h="114824" w="119346">
                  <a:moveTo>
                    <a:pt x="62377" y="18331"/>
                  </a:moveTo>
                  <a:cubicBezTo>
                    <a:pt x="67406" y="18331"/>
                    <a:pt x="72477" y="19303"/>
                    <a:pt x="77304" y="21304"/>
                  </a:cubicBezTo>
                  <a:cubicBezTo>
                    <a:pt x="91894" y="27353"/>
                    <a:pt x="101432" y="41610"/>
                    <a:pt x="101432" y="57430"/>
                  </a:cubicBezTo>
                  <a:cubicBezTo>
                    <a:pt x="101432" y="78999"/>
                    <a:pt x="83917" y="96480"/>
                    <a:pt x="62348" y="96480"/>
                  </a:cubicBezTo>
                  <a:cubicBezTo>
                    <a:pt x="46528" y="96480"/>
                    <a:pt x="32304" y="86975"/>
                    <a:pt x="26255" y="72352"/>
                  </a:cubicBezTo>
                  <a:cubicBezTo>
                    <a:pt x="20207" y="57762"/>
                    <a:pt x="23530" y="40945"/>
                    <a:pt x="34730" y="29779"/>
                  </a:cubicBezTo>
                  <a:cubicBezTo>
                    <a:pt x="42203" y="22306"/>
                    <a:pt x="52205" y="18331"/>
                    <a:pt x="62377" y="18331"/>
                  </a:cubicBezTo>
                  <a:close/>
                  <a:moveTo>
                    <a:pt x="61916" y="1"/>
                  </a:moveTo>
                  <a:cubicBezTo>
                    <a:pt x="38718" y="1"/>
                    <a:pt x="17781" y="13992"/>
                    <a:pt x="8907" y="35428"/>
                  </a:cubicBezTo>
                  <a:cubicBezTo>
                    <a:pt x="0" y="56898"/>
                    <a:pt x="4919" y="81591"/>
                    <a:pt x="21337" y="98009"/>
                  </a:cubicBezTo>
                  <a:cubicBezTo>
                    <a:pt x="32314" y="108987"/>
                    <a:pt x="46992" y="114823"/>
                    <a:pt x="61922" y="114823"/>
                  </a:cubicBezTo>
                  <a:cubicBezTo>
                    <a:pt x="69320" y="114823"/>
                    <a:pt x="76781" y="113390"/>
                    <a:pt x="83884" y="110439"/>
                  </a:cubicBezTo>
                  <a:cubicBezTo>
                    <a:pt x="105353" y="101565"/>
                    <a:pt x="119345" y="80627"/>
                    <a:pt x="119345" y="57430"/>
                  </a:cubicBezTo>
                  <a:cubicBezTo>
                    <a:pt x="119345" y="25691"/>
                    <a:pt x="93622" y="1"/>
                    <a:pt x="61916" y="1"/>
                  </a:cubicBezTo>
                  <a:close/>
                </a:path>
              </a:pathLst>
            </a:custGeom>
            <a:solidFill>
              <a:srgbClr val="B9B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4359650" y="2949350"/>
              <a:ext cx="1246649" cy="1094538"/>
            </a:xfrm>
            <a:custGeom>
              <a:rect b="b" l="l" r="r" t="t"/>
              <a:pathLst>
                <a:path extrusionOk="0" h="57630" w="65639">
                  <a:moveTo>
                    <a:pt x="1" y="1"/>
                  </a:moveTo>
                  <a:cubicBezTo>
                    <a:pt x="1" y="31773"/>
                    <a:pt x="25890" y="57629"/>
                    <a:pt x="57663" y="57629"/>
                  </a:cubicBezTo>
                  <a:lnTo>
                    <a:pt x="65639" y="47825"/>
                  </a:lnTo>
                  <a:lnTo>
                    <a:pt x="57663" y="38652"/>
                  </a:lnTo>
                  <a:cubicBezTo>
                    <a:pt x="36326" y="38619"/>
                    <a:pt x="19044" y="21304"/>
                    <a:pt x="19011" y="1"/>
                  </a:cubicBezTo>
                  <a:close/>
                </a:path>
              </a:pathLst>
            </a:custGeom>
            <a:solidFill>
              <a:srgbClr val="B335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2" name="Google Shape;1262;p48"/>
            <p:cNvGrpSpPr/>
            <p:nvPr/>
          </p:nvGrpSpPr>
          <p:grpSpPr>
            <a:xfrm>
              <a:off x="2532396" y="2794010"/>
              <a:ext cx="2189637" cy="1246649"/>
              <a:chOff x="2532396" y="2794010"/>
              <a:chExt cx="2189637" cy="1246649"/>
            </a:xfrm>
          </p:grpSpPr>
          <p:sp>
            <p:nvSpPr>
              <p:cNvPr id="1263" name="Google Shape;1263;p48"/>
              <p:cNvSpPr/>
              <p:nvPr/>
            </p:nvSpPr>
            <p:spPr>
              <a:xfrm>
                <a:off x="2532396" y="2794010"/>
                <a:ext cx="1095165" cy="1246649"/>
              </a:xfrm>
              <a:custGeom>
                <a:rect b="b" l="l" r="r" t="t"/>
                <a:pathLst>
                  <a:path extrusionOk="0" h="65639" w="57663">
                    <a:moveTo>
                      <a:pt x="9838" y="0"/>
                    </a:moveTo>
                    <a:lnTo>
                      <a:pt x="1" y="8010"/>
                    </a:lnTo>
                    <a:cubicBezTo>
                      <a:pt x="1" y="39782"/>
                      <a:pt x="25857" y="65638"/>
                      <a:pt x="57663" y="65638"/>
                    </a:cubicBezTo>
                    <a:lnTo>
                      <a:pt x="57663" y="46661"/>
                    </a:lnTo>
                    <a:cubicBezTo>
                      <a:pt x="36326" y="46628"/>
                      <a:pt x="19044" y="29313"/>
                      <a:pt x="19011" y="8010"/>
                    </a:cubicBezTo>
                    <a:lnTo>
                      <a:pt x="9838" y="0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3475384" y="2946113"/>
                <a:ext cx="1246649" cy="1094538"/>
              </a:xfrm>
              <a:custGeom>
                <a:rect b="b" l="l" r="r" t="t"/>
                <a:pathLst>
                  <a:path extrusionOk="0" h="57630" w="65639">
                    <a:moveTo>
                      <a:pt x="46661" y="1"/>
                    </a:moveTo>
                    <a:cubicBezTo>
                      <a:pt x="46628" y="21304"/>
                      <a:pt x="29313" y="38619"/>
                      <a:pt x="8010" y="38652"/>
                    </a:cubicBezTo>
                    <a:lnTo>
                      <a:pt x="0" y="47825"/>
                    </a:lnTo>
                    <a:lnTo>
                      <a:pt x="8010" y="57629"/>
                    </a:lnTo>
                    <a:cubicBezTo>
                      <a:pt x="39782" y="57629"/>
                      <a:pt x="65638" y="31773"/>
                      <a:pt x="65638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5" name="Google Shape;1265;p48"/>
            <p:cNvSpPr/>
            <p:nvPr/>
          </p:nvSpPr>
          <p:spPr>
            <a:xfrm>
              <a:off x="4359650" y="1853006"/>
              <a:ext cx="1095165" cy="1246649"/>
            </a:xfrm>
            <a:custGeom>
              <a:rect b="b" l="l" r="r" t="t"/>
              <a:pathLst>
                <a:path extrusionOk="0" h="65639" w="57663">
                  <a:moveTo>
                    <a:pt x="57663" y="0"/>
                  </a:moveTo>
                  <a:cubicBezTo>
                    <a:pt x="25890" y="0"/>
                    <a:pt x="1" y="25857"/>
                    <a:pt x="1" y="57662"/>
                  </a:cubicBezTo>
                  <a:lnTo>
                    <a:pt x="9838" y="65638"/>
                  </a:lnTo>
                  <a:lnTo>
                    <a:pt x="19011" y="57662"/>
                  </a:lnTo>
                  <a:cubicBezTo>
                    <a:pt x="19044" y="36326"/>
                    <a:pt x="36326" y="19010"/>
                    <a:pt x="57663" y="19010"/>
                  </a:cubicBezTo>
                  <a:lnTo>
                    <a:pt x="57663" y="0"/>
                  </a:lnTo>
                  <a:close/>
                </a:path>
              </a:pathLst>
            </a:custGeom>
            <a:solidFill>
              <a:srgbClr val="F15B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5305790" y="1853006"/>
              <a:ext cx="1247275" cy="1095165"/>
            </a:xfrm>
            <a:custGeom>
              <a:rect b="b" l="l" r="r" t="t"/>
              <a:pathLst>
                <a:path extrusionOk="0" h="57663" w="65672">
                  <a:moveTo>
                    <a:pt x="8010" y="0"/>
                  </a:moveTo>
                  <a:lnTo>
                    <a:pt x="0" y="9804"/>
                  </a:lnTo>
                  <a:lnTo>
                    <a:pt x="8010" y="18977"/>
                  </a:lnTo>
                  <a:cubicBezTo>
                    <a:pt x="29346" y="19010"/>
                    <a:pt x="46628" y="36292"/>
                    <a:pt x="46661" y="57662"/>
                  </a:cubicBezTo>
                  <a:lnTo>
                    <a:pt x="65672" y="57662"/>
                  </a:lnTo>
                  <a:cubicBezTo>
                    <a:pt x="65672" y="25857"/>
                    <a:pt x="39782" y="0"/>
                    <a:pt x="8010" y="0"/>
                  </a:cubicBezTo>
                  <a:close/>
                </a:path>
              </a:pathLst>
            </a:custGeom>
            <a:solidFill>
              <a:srgbClr val="F15B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5451766" y="2797247"/>
              <a:ext cx="1098317" cy="1246649"/>
            </a:xfrm>
            <a:custGeom>
              <a:rect b="b" l="l" r="r" t="t"/>
              <a:pathLst>
                <a:path extrusionOk="0" h="65639" w="57829">
                  <a:moveTo>
                    <a:pt x="47991" y="0"/>
                  </a:moveTo>
                  <a:lnTo>
                    <a:pt x="38818" y="8010"/>
                  </a:lnTo>
                  <a:cubicBezTo>
                    <a:pt x="38818" y="29313"/>
                    <a:pt x="21304" y="46661"/>
                    <a:pt x="1" y="46661"/>
                  </a:cubicBezTo>
                  <a:lnTo>
                    <a:pt x="7977" y="55834"/>
                  </a:lnTo>
                  <a:lnTo>
                    <a:pt x="1" y="65638"/>
                  </a:lnTo>
                  <a:cubicBezTo>
                    <a:pt x="31806" y="65638"/>
                    <a:pt x="57829" y="39782"/>
                    <a:pt x="57829" y="8010"/>
                  </a:cubicBezTo>
                  <a:lnTo>
                    <a:pt x="47991" y="0"/>
                  </a:lnTo>
                  <a:close/>
                </a:path>
              </a:pathLst>
            </a:custGeom>
            <a:solidFill>
              <a:srgbClr val="B335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6191955" y="2797247"/>
              <a:ext cx="361066" cy="152130"/>
            </a:xfrm>
            <a:custGeom>
              <a:rect b="b" l="l" r="r" t="t"/>
              <a:pathLst>
                <a:path extrusionOk="0" fill="none" h="8010" w="19011">
                  <a:moveTo>
                    <a:pt x="0" y="8010"/>
                  </a:moveTo>
                  <a:lnTo>
                    <a:pt x="9173" y="0"/>
                  </a:lnTo>
                  <a:lnTo>
                    <a:pt x="19011" y="8010"/>
                  </a:lnTo>
                </a:path>
              </a:pathLst>
            </a:custGeom>
            <a:noFill/>
            <a:ln cap="flat" cmpd="sng" w="10800">
              <a:solidFill>
                <a:srgbClr val="FFFFFF"/>
              </a:solidFill>
              <a:prstDash val="solid"/>
              <a:miter lim="332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4359650" y="2946197"/>
              <a:ext cx="361066" cy="151503"/>
            </a:xfrm>
            <a:custGeom>
              <a:rect b="b" l="l" r="r" t="t"/>
              <a:pathLst>
                <a:path extrusionOk="0" fill="none" h="7977" w="19011">
                  <a:moveTo>
                    <a:pt x="19011" y="0"/>
                  </a:moveTo>
                  <a:lnTo>
                    <a:pt x="9838" y="7977"/>
                  </a:lnTo>
                  <a:lnTo>
                    <a:pt x="1" y="0"/>
                  </a:lnTo>
                </a:path>
              </a:pathLst>
            </a:custGeom>
            <a:noFill/>
            <a:ln cap="flat" cmpd="sng" w="10800">
              <a:solidFill>
                <a:srgbClr val="FFFFFF"/>
              </a:solidFill>
              <a:prstDash val="solid"/>
              <a:miter lim="332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2532396" y="2797247"/>
              <a:ext cx="361085" cy="152130"/>
            </a:xfrm>
            <a:custGeom>
              <a:rect b="b" l="l" r="r" t="t"/>
              <a:pathLst>
                <a:path extrusionOk="0" fill="none" h="8010" w="19012">
                  <a:moveTo>
                    <a:pt x="1" y="8010"/>
                  </a:moveTo>
                  <a:lnTo>
                    <a:pt x="9805" y="0"/>
                  </a:lnTo>
                  <a:lnTo>
                    <a:pt x="19011" y="8010"/>
                  </a:lnTo>
                </a:path>
              </a:pathLst>
            </a:custGeom>
            <a:noFill/>
            <a:ln cap="flat" cmpd="sng" w="10800">
              <a:solidFill>
                <a:srgbClr val="FFFFFF"/>
              </a:solidFill>
              <a:prstDash val="solid"/>
              <a:miter lim="332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177463" y="2524566"/>
              <a:ext cx="882449" cy="882449"/>
            </a:xfrm>
            <a:custGeom>
              <a:rect b="b" l="l" r="r" t="t"/>
              <a:pathLst>
                <a:path extrusionOk="0" fill="none" h="46463" w="46463">
                  <a:moveTo>
                    <a:pt x="46462" y="22368"/>
                  </a:moveTo>
                  <a:cubicBezTo>
                    <a:pt x="46462" y="31374"/>
                    <a:pt x="41012" y="39550"/>
                    <a:pt x="32670" y="43006"/>
                  </a:cubicBezTo>
                  <a:cubicBezTo>
                    <a:pt x="24295" y="46463"/>
                    <a:pt x="14690" y="44535"/>
                    <a:pt x="8309" y="38154"/>
                  </a:cubicBezTo>
                  <a:cubicBezTo>
                    <a:pt x="1928" y="31773"/>
                    <a:pt x="1" y="22135"/>
                    <a:pt x="3457" y="13793"/>
                  </a:cubicBezTo>
                  <a:cubicBezTo>
                    <a:pt x="6913" y="5451"/>
                    <a:pt x="15056" y="1"/>
                    <a:pt x="24096" y="1"/>
                  </a:cubicBezTo>
                  <a:cubicBezTo>
                    <a:pt x="36459" y="1"/>
                    <a:pt x="46462" y="10004"/>
                    <a:pt x="46462" y="22368"/>
                  </a:cubicBezTo>
                  <a:close/>
                </a:path>
              </a:pathLst>
            </a:custGeom>
            <a:noFill/>
            <a:ln cap="flat" cmpd="sng" w="10800">
              <a:solidFill>
                <a:srgbClr val="1C3F5D"/>
              </a:solidFill>
              <a:prstDash val="solid"/>
              <a:miter lim="332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2A577F"/>
                  </a:solidFill>
                  <a:latin typeface="Fira Sans Black"/>
                  <a:ea typeface="Fira Sans Black"/>
                  <a:cs typeface="Fira Sans Black"/>
                  <a:sym typeface="Fira Sans Black"/>
                </a:rPr>
                <a:t>STEP 01</a:t>
              </a:r>
              <a:endParaRPr sz="2000">
                <a:solidFill>
                  <a:srgbClr val="2A577F"/>
                </a:solidFill>
                <a:latin typeface="Fira Sans Black"/>
                <a:ea typeface="Fira Sans Black"/>
                <a:cs typeface="Fira Sans Black"/>
                <a:sym typeface="Fira Sans Black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5004717" y="2524566"/>
              <a:ext cx="882449" cy="882449"/>
            </a:xfrm>
            <a:custGeom>
              <a:rect b="b" l="l" r="r" t="t"/>
              <a:pathLst>
                <a:path extrusionOk="0" fill="none" h="46463" w="46463">
                  <a:moveTo>
                    <a:pt x="46462" y="22368"/>
                  </a:moveTo>
                  <a:cubicBezTo>
                    <a:pt x="46462" y="31374"/>
                    <a:pt x="41012" y="39550"/>
                    <a:pt x="32670" y="43006"/>
                  </a:cubicBezTo>
                  <a:cubicBezTo>
                    <a:pt x="24295" y="46463"/>
                    <a:pt x="14690" y="44535"/>
                    <a:pt x="8309" y="38154"/>
                  </a:cubicBezTo>
                  <a:cubicBezTo>
                    <a:pt x="1928" y="31773"/>
                    <a:pt x="0" y="22135"/>
                    <a:pt x="3457" y="13793"/>
                  </a:cubicBezTo>
                  <a:cubicBezTo>
                    <a:pt x="6913" y="5451"/>
                    <a:pt x="15056" y="1"/>
                    <a:pt x="24095" y="1"/>
                  </a:cubicBezTo>
                  <a:cubicBezTo>
                    <a:pt x="36459" y="1"/>
                    <a:pt x="46462" y="10004"/>
                    <a:pt x="46462" y="22368"/>
                  </a:cubicBezTo>
                  <a:close/>
                </a:path>
              </a:pathLst>
            </a:custGeom>
            <a:noFill/>
            <a:ln cap="flat" cmpd="sng" w="10800">
              <a:solidFill>
                <a:srgbClr val="EF476F"/>
              </a:solidFill>
              <a:prstDash val="solid"/>
              <a:miter lim="332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15B7F"/>
                  </a:solidFill>
                  <a:latin typeface="Fira Sans Black"/>
                  <a:ea typeface="Fira Sans Black"/>
                  <a:cs typeface="Fira Sans Black"/>
                  <a:sym typeface="Fira Sans Black"/>
                </a:rPr>
                <a:t>STEP02</a:t>
              </a:r>
              <a:endParaRPr sz="2000">
                <a:solidFill>
                  <a:srgbClr val="F15B7F"/>
                </a:solidFill>
                <a:latin typeface="Fira Sans Black"/>
                <a:ea typeface="Fira Sans Black"/>
                <a:cs typeface="Fira Sans Black"/>
                <a:sym typeface="Fira Sans Black"/>
              </a:endParaRPr>
            </a:p>
          </p:txBody>
        </p:sp>
      </p:grpSp>
      <p:sp>
        <p:nvSpPr>
          <p:cNvPr id="1273" name="Google Shape;1273;p48"/>
          <p:cNvSpPr txBox="1"/>
          <p:nvPr/>
        </p:nvSpPr>
        <p:spPr>
          <a:xfrm>
            <a:off x="695031" y="3411600"/>
            <a:ext cx="1327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8288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4" name="Google Shape;1274;p48"/>
          <p:cNvSpPr txBox="1"/>
          <p:nvPr/>
        </p:nvSpPr>
        <p:spPr>
          <a:xfrm>
            <a:off x="7065750" y="3411600"/>
            <a:ext cx="13275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5" name="Google Shape;1275;p48"/>
          <p:cNvSpPr txBox="1"/>
          <p:nvPr/>
        </p:nvSpPr>
        <p:spPr>
          <a:xfrm>
            <a:off x="7065750" y="1170600"/>
            <a:ext cx="15741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one. It’s a gas giant,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composed mostly of hydrogen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6" name="Google Shape;1276;p48"/>
          <p:cNvSpPr txBox="1"/>
          <p:nvPr/>
        </p:nvSpPr>
        <p:spPr>
          <a:xfrm>
            <a:off x="448503" y="1170600"/>
            <a:ext cx="15741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Mars is a cold place. The planet is full of iron oxide 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7" name="Google Shape;1277;p48"/>
          <p:cNvSpPr txBox="1"/>
          <p:nvPr/>
        </p:nvSpPr>
        <p:spPr>
          <a:xfrm>
            <a:off x="448500" y="3335400"/>
            <a:ext cx="15741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in our Solar System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8" name="Google Shape;1278;p48"/>
          <p:cNvSpPr txBox="1"/>
          <p:nvPr/>
        </p:nvSpPr>
        <p:spPr>
          <a:xfrm>
            <a:off x="7065760" y="3335400"/>
            <a:ext cx="15741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planet in the solar 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system and is hot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9" name="Google Shape;1279;p48"/>
          <p:cNvSpPr txBox="1"/>
          <p:nvPr/>
        </p:nvSpPr>
        <p:spPr>
          <a:xfrm>
            <a:off x="7065750" y="1246800"/>
            <a:ext cx="13275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8288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0" name="Google Shape;1280;p48"/>
          <p:cNvSpPr txBox="1"/>
          <p:nvPr/>
        </p:nvSpPr>
        <p:spPr>
          <a:xfrm>
            <a:off x="695031" y="1246800"/>
            <a:ext cx="1327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8288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281" name="Google Shape;1281;p48"/>
          <p:cNvGrpSpPr/>
          <p:nvPr/>
        </p:nvGrpSpPr>
        <p:grpSpPr>
          <a:xfrm>
            <a:off x="2110798" y="1510963"/>
            <a:ext cx="486448" cy="279628"/>
            <a:chOff x="2110798" y="1663363"/>
            <a:chExt cx="486448" cy="279628"/>
          </a:xfrm>
        </p:grpSpPr>
        <p:sp>
          <p:nvSpPr>
            <p:cNvPr id="1282" name="Google Shape;1282;p48"/>
            <p:cNvSpPr/>
            <p:nvPr/>
          </p:nvSpPr>
          <p:spPr>
            <a:xfrm>
              <a:off x="2199081" y="1663363"/>
              <a:ext cx="123577" cy="149080"/>
            </a:xfrm>
            <a:custGeom>
              <a:rect b="b" l="l" r="r" t="t"/>
              <a:pathLst>
                <a:path extrusionOk="0" h="2527" w="2094">
                  <a:moveTo>
                    <a:pt x="1629" y="0"/>
                  </a:moveTo>
                  <a:cubicBezTo>
                    <a:pt x="1496" y="0"/>
                    <a:pt x="1396" y="67"/>
                    <a:pt x="1296" y="166"/>
                  </a:cubicBezTo>
                  <a:lnTo>
                    <a:pt x="0" y="1695"/>
                  </a:lnTo>
                  <a:cubicBezTo>
                    <a:pt x="67" y="1695"/>
                    <a:pt x="133" y="1680"/>
                    <a:pt x="200" y="1680"/>
                  </a:cubicBezTo>
                  <a:cubicBezTo>
                    <a:pt x="233" y="1680"/>
                    <a:pt x="266" y="1684"/>
                    <a:pt x="299" y="1695"/>
                  </a:cubicBezTo>
                  <a:cubicBezTo>
                    <a:pt x="328" y="1694"/>
                    <a:pt x="357" y="1693"/>
                    <a:pt x="386" y="1693"/>
                  </a:cubicBezTo>
                  <a:cubicBezTo>
                    <a:pt x="982" y="1693"/>
                    <a:pt x="1509" y="2019"/>
                    <a:pt x="1795" y="2526"/>
                  </a:cubicBezTo>
                  <a:lnTo>
                    <a:pt x="2094" y="499"/>
                  </a:lnTo>
                  <a:cubicBezTo>
                    <a:pt x="2094" y="399"/>
                    <a:pt x="2061" y="266"/>
                    <a:pt x="1961" y="166"/>
                  </a:cubicBezTo>
                  <a:cubicBezTo>
                    <a:pt x="1895" y="67"/>
                    <a:pt x="1762" y="0"/>
                    <a:pt x="1629" y="0"/>
                  </a:cubicBez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2414771" y="1664307"/>
              <a:ext cx="121689" cy="146131"/>
            </a:xfrm>
            <a:custGeom>
              <a:rect b="b" l="l" r="r" t="t"/>
              <a:pathLst>
                <a:path extrusionOk="0" h="2477" w="2062">
                  <a:moveTo>
                    <a:pt x="450" y="1"/>
                  </a:moveTo>
                  <a:cubicBezTo>
                    <a:pt x="325" y="1"/>
                    <a:pt x="200" y="51"/>
                    <a:pt x="101" y="150"/>
                  </a:cubicBezTo>
                  <a:cubicBezTo>
                    <a:pt x="34" y="250"/>
                    <a:pt x="1" y="383"/>
                    <a:pt x="1" y="516"/>
                  </a:cubicBezTo>
                  <a:lnTo>
                    <a:pt x="300" y="2477"/>
                  </a:lnTo>
                  <a:cubicBezTo>
                    <a:pt x="599" y="1978"/>
                    <a:pt x="1164" y="1679"/>
                    <a:pt x="1762" y="1679"/>
                  </a:cubicBezTo>
                  <a:cubicBezTo>
                    <a:pt x="1796" y="1668"/>
                    <a:pt x="1829" y="1664"/>
                    <a:pt x="1862" y="1664"/>
                  </a:cubicBezTo>
                  <a:cubicBezTo>
                    <a:pt x="1929" y="1664"/>
                    <a:pt x="1995" y="1679"/>
                    <a:pt x="2061" y="1679"/>
                  </a:cubicBezTo>
                  <a:lnTo>
                    <a:pt x="799" y="150"/>
                  </a:lnTo>
                  <a:cubicBezTo>
                    <a:pt x="699" y="51"/>
                    <a:pt x="574" y="1"/>
                    <a:pt x="450" y="1"/>
                  </a:cubicBez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2412824" y="1784885"/>
              <a:ext cx="184422" cy="158107"/>
            </a:xfrm>
            <a:custGeom>
              <a:rect b="b" l="l" r="r" t="t"/>
              <a:pathLst>
                <a:path extrusionOk="0" h="2680" w="3125">
                  <a:moveTo>
                    <a:pt x="1770" y="497"/>
                  </a:moveTo>
                  <a:cubicBezTo>
                    <a:pt x="1778" y="497"/>
                    <a:pt x="1787" y="498"/>
                    <a:pt x="1795" y="499"/>
                  </a:cubicBezTo>
                  <a:cubicBezTo>
                    <a:pt x="2261" y="499"/>
                    <a:pt x="2626" y="865"/>
                    <a:pt x="2626" y="1330"/>
                  </a:cubicBezTo>
                  <a:cubicBezTo>
                    <a:pt x="2626" y="1430"/>
                    <a:pt x="2527" y="1496"/>
                    <a:pt x="2427" y="1496"/>
                  </a:cubicBezTo>
                  <a:lnTo>
                    <a:pt x="2460" y="1530"/>
                  </a:lnTo>
                  <a:cubicBezTo>
                    <a:pt x="2360" y="1530"/>
                    <a:pt x="2261" y="1430"/>
                    <a:pt x="2261" y="1330"/>
                  </a:cubicBezTo>
                  <a:cubicBezTo>
                    <a:pt x="2261" y="1064"/>
                    <a:pt x="2061" y="865"/>
                    <a:pt x="1795" y="865"/>
                  </a:cubicBezTo>
                  <a:cubicBezTo>
                    <a:pt x="1787" y="866"/>
                    <a:pt x="1778" y="867"/>
                    <a:pt x="1770" y="867"/>
                  </a:cubicBezTo>
                  <a:cubicBezTo>
                    <a:pt x="1571" y="867"/>
                    <a:pt x="1571" y="497"/>
                    <a:pt x="1770" y="497"/>
                  </a:cubicBezTo>
                  <a:close/>
                  <a:moveTo>
                    <a:pt x="1795" y="1"/>
                  </a:moveTo>
                  <a:cubicBezTo>
                    <a:pt x="599" y="1"/>
                    <a:pt x="1" y="1430"/>
                    <a:pt x="832" y="2294"/>
                  </a:cubicBezTo>
                  <a:cubicBezTo>
                    <a:pt x="1109" y="2560"/>
                    <a:pt x="1444" y="2680"/>
                    <a:pt x="1771" y="2680"/>
                  </a:cubicBezTo>
                  <a:cubicBezTo>
                    <a:pt x="2465" y="2680"/>
                    <a:pt x="3125" y="2143"/>
                    <a:pt x="3125" y="1330"/>
                  </a:cubicBezTo>
                  <a:cubicBezTo>
                    <a:pt x="3125" y="599"/>
                    <a:pt x="2527" y="1"/>
                    <a:pt x="1795" y="1"/>
                  </a:cubicBez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2326547" y="1694747"/>
              <a:ext cx="86339" cy="127488"/>
            </a:xfrm>
            <a:custGeom>
              <a:rect b="b" l="l" r="r" t="t"/>
              <a:pathLst>
                <a:path extrusionOk="0" h="2161" w="1463">
                  <a:moveTo>
                    <a:pt x="300" y="0"/>
                  </a:moveTo>
                  <a:lnTo>
                    <a:pt x="0" y="2160"/>
                  </a:lnTo>
                  <a:lnTo>
                    <a:pt x="1463" y="2160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110798" y="1784885"/>
              <a:ext cx="186369" cy="158107"/>
            </a:xfrm>
            <a:custGeom>
              <a:rect b="b" l="l" r="r" t="t"/>
              <a:pathLst>
                <a:path extrusionOk="0" h="2680" w="3158">
                  <a:moveTo>
                    <a:pt x="1837" y="497"/>
                  </a:moveTo>
                  <a:cubicBezTo>
                    <a:pt x="1845" y="497"/>
                    <a:pt x="1853" y="498"/>
                    <a:pt x="1862" y="499"/>
                  </a:cubicBezTo>
                  <a:cubicBezTo>
                    <a:pt x="2294" y="499"/>
                    <a:pt x="2693" y="865"/>
                    <a:pt x="2693" y="1330"/>
                  </a:cubicBezTo>
                  <a:cubicBezTo>
                    <a:pt x="2659" y="1430"/>
                    <a:pt x="2593" y="1496"/>
                    <a:pt x="2493" y="1496"/>
                  </a:cubicBezTo>
                  <a:lnTo>
                    <a:pt x="2493" y="1530"/>
                  </a:lnTo>
                  <a:cubicBezTo>
                    <a:pt x="2393" y="1530"/>
                    <a:pt x="2327" y="1430"/>
                    <a:pt x="2327" y="1330"/>
                  </a:cubicBezTo>
                  <a:cubicBezTo>
                    <a:pt x="2327" y="1064"/>
                    <a:pt x="2094" y="865"/>
                    <a:pt x="1862" y="865"/>
                  </a:cubicBezTo>
                  <a:cubicBezTo>
                    <a:pt x="1853" y="866"/>
                    <a:pt x="1845" y="867"/>
                    <a:pt x="1837" y="867"/>
                  </a:cubicBezTo>
                  <a:cubicBezTo>
                    <a:pt x="1637" y="867"/>
                    <a:pt x="1637" y="497"/>
                    <a:pt x="1837" y="497"/>
                  </a:cubicBezTo>
                  <a:close/>
                  <a:moveTo>
                    <a:pt x="1829" y="1"/>
                  </a:moveTo>
                  <a:cubicBezTo>
                    <a:pt x="599" y="1"/>
                    <a:pt x="1" y="1430"/>
                    <a:pt x="865" y="2294"/>
                  </a:cubicBezTo>
                  <a:cubicBezTo>
                    <a:pt x="1131" y="2560"/>
                    <a:pt x="1462" y="2680"/>
                    <a:pt x="1789" y="2680"/>
                  </a:cubicBezTo>
                  <a:cubicBezTo>
                    <a:pt x="2483" y="2680"/>
                    <a:pt x="3158" y="2143"/>
                    <a:pt x="3158" y="1330"/>
                  </a:cubicBezTo>
                  <a:cubicBezTo>
                    <a:pt x="3158" y="599"/>
                    <a:pt x="2560" y="1"/>
                    <a:pt x="1829" y="1"/>
                  </a:cubicBez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2306955" y="1843700"/>
              <a:ext cx="123577" cy="68729"/>
            </a:xfrm>
            <a:custGeom>
              <a:rect b="b" l="l" r="r" t="t"/>
              <a:pathLst>
                <a:path extrusionOk="0" h="1165" w="2094">
                  <a:moveTo>
                    <a:pt x="266" y="1"/>
                  </a:moveTo>
                  <a:lnTo>
                    <a:pt x="199" y="400"/>
                  </a:lnTo>
                  <a:cubicBezTo>
                    <a:pt x="199" y="666"/>
                    <a:pt x="133" y="931"/>
                    <a:pt x="0" y="1164"/>
                  </a:cubicBezTo>
                  <a:lnTo>
                    <a:pt x="2094" y="1164"/>
                  </a:lnTo>
                  <a:cubicBezTo>
                    <a:pt x="1928" y="898"/>
                    <a:pt x="1861" y="632"/>
                    <a:pt x="1861" y="333"/>
                  </a:cubicBezTo>
                  <a:lnTo>
                    <a:pt x="1828" y="1"/>
                  </a:ln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8" name="Google Shape;1288;p48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9"/>
          <p:cNvGrpSpPr/>
          <p:nvPr/>
        </p:nvGrpSpPr>
        <p:grpSpPr>
          <a:xfrm>
            <a:off x="471000" y="769900"/>
            <a:ext cx="3085403" cy="1162114"/>
            <a:chOff x="471000" y="769900"/>
            <a:chExt cx="3085403" cy="1162114"/>
          </a:xfrm>
        </p:grpSpPr>
        <p:sp>
          <p:nvSpPr>
            <p:cNvPr id="1294" name="Google Shape;1294;p49"/>
            <p:cNvSpPr/>
            <p:nvPr/>
          </p:nvSpPr>
          <p:spPr>
            <a:xfrm>
              <a:off x="471000" y="769900"/>
              <a:ext cx="2551200" cy="839100"/>
            </a:xfrm>
            <a:prstGeom prst="roundRect">
              <a:avLst>
                <a:gd fmla="val 16667" name="adj"/>
              </a:avLst>
            </a:prstGeom>
            <a:solidFill>
              <a:srgbClr val="C1D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3006623" y="1172283"/>
              <a:ext cx="549779" cy="759731"/>
            </a:xfrm>
            <a:custGeom>
              <a:rect b="b" l="l" r="r" t="t"/>
              <a:pathLst>
                <a:path extrusionOk="0" fill="none" h="36508" w="26419">
                  <a:moveTo>
                    <a:pt x="26419" y="36508"/>
                  </a:moveTo>
                  <a:lnTo>
                    <a:pt x="26419" y="16222"/>
                  </a:lnTo>
                  <a:lnTo>
                    <a:pt x="26347" y="14546"/>
                  </a:lnTo>
                  <a:lnTo>
                    <a:pt x="25706" y="11373"/>
                  </a:lnTo>
                  <a:lnTo>
                    <a:pt x="24458" y="8485"/>
                  </a:lnTo>
                  <a:lnTo>
                    <a:pt x="22711" y="5883"/>
                  </a:lnTo>
                  <a:lnTo>
                    <a:pt x="20536" y="3672"/>
                  </a:lnTo>
                  <a:lnTo>
                    <a:pt x="17934" y="1925"/>
                  </a:lnTo>
                  <a:lnTo>
                    <a:pt x="15010" y="713"/>
                  </a:lnTo>
                  <a:lnTo>
                    <a:pt x="11837" y="72"/>
                  </a:lnTo>
                  <a:lnTo>
                    <a:pt x="10197" y="0"/>
                  </a:lnTo>
                  <a:lnTo>
                    <a:pt x="1" y="0"/>
                  </a:lnTo>
                </a:path>
              </a:pathLst>
            </a:custGeom>
            <a:noFill/>
            <a:ln cap="flat" cmpd="sng" w="11575">
              <a:solidFill>
                <a:srgbClr val="C1D4E0"/>
              </a:solidFill>
              <a:prstDash val="solid"/>
              <a:miter lim="356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49"/>
          <p:cNvGrpSpPr/>
          <p:nvPr/>
        </p:nvGrpSpPr>
        <p:grpSpPr>
          <a:xfrm>
            <a:off x="5577366" y="769900"/>
            <a:ext cx="3095634" cy="1187336"/>
            <a:chOff x="5577366" y="769900"/>
            <a:chExt cx="3095634" cy="1187336"/>
          </a:xfrm>
        </p:grpSpPr>
        <p:sp>
          <p:nvSpPr>
            <p:cNvPr id="1297" name="Google Shape;1297;p49"/>
            <p:cNvSpPr/>
            <p:nvPr/>
          </p:nvSpPr>
          <p:spPr>
            <a:xfrm>
              <a:off x="6121800" y="769900"/>
              <a:ext cx="2551200" cy="839100"/>
            </a:xfrm>
            <a:prstGeom prst="roundRect">
              <a:avLst>
                <a:gd fmla="val 16667" name="adj"/>
              </a:avLst>
            </a:prstGeom>
            <a:solidFill>
              <a:srgbClr val="C1D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5577366" y="1196756"/>
              <a:ext cx="550529" cy="760481"/>
            </a:xfrm>
            <a:custGeom>
              <a:rect b="b" l="l" r="r" t="t"/>
              <a:pathLst>
                <a:path extrusionOk="0" fill="none" h="36544" w="26455">
                  <a:moveTo>
                    <a:pt x="0" y="36544"/>
                  </a:moveTo>
                  <a:lnTo>
                    <a:pt x="0" y="16258"/>
                  </a:lnTo>
                  <a:lnTo>
                    <a:pt x="72" y="14582"/>
                  </a:lnTo>
                  <a:lnTo>
                    <a:pt x="713" y="11409"/>
                  </a:lnTo>
                  <a:lnTo>
                    <a:pt x="1961" y="8486"/>
                  </a:lnTo>
                  <a:lnTo>
                    <a:pt x="3708" y="5883"/>
                  </a:lnTo>
                  <a:lnTo>
                    <a:pt x="5919" y="3709"/>
                  </a:lnTo>
                  <a:lnTo>
                    <a:pt x="8486" y="1962"/>
                  </a:lnTo>
                  <a:lnTo>
                    <a:pt x="11409" y="714"/>
                  </a:lnTo>
                  <a:lnTo>
                    <a:pt x="14582" y="72"/>
                  </a:lnTo>
                  <a:lnTo>
                    <a:pt x="16258" y="1"/>
                  </a:lnTo>
                  <a:lnTo>
                    <a:pt x="26454" y="1"/>
                  </a:lnTo>
                </a:path>
              </a:pathLst>
            </a:custGeom>
            <a:noFill/>
            <a:ln cap="flat" cmpd="sng" w="11575">
              <a:solidFill>
                <a:srgbClr val="C1D4E0"/>
              </a:solidFill>
              <a:prstDash val="solid"/>
              <a:miter lim="356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Google Shape;1299;p49"/>
          <p:cNvGrpSpPr/>
          <p:nvPr/>
        </p:nvGrpSpPr>
        <p:grpSpPr>
          <a:xfrm>
            <a:off x="471000" y="3593152"/>
            <a:ext cx="3092832" cy="1138748"/>
            <a:chOff x="471000" y="3593152"/>
            <a:chExt cx="3092832" cy="1138748"/>
          </a:xfrm>
        </p:grpSpPr>
        <p:sp>
          <p:nvSpPr>
            <p:cNvPr id="1300" name="Google Shape;1300;p49"/>
            <p:cNvSpPr/>
            <p:nvPr/>
          </p:nvSpPr>
          <p:spPr>
            <a:xfrm>
              <a:off x="471000" y="3892800"/>
              <a:ext cx="2551200" cy="839100"/>
            </a:xfrm>
            <a:prstGeom prst="roundRect">
              <a:avLst>
                <a:gd fmla="val 16667" name="adj"/>
              </a:avLst>
            </a:prstGeom>
            <a:solidFill>
              <a:srgbClr val="C1D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3014052" y="3593152"/>
              <a:ext cx="549779" cy="760481"/>
            </a:xfrm>
            <a:custGeom>
              <a:rect b="b" l="l" r="r" t="t"/>
              <a:pathLst>
                <a:path extrusionOk="0" fill="none" h="36544" w="26419">
                  <a:moveTo>
                    <a:pt x="26418" y="0"/>
                  </a:moveTo>
                  <a:lnTo>
                    <a:pt x="26418" y="20286"/>
                  </a:lnTo>
                  <a:lnTo>
                    <a:pt x="26347" y="21962"/>
                  </a:lnTo>
                  <a:lnTo>
                    <a:pt x="25705" y="25135"/>
                  </a:lnTo>
                  <a:lnTo>
                    <a:pt x="24457" y="28058"/>
                  </a:lnTo>
                  <a:lnTo>
                    <a:pt x="22710" y="30625"/>
                  </a:lnTo>
                  <a:lnTo>
                    <a:pt x="20500" y="32836"/>
                  </a:lnTo>
                  <a:lnTo>
                    <a:pt x="17933" y="34583"/>
                  </a:lnTo>
                  <a:lnTo>
                    <a:pt x="15010" y="35830"/>
                  </a:lnTo>
                  <a:lnTo>
                    <a:pt x="11837" y="36472"/>
                  </a:lnTo>
                  <a:lnTo>
                    <a:pt x="10161" y="36543"/>
                  </a:lnTo>
                  <a:lnTo>
                    <a:pt x="0" y="36543"/>
                  </a:lnTo>
                </a:path>
              </a:pathLst>
            </a:custGeom>
            <a:noFill/>
            <a:ln cap="flat" cmpd="sng" w="11575">
              <a:solidFill>
                <a:srgbClr val="C1D4E0"/>
              </a:solidFill>
              <a:prstDash val="solid"/>
              <a:miter lim="356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49"/>
          <p:cNvGrpSpPr/>
          <p:nvPr/>
        </p:nvGrpSpPr>
        <p:grpSpPr>
          <a:xfrm>
            <a:off x="5520251" y="3539725"/>
            <a:ext cx="3152749" cy="1192175"/>
            <a:chOff x="5520251" y="3539725"/>
            <a:chExt cx="3152749" cy="1192175"/>
          </a:xfrm>
        </p:grpSpPr>
        <p:sp>
          <p:nvSpPr>
            <p:cNvPr id="1303" name="Google Shape;1303;p49"/>
            <p:cNvSpPr/>
            <p:nvPr/>
          </p:nvSpPr>
          <p:spPr>
            <a:xfrm>
              <a:off x="6121800" y="3892800"/>
              <a:ext cx="2551200" cy="839100"/>
            </a:xfrm>
            <a:prstGeom prst="roundRect">
              <a:avLst>
                <a:gd fmla="val 16667" name="adj"/>
              </a:avLst>
            </a:prstGeom>
            <a:solidFill>
              <a:srgbClr val="C1D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5520251" y="3539725"/>
              <a:ext cx="603146" cy="759731"/>
            </a:xfrm>
            <a:custGeom>
              <a:rect b="b" l="l" r="r" t="t"/>
              <a:pathLst>
                <a:path extrusionOk="0" fill="none" h="36508" w="26419">
                  <a:moveTo>
                    <a:pt x="0" y="0"/>
                  </a:moveTo>
                  <a:lnTo>
                    <a:pt x="0" y="20286"/>
                  </a:lnTo>
                  <a:lnTo>
                    <a:pt x="72" y="21962"/>
                  </a:lnTo>
                  <a:lnTo>
                    <a:pt x="713" y="25135"/>
                  </a:lnTo>
                  <a:lnTo>
                    <a:pt x="1925" y="28023"/>
                  </a:lnTo>
                  <a:lnTo>
                    <a:pt x="3672" y="30625"/>
                  </a:lnTo>
                  <a:lnTo>
                    <a:pt x="5883" y="32836"/>
                  </a:lnTo>
                  <a:lnTo>
                    <a:pt x="8485" y="34583"/>
                  </a:lnTo>
                  <a:lnTo>
                    <a:pt x="11409" y="35795"/>
                  </a:lnTo>
                  <a:lnTo>
                    <a:pt x="14546" y="36436"/>
                  </a:lnTo>
                  <a:lnTo>
                    <a:pt x="16222" y="36508"/>
                  </a:lnTo>
                  <a:lnTo>
                    <a:pt x="26418" y="36508"/>
                  </a:lnTo>
                </a:path>
              </a:pathLst>
            </a:custGeom>
            <a:noFill/>
            <a:ln cap="flat" cmpd="sng" w="11575">
              <a:solidFill>
                <a:srgbClr val="C1D4E0"/>
              </a:solidFill>
              <a:prstDash val="solid"/>
              <a:miter lim="356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5" name="Google Shape;1305;p49"/>
          <p:cNvSpPr/>
          <p:nvPr/>
        </p:nvSpPr>
        <p:spPr>
          <a:xfrm>
            <a:off x="601739" y="846250"/>
            <a:ext cx="1712700" cy="68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9"/>
          <p:cNvSpPr/>
          <p:nvPr/>
        </p:nvSpPr>
        <p:spPr>
          <a:xfrm>
            <a:off x="601739" y="3969450"/>
            <a:ext cx="1712700" cy="685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9"/>
          <p:cNvSpPr/>
          <p:nvPr/>
        </p:nvSpPr>
        <p:spPr>
          <a:xfrm>
            <a:off x="6744255" y="846244"/>
            <a:ext cx="1822200" cy="686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9"/>
          <p:cNvSpPr/>
          <p:nvPr/>
        </p:nvSpPr>
        <p:spPr>
          <a:xfrm>
            <a:off x="6744255" y="3969444"/>
            <a:ext cx="1822200" cy="685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9" name="Google Shape;1309;p49"/>
          <p:cNvGrpSpPr/>
          <p:nvPr/>
        </p:nvGrpSpPr>
        <p:grpSpPr>
          <a:xfrm>
            <a:off x="2468242" y="963744"/>
            <a:ext cx="417665" cy="451417"/>
            <a:chOff x="2405043" y="981744"/>
            <a:chExt cx="417665" cy="451417"/>
          </a:xfrm>
        </p:grpSpPr>
        <p:sp>
          <p:nvSpPr>
            <p:cNvPr id="1310" name="Google Shape;1310;p49"/>
            <p:cNvSpPr/>
            <p:nvPr/>
          </p:nvSpPr>
          <p:spPr>
            <a:xfrm>
              <a:off x="2484699" y="1111443"/>
              <a:ext cx="175664" cy="28616"/>
            </a:xfrm>
            <a:custGeom>
              <a:rect b="b" l="l" r="r" t="t"/>
              <a:pathLst>
                <a:path extrusionOk="0" h="999" w="6133">
                  <a:moveTo>
                    <a:pt x="178" y="0"/>
                  </a:moveTo>
                  <a:lnTo>
                    <a:pt x="0" y="285"/>
                  </a:lnTo>
                  <a:lnTo>
                    <a:pt x="143" y="428"/>
                  </a:lnTo>
                  <a:lnTo>
                    <a:pt x="1070" y="963"/>
                  </a:lnTo>
                  <a:lnTo>
                    <a:pt x="1177" y="998"/>
                  </a:lnTo>
                  <a:lnTo>
                    <a:pt x="1284" y="963"/>
                  </a:lnTo>
                  <a:lnTo>
                    <a:pt x="2104" y="535"/>
                  </a:lnTo>
                  <a:lnTo>
                    <a:pt x="2959" y="963"/>
                  </a:lnTo>
                  <a:lnTo>
                    <a:pt x="2995" y="998"/>
                  </a:lnTo>
                  <a:lnTo>
                    <a:pt x="3102" y="998"/>
                  </a:lnTo>
                  <a:lnTo>
                    <a:pt x="3173" y="963"/>
                  </a:lnTo>
                  <a:lnTo>
                    <a:pt x="3993" y="535"/>
                  </a:lnTo>
                  <a:lnTo>
                    <a:pt x="4813" y="963"/>
                  </a:lnTo>
                  <a:lnTo>
                    <a:pt x="4920" y="998"/>
                  </a:lnTo>
                  <a:lnTo>
                    <a:pt x="5063" y="963"/>
                  </a:lnTo>
                  <a:lnTo>
                    <a:pt x="5990" y="428"/>
                  </a:lnTo>
                  <a:lnTo>
                    <a:pt x="6132" y="321"/>
                  </a:lnTo>
                  <a:lnTo>
                    <a:pt x="6061" y="107"/>
                  </a:lnTo>
                  <a:lnTo>
                    <a:pt x="5954" y="0"/>
                  </a:lnTo>
                  <a:lnTo>
                    <a:pt x="5776" y="36"/>
                  </a:lnTo>
                  <a:lnTo>
                    <a:pt x="4920" y="463"/>
                  </a:lnTo>
                  <a:lnTo>
                    <a:pt x="4100" y="36"/>
                  </a:lnTo>
                  <a:lnTo>
                    <a:pt x="3993" y="0"/>
                  </a:lnTo>
                  <a:lnTo>
                    <a:pt x="3886" y="36"/>
                  </a:lnTo>
                  <a:lnTo>
                    <a:pt x="3066" y="463"/>
                  </a:lnTo>
                  <a:lnTo>
                    <a:pt x="2246" y="36"/>
                  </a:lnTo>
                  <a:lnTo>
                    <a:pt x="2139" y="0"/>
                  </a:lnTo>
                  <a:lnTo>
                    <a:pt x="1997" y="36"/>
                  </a:lnTo>
                  <a:lnTo>
                    <a:pt x="1177" y="463"/>
                  </a:lnTo>
                  <a:lnTo>
                    <a:pt x="357" y="3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2484699" y="1199265"/>
              <a:ext cx="175664" cy="28616"/>
            </a:xfrm>
            <a:custGeom>
              <a:rect b="b" l="l" r="r" t="t"/>
              <a:pathLst>
                <a:path extrusionOk="0" h="999" w="6133">
                  <a:moveTo>
                    <a:pt x="2139" y="0"/>
                  </a:moveTo>
                  <a:lnTo>
                    <a:pt x="1997" y="36"/>
                  </a:lnTo>
                  <a:lnTo>
                    <a:pt x="1177" y="499"/>
                  </a:lnTo>
                  <a:lnTo>
                    <a:pt x="357" y="36"/>
                  </a:lnTo>
                  <a:lnTo>
                    <a:pt x="178" y="36"/>
                  </a:lnTo>
                  <a:lnTo>
                    <a:pt x="0" y="321"/>
                  </a:lnTo>
                  <a:lnTo>
                    <a:pt x="143" y="464"/>
                  </a:lnTo>
                  <a:lnTo>
                    <a:pt x="1070" y="963"/>
                  </a:lnTo>
                  <a:lnTo>
                    <a:pt x="1141" y="998"/>
                  </a:lnTo>
                  <a:lnTo>
                    <a:pt x="1248" y="998"/>
                  </a:lnTo>
                  <a:lnTo>
                    <a:pt x="1284" y="963"/>
                  </a:lnTo>
                  <a:lnTo>
                    <a:pt x="2104" y="535"/>
                  </a:lnTo>
                  <a:lnTo>
                    <a:pt x="2959" y="963"/>
                  </a:lnTo>
                  <a:lnTo>
                    <a:pt x="3066" y="998"/>
                  </a:lnTo>
                  <a:lnTo>
                    <a:pt x="3173" y="963"/>
                  </a:lnTo>
                  <a:lnTo>
                    <a:pt x="3993" y="535"/>
                  </a:lnTo>
                  <a:lnTo>
                    <a:pt x="4813" y="963"/>
                  </a:lnTo>
                  <a:lnTo>
                    <a:pt x="4920" y="998"/>
                  </a:lnTo>
                  <a:lnTo>
                    <a:pt x="5063" y="963"/>
                  </a:lnTo>
                  <a:lnTo>
                    <a:pt x="5990" y="464"/>
                  </a:lnTo>
                  <a:lnTo>
                    <a:pt x="6132" y="321"/>
                  </a:lnTo>
                  <a:lnTo>
                    <a:pt x="6061" y="143"/>
                  </a:lnTo>
                  <a:lnTo>
                    <a:pt x="5954" y="0"/>
                  </a:lnTo>
                  <a:lnTo>
                    <a:pt x="5776" y="36"/>
                  </a:lnTo>
                  <a:lnTo>
                    <a:pt x="4920" y="499"/>
                  </a:lnTo>
                  <a:lnTo>
                    <a:pt x="4100" y="36"/>
                  </a:lnTo>
                  <a:lnTo>
                    <a:pt x="3993" y="0"/>
                  </a:lnTo>
                  <a:lnTo>
                    <a:pt x="3886" y="36"/>
                  </a:lnTo>
                  <a:lnTo>
                    <a:pt x="3066" y="499"/>
                  </a:lnTo>
                  <a:lnTo>
                    <a:pt x="2246" y="36"/>
                  </a:lnTo>
                  <a:lnTo>
                    <a:pt x="2139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2484699" y="1155354"/>
              <a:ext cx="175664" cy="28616"/>
            </a:xfrm>
            <a:custGeom>
              <a:rect b="b" l="l" r="r" t="t"/>
              <a:pathLst>
                <a:path extrusionOk="0" h="999" w="6133">
                  <a:moveTo>
                    <a:pt x="178" y="0"/>
                  </a:moveTo>
                  <a:lnTo>
                    <a:pt x="0" y="285"/>
                  </a:lnTo>
                  <a:lnTo>
                    <a:pt x="143" y="464"/>
                  </a:lnTo>
                  <a:lnTo>
                    <a:pt x="1070" y="963"/>
                  </a:lnTo>
                  <a:lnTo>
                    <a:pt x="1141" y="998"/>
                  </a:lnTo>
                  <a:lnTo>
                    <a:pt x="1248" y="998"/>
                  </a:lnTo>
                  <a:lnTo>
                    <a:pt x="1284" y="963"/>
                  </a:lnTo>
                  <a:lnTo>
                    <a:pt x="2104" y="535"/>
                  </a:lnTo>
                  <a:lnTo>
                    <a:pt x="2959" y="963"/>
                  </a:lnTo>
                  <a:lnTo>
                    <a:pt x="3066" y="998"/>
                  </a:lnTo>
                  <a:lnTo>
                    <a:pt x="3173" y="963"/>
                  </a:lnTo>
                  <a:lnTo>
                    <a:pt x="3993" y="535"/>
                  </a:lnTo>
                  <a:lnTo>
                    <a:pt x="4813" y="963"/>
                  </a:lnTo>
                  <a:lnTo>
                    <a:pt x="4920" y="998"/>
                  </a:lnTo>
                  <a:lnTo>
                    <a:pt x="5063" y="963"/>
                  </a:lnTo>
                  <a:lnTo>
                    <a:pt x="5990" y="464"/>
                  </a:lnTo>
                  <a:lnTo>
                    <a:pt x="6132" y="321"/>
                  </a:lnTo>
                  <a:lnTo>
                    <a:pt x="6061" y="143"/>
                  </a:lnTo>
                  <a:lnTo>
                    <a:pt x="5954" y="0"/>
                  </a:lnTo>
                  <a:lnTo>
                    <a:pt x="5776" y="36"/>
                  </a:lnTo>
                  <a:lnTo>
                    <a:pt x="4920" y="499"/>
                  </a:lnTo>
                  <a:lnTo>
                    <a:pt x="4100" y="36"/>
                  </a:lnTo>
                  <a:lnTo>
                    <a:pt x="3993" y="0"/>
                  </a:lnTo>
                  <a:lnTo>
                    <a:pt x="3886" y="36"/>
                  </a:lnTo>
                  <a:lnTo>
                    <a:pt x="3066" y="499"/>
                  </a:lnTo>
                  <a:lnTo>
                    <a:pt x="2246" y="36"/>
                  </a:lnTo>
                  <a:lnTo>
                    <a:pt x="2139" y="0"/>
                  </a:lnTo>
                  <a:lnTo>
                    <a:pt x="1997" y="36"/>
                  </a:lnTo>
                  <a:lnTo>
                    <a:pt x="1177" y="499"/>
                  </a:lnTo>
                  <a:lnTo>
                    <a:pt x="357" y="3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2405043" y="981744"/>
              <a:ext cx="417665" cy="451417"/>
            </a:xfrm>
            <a:custGeom>
              <a:rect b="b" l="l" r="r" t="t"/>
              <a:pathLst>
                <a:path extrusionOk="0" h="15759" w="14582">
                  <a:moveTo>
                    <a:pt x="13049" y="6738"/>
                  </a:moveTo>
                  <a:lnTo>
                    <a:pt x="13691" y="7380"/>
                  </a:lnTo>
                  <a:lnTo>
                    <a:pt x="9020" y="12086"/>
                  </a:lnTo>
                  <a:lnTo>
                    <a:pt x="8878" y="12193"/>
                  </a:lnTo>
                  <a:lnTo>
                    <a:pt x="8699" y="12229"/>
                  </a:lnTo>
                  <a:lnTo>
                    <a:pt x="8521" y="12193"/>
                  </a:lnTo>
                  <a:lnTo>
                    <a:pt x="8379" y="12086"/>
                  </a:lnTo>
                  <a:lnTo>
                    <a:pt x="8272" y="11944"/>
                  </a:lnTo>
                  <a:lnTo>
                    <a:pt x="8272" y="11587"/>
                  </a:lnTo>
                  <a:lnTo>
                    <a:pt x="8379" y="11444"/>
                  </a:lnTo>
                  <a:lnTo>
                    <a:pt x="13049" y="6738"/>
                  </a:lnTo>
                  <a:close/>
                  <a:moveTo>
                    <a:pt x="1533" y="464"/>
                  </a:moveTo>
                  <a:lnTo>
                    <a:pt x="1854" y="535"/>
                  </a:lnTo>
                  <a:lnTo>
                    <a:pt x="2211" y="892"/>
                  </a:lnTo>
                  <a:lnTo>
                    <a:pt x="2211" y="1426"/>
                  </a:lnTo>
                  <a:lnTo>
                    <a:pt x="1854" y="1818"/>
                  </a:lnTo>
                  <a:lnTo>
                    <a:pt x="1533" y="1854"/>
                  </a:lnTo>
                  <a:lnTo>
                    <a:pt x="1355" y="1890"/>
                  </a:lnTo>
                  <a:lnTo>
                    <a:pt x="1319" y="2068"/>
                  </a:lnTo>
                  <a:lnTo>
                    <a:pt x="1319" y="11444"/>
                  </a:lnTo>
                  <a:lnTo>
                    <a:pt x="1355" y="11623"/>
                  </a:lnTo>
                  <a:lnTo>
                    <a:pt x="1569" y="11694"/>
                  </a:lnTo>
                  <a:lnTo>
                    <a:pt x="1747" y="11623"/>
                  </a:lnTo>
                  <a:lnTo>
                    <a:pt x="1783" y="11444"/>
                  </a:lnTo>
                  <a:lnTo>
                    <a:pt x="1783" y="2318"/>
                  </a:lnTo>
                  <a:lnTo>
                    <a:pt x="9876" y="2318"/>
                  </a:lnTo>
                  <a:lnTo>
                    <a:pt x="9876" y="9234"/>
                  </a:lnTo>
                  <a:lnTo>
                    <a:pt x="8022" y="11088"/>
                  </a:lnTo>
                  <a:lnTo>
                    <a:pt x="7808" y="11373"/>
                  </a:lnTo>
                  <a:lnTo>
                    <a:pt x="7772" y="11730"/>
                  </a:lnTo>
                  <a:lnTo>
                    <a:pt x="7808" y="11944"/>
                  </a:lnTo>
                  <a:lnTo>
                    <a:pt x="7879" y="12158"/>
                  </a:lnTo>
                  <a:lnTo>
                    <a:pt x="7594" y="12443"/>
                  </a:lnTo>
                  <a:lnTo>
                    <a:pt x="7487" y="12621"/>
                  </a:lnTo>
                  <a:lnTo>
                    <a:pt x="7594" y="12799"/>
                  </a:lnTo>
                  <a:lnTo>
                    <a:pt x="7666" y="12835"/>
                  </a:lnTo>
                  <a:lnTo>
                    <a:pt x="7772" y="12871"/>
                  </a:lnTo>
                  <a:lnTo>
                    <a:pt x="7844" y="12835"/>
                  </a:lnTo>
                  <a:lnTo>
                    <a:pt x="7915" y="12799"/>
                  </a:lnTo>
                  <a:lnTo>
                    <a:pt x="8236" y="12478"/>
                  </a:lnTo>
                  <a:lnTo>
                    <a:pt x="8485" y="12621"/>
                  </a:lnTo>
                  <a:lnTo>
                    <a:pt x="9092" y="12585"/>
                  </a:lnTo>
                  <a:lnTo>
                    <a:pt x="9341" y="12407"/>
                  </a:lnTo>
                  <a:lnTo>
                    <a:pt x="9876" y="11872"/>
                  </a:lnTo>
                  <a:lnTo>
                    <a:pt x="9876" y="15295"/>
                  </a:lnTo>
                  <a:lnTo>
                    <a:pt x="1819" y="15331"/>
                  </a:lnTo>
                  <a:lnTo>
                    <a:pt x="1819" y="12229"/>
                  </a:lnTo>
                  <a:lnTo>
                    <a:pt x="1747" y="12051"/>
                  </a:lnTo>
                  <a:lnTo>
                    <a:pt x="1569" y="12015"/>
                  </a:lnTo>
                  <a:lnTo>
                    <a:pt x="1391" y="12051"/>
                  </a:lnTo>
                  <a:lnTo>
                    <a:pt x="1355" y="12229"/>
                  </a:lnTo>
                  <a:lnTo>
                    <a:pt x="1355" y="13940"/>
                  </a:lnTo>
                  <a:lnTo>
                    <a:pt x="428" y="13940"/>
                  </a:lnTo>
                  <a:lnTo>
                    <a:pt x="428" y="1605"/>
                  </a:lnTo>
                  <a:lnTo>
                    <a:pt x="428" y="1391"/>
                  </a:lnTo>
                  <a:lnTo>
                    <a:pt x="606" y="963"/>
                  </a:lnTo>
                  <a:lnTo>
                    <a:pt x="927" y="678"/>
                  </a:lnTo>
                  <a:lnTo>
                    <a:pt x="1319" y="499"/>
                  </a:lnTo>
                  <a:lnTo>
                    <a:pt x="1533" y="464"/>
                  </a:lnTo>
                  <a:close/>
                  <a:moveTo>
                    <a:pt x="1569" y="0"/>
                  </a:moveTo>
                  <a:lnTo>
                    <a:pt x="1248" y="36"/>
                  </a:lnTo>
                  <a:lnTo>
                    <a:pt x="678" y="285"/>
                  </a:lnTo>
                  <a:lnTo>
                    <a:pt x="250" y="713"/>
                  </a:lnTo>
                  <a:lnTo>
                    <a:pt x="0" y="1284"/>
                  </a:lnTo>
                  <a:lnTo>
                    <a:pt x="0" y="1605"/>
                  </a:lnTo>
                  <a:lnTo>
                    <a:pt x="0" y="14154"/>
                  </a:lnTo>
                  <a:lnTo>
                    <a:pt x="36" y="14332"/>
                  </a:lnTo>
                  <a:lnTo>
                    <a:pt x="214" y="14404"/>
                  </a:lnTo>
                  <a:lnTo>
                    <a:pt x="1319" y="14404"/>
                  </a:lnTo>
                  <a:lnTo>
                    <a:pt x="1319" y="15544"/>
                  </a:lnTo>
                  <a:lnTo>
                    <a:pt x="1355" y="15723"/>
                  </a:lnTo>
                  <a:lnTo>
                    <a:pt x="1569" y="15758"/>
                  </a:lnTo>
                  <a:lnTo>
                    <a:pt x="10125" y="15758"/>
                  </a:lnTo>
                  <a:lnTo>
                    <a:pt x="10304" y="15723"/>
                  </a:lnTo>
                  <a:lnTo>
                    <a:pt x="10339" y="15544"/>
                  </a:lnTo>
                  <a:lnTo>
                    <a:pt x="10339" y="11373"/>
                  </a:lnTo>
                  <a:lnTo>
                    <a:pt x="14012" y="7701"/>
                  </a:lnTo>
                  <a:lnTo>
                    <a:pt x="14118" y="7879"/>
                  </a:lnTo>
                  <a:lnTo>
                    <a:pt x="14118" y="8093"/>
                  </a:lnTo>
                  <a:lnTo>
                    <a:pt x="14047" y="8343"/>
                  </a:lnTo>
                  <a:lnTo>
                    <a:pt x="13869" y="8557"/>
                  </a:lnTo>
                  <a:lnTo>
                    <a:pt x="12407" y="9519"/>
                  </a:lnTo>
                  <a:lnTo>
                    <a:pt x="12051" y="9804"/>
                  </a:lnTo>
                  <a:lnTo>
                    <a:pt x="11659" y="10553"/>
                  </a:lnTo>
                  <a:lnTo>
                    <a:pt x="11623" y="10945"/>
                  </a:lnTo>
                  <a:lnTo>
                    <a:pt x="11694" y="11159"/>
                  </a:lnTo>
                  <a:lnTo>
                    <a:pt x="11872" y="11195"/>
                  </a:lnTo>
                  <a:lnTo>
                    <a:pt x="12051" y="11159"/>
                  </a:lnTo>
                  <a:lnTo>
                    <a:pt x="12086" y="10945"/>
                  </a:lnTo>
                  <a:lnTo>
                    <a:pt x="12122" y="10660"/>
                  </a:lnTo>
                  <a:lnTo>
                    <a:pt x="12407" y="10125"/>
                  </a:lnTo>
                  <a:lnTo>
                    <a:pt x="12657" y="9911"/>
                  </a:lnTo>
                  <a:lnTo>
                    <a:pt x="14118" y="8913"/>
                  </a:lnTo>
                  <a:lnTo>
                    <a:pt x="14297" y="8771"/>
                  </a:lnTo>
                  <a:lnTo>
                    <a:pt x="14546" y="8378"/>
                  </a:lnTo>
                  <a:lnTo>
                    <a:pt x="14582" y="8164"/>
                  </a:lnTo>
                  <a:lnTo>
                    <a:pt x="14582" y="7915"/>
                  </a:lnTo>
                  <a:lnTo>
                    <a:pt x="14439" y="7487"/>
                  </a:lnTo>
                  <a:lnTo>
                    <a:pt x="14297" y="7309"/>
                  </a:lnTo>
                  <a:lnTo>
                    <a:pt x="14190" y="7202"/>
                  </a:lnTo>
                  <a:lnTo>
                    <a:pt x="13227" y="6239"/>
                  </a:lnTo>
                  <a:lnTo>
                    <a:pt x="13156" y="6168"/>
                  </a:lnTo>
                  <a:lnTo>
                    <a:pt x="12978" y="6168"/>
                  </a:lnTo>
                  <a:lnTo>
                    <a:pt x="12906" y="6239"/>
                  </a:lnTo>
                  <a:lnTo>
                    <a:pt x="10339" y="8771"/>
                  </a:lnTo>
                  <a:lnTo>
                    <a:pt x="10339" y="2282"/>
                  </a:lnTo>
                  <a:lnTo>
                    <a:pt x="10589" y="2211"/>
                  </a:lnTo>
                  <a:lnTo>
                    <a:pt x="10945" y="1997"/>
                  </a:lnTo>
                  <a:lnTo>
                    <a:pt x="11266" y="1462"/>
                  </a:lnTo>
                  <a:lnTo>
                    <a:pt x="11195" y="642"/>
                  </a:lnTo>
                  <a:lnTo>
                    <a:pt x="10767" y="178"/>
                  </a:lnTo>
                  <a:lnTo>
                    <a:pt x="10375" y="36"/>
                  </a:lnTo>
                  <a:lnTo>
                    <a:pt x="10125" y="0"/>
                  </a:lnTo>
                  <a:lnTo>
                    <a:pt x="8842" y="0"/>
                  </a:lnTo>
                  <a:lnTo>
                    <a:pt x="8664" y="72"/>
                  </a:lnTo>
                  <a:lnTo>
                    <a:pt x="8628" y="250"/>
                  </a:lnTo>
                  <a:lnTo>
                    <a:pt x="8664" y="428"/>
                  </a:lnTo>
                  <a:lnTo>
                    <a:pt x="8842" y="499"/>
                  </a:lnTo>
                  <a:lnTo>
                    <a:pt x="10125" y="499"/>
                  </a:lnTo>
                  <a:lnTo>
                    <a:pt x="10411" y="535"/>
                  </a:lnTo>
                  <a:lnTo>
                    <a:pt x="10767" y="892"/>
                  </a:lnTo>
                  <a:lnTo>
                    <a:pt x="10767" y="1426"/>
                  </a:lnTo>
                  <a:lnTo>
                    <a:pt x="10411" y="1818"/>
                  </a:lnTo>
                  <a:lnTo>
                    <a:pt x="10125" y="1854"/>
                  </a:lnTo>
                  <a:lnTo>
                    <a:pt x="2496" y="1854"/>
                  </a:lnTo>
                  <a:lnTo>
                    <a:pt x="2674" y="1533"/>
                  </a:lnTo>
                  <a:lnTo>
                    <a:pt x="2674" y="820"/>
                  </a:lnTo>
                  <a:lnTo>
                    <a:pt x="2496" y="499"/>
                  </a:lnTo>
                  <a:lnTo>
                    <a:pt x="8058" y="499"/>
                  </a:lnTo>
                  <a:lnTo>
                    <a:pt x="8236" y="428"/>
                  </a:lnTo>
                  <a:lnTo>
                    <a:pt x="8307" y="250"/>
                  </a:lnTo>
                  <a:lnTo>
                    <a:pt x="8236" y="72"/>
                  </a:lnTo>
                  <a:lnTo>
                    <a:pt x="8058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49"/>
          <p:cNvGrpSpPr/>
          <p:nvPr/>
        </p:nvGrpSpPr>
        <p:grpSpPr>
          <a:xfrm>
            <a:off x="6228135" y="917732"/>
            <a:ext cx="373940" cy="527229"/>
            <a:chOff x="6213960" y="935732"/>
            <a:chExt cx="373940" cy="527229"/>
          </a:xfrm>
        </p:grpSpPr>
        <p:sp>
          <p:nvSpPr>
            <p:cNvPr id="1315" name="Google Shape;1315;p49"/>
            <p:cNvSpPr/>
            <p:nvPr/>
          </p:nvSpPr>
          <p:spPr>
            <a:xfrm>
              <a:off x="6213960" y="935732"/>
              <a:ext cx="373940" cy="527229"/>
            </a:xfrm>
            <a:custGeom>
              <a:rect b="b" l="l" r="r" t="t"/>
              <a:pathLst>
                <a:path extrusionOk="0" h="15082" w="10697">
                  <a:moveTo>
                    <a:pt x="10233" y="429"/>
                  </a:moveTo>
                  <a:lnTo>
                    <a:pt x="10233" y="14654"/>
                  </a:lnTo>
                  <a:lnTo>
                    <a:pt x="428" y="14654"/>
                  </a:lnTo>
                  <a:lnTo>
                    <a:pt x="428" y="429"/>
                  </a:lnTo>
                  <a:close/>
                  <a:moveTo>
                    <a:pt x="214" y="1"/>
                  </a:moveTo>
                  <a:lnTo>
                    <a:pt x="36" y="36"/>
                  </a:lnTo>
                  <a:lnTo>
                    <a:pt x="0" y="215"/>
                  </a:lnTo>
                  <a:lnTo>
                    <a:pt x="0" y="14868"/>
                  </a:lnTo>
                  <a:lnTo>
                    <a:pt x="36" y="15046"/>
                  </a:lnTo>
                  <a:lnTo>
                    <a:pt x="214" y="15082"/>
                  </a:lnTo>
                  <a:lnTo>
                    <a:pt x="10447" y="15082"/>
                  </a:lnTo>
                  <a:lnTo>
                    <a:pt x="10625" y="15046"/>
                  </a:lnTo>
                  <a:lnTo>
                    <a:pt x="10696" y="14868"/>
                  </a:lnTo>
                  <a:lnTo>
                    <a:pt x="10696" y="215"/>
                  </a:lnTo>
                  <a:lnTo>
                    <a:pt x="10625" y="36"/>
                  </a:lnTo>
                  <a:lnTo>
                    <a:pt x="10447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6245125" y="965657"/>
              <a:ext cx="311611" cy="467382"/>
            </a:xfrm>
            <a:custGeom>
              <a:rect b="b" l="l" r="r" t="t"/>
              <a:pathLst>
                <a:path extrusionOk="0" h="13370" w="8914">
                  <a:moveTo>
                    <a:pt x="8450" y="464"/>
                  </a:moveTo>
                  <a:lnTo>
                    <a:pt x="8450" y="6489"/>
                  </a:lnTo>
                  <a:lnTo>
                    <a:pt x="429" y="6489"/>
                  </a:lnTo>
                  <a:lnTo>
                    <a:pt x="429" y="464"/>
                  </a:lnTo>
                  <a:close/>
                  <a:moveTo>
                    <a:pt x="215" y="0"/>
                  </a:moveTo>
                  <a:lnTo>
                    <a:pt x="36" y="72"/>
                  </a:lnTo>
                  <a:lnTo>
                    <a:pt x="1" y="250"/>
                  </a:lnTo>
                  <a:lnTo>
                    <a:pt x="1" y="9341"/>
                  </a:lnTo>
                  <a:lnTo>
                    <a:pt x="36" y="9519"/>
                  </a:lnTo>
                  <a:lnTo>
                    <a:pt x="393" y="9519"/>
                  </a:lnTo>
                  <a:lnTo>
                    <a:pt x="429" y="9341"/>
                  </a:lnTo>
                  <a:lnTo>
                    <a:pt x="429" y="6917"/>
                  </a:lnTo>
                  <a:lnTo>
                    <a:pt x="8450" y="6917"/>
                  </a:lnTo>
                  <a:lnTo>
                    <a:pt x="8450" y="12906"/>
                  </a:lnTo>
                  <a:lnTo>
                    <a:pt x="429" y="12906"/>
                  </a:lnTo>
                  <a:lnTo>
                    <a:pt x="429" y="10233"/>
                  </a:lnTo>
                  <a:lnTo>
                    <a:pt x="393" y="10054"/>
                  </a:lnTo>
                  <a:lnTo>
                    <a:pt x="36" y="10054"/>
                  </a:lnTo>
                  <a:lnTo>
                    <a:pt x="1" y="10233"/>
                  </a:lnTo>
                  <a:lnTo>
                    <a:pt x="1" y="13120"/>
                  </a:lnTo>
                  <a:lnTo>
                    <a:pt x="36" y="13299"/>
                  </a:lnTo>
                  <a:lnTo>
                    <a:pt x="215" y="13370"/>
                  </a:lnTo>
                  <a:lnTo>
                    <a:pt x="8664" y="13370"/>
                  </a:lnTo>
                  <a:lnTo>
                    <a:pt x="8842" y="13299"/>
                  </a:lnTo>
                  <a:lnTo>
                    <a:pt x="8914" y="13120"/>
                  </a:lnTo>
                  <a:lnTo>
                    <a:pt x="8914" y="250"/>
                  </a:lnTo>
                  <a:lnTo>
                    <a:pt x="8842" y="72"/>
                  </a:lnTo>
                  <a:lnTo>
                    <a:pt x="8664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6331120" y="1223650"/>
              <a:ext cx="139620" cy="77291"/>
            </a:xfrm>
            <a:custGeom>
              <a:rect b="b" l="l" r="r" t="t"/>
              <a:pathLst>
                <a:path extrusionOk="0" h="2211" w="3994">
                  <a:moveTo>
                    <a:pt x="3530" y="428"/>
                  </a:moveTo>
                  <a:lnTo>
                    <a:pt x="3530" y="1783"/>
                  </a:lnTo>
                  <a:lnTo>
                    <a:pt x="429" y="1783"/>
                  </a:lnTo>
                  <a:lnTo>
                    <a:pt x="429" y="428"/>
                  </a:lnTo>
                  <a:close/>
                  <a:moveTo>
                    <a:pt x="215" y="0"/>
                  </a:moveTo>
                  <a:lnTo>
                    <a:pt x="36" y="36"/>
                  </a:lnTo>
                  <a:lnTo>
                    <a:pt x="1" y="214"/>
                  </a:lnTo>
                  <a:lnTo>
                    <a:pt x="1" y="1997"/>
                  </a:lnTo>
                  <a:lnTo>
                    <a:pt x="36" y="2175"/>
                  </a:lnTo>
                  <a:lnTo>
                    <a:pt x="215" y="2211"/>
                  </a:lnTo>
                  <a:lnTo>
                    <a:pt x="3744" y="2211"/>
                  </a:lnTo>
                  <a:lnTo>
                    <a:pt x="3922" y="2175"/>
                  </a:lnTo>
                  <a:lnTo>
                    <a:pt x="3994" y="1997"/>
                  </a:lnTo>
                  <a:lnTo>
                    <a:pt x="3994" y="214"/>
                  </a:lnTo>
                  <a:lnTo>
                    <a:pt x="3922" y="36"/>
                  </a:lnTo>
                  <a:lnTo>
                    <a:pt x="3744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6352934" y="1314612"/>
              <a:ext cx="95993" cy="16255"/>
            </a:xfrm>
            <a:custGeom>
              <a:rect b="b" l="l" r="r" t="t"/>
              <a:pathLst>
                <a:path extrusionOk="0" h="465" w="2746">
                  <a:moveTo>
                    <a:pt x="179" y="1"/>
                  </a:moveTo>
                  <a:lnTo>
                    <a:pt x="1" y="72"/>
                  </a:lnTo>
                  <a:lnTo>
                    <a:pt x="1" y="393"/>
                  </a:lnTo>
                  <a:lnTo>
                    <a:pt x="179" y="464"/>
                  </a:lnTo>
                  <a:lnTo>
                    <a:pt x="2567" y="464"/>
                  </a:lnTo>
                  <a:lnTo>
                    <a:pt x="2746" y="393"/>
                  </a:lnTo>
                  <a:lnTo>
                    <a:pt x="2746" y="72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6331120" y="996805"/>
              <a:ext cx="139620" cy="77326"/>
            </a:xfrm>
            <a:custGeom>
              <a:rect b="b" l="l" r="r" t="t"/>
              <a:pathLst>
                <a:path extrusionOk="0" h="2212" w="3994">
                  <a:moveTo>
                    <a:pt x="3530" y="464"/>
                  </a:moveTo>
                  <a:lnTo>
                    <a:pt x="3530" y="1783"/>
                  </a:lnTo>
                  <a:lnTo>
                    <a:pt x="429" y="1783"/>
                  </a:lnTo>
                  <a:lnTo>
                    <a:pt x="429" y="464"/>
                  </a:lnTo>
                  <a:close/>
                  <a:moveTo>
                    <a:pt x="215" y="1"/>
                  </a:moveTo>
                  <a:lnTo>
                    <a:pt x="36" y="36"/>
                  </a:lnTo>
                  <a:lnTo>
                    <a:pt x="1" y="215"/>
                  </a:lnTo>
                  <a:lnTo>
                    <a:pt x="1" y="1997"/>
                  </a:lnTo>
                  <a:lnTo>
                    <a:pt x="36" y="2175"/>
                  </a:lnTo>
                  <a:lnTo>
                    <a:pt x="215" y="2211"/>
                  </a:lnTo>
                  <a:lnTo>
                    <a:pt x="3744" y="2211"/>
                  </a:lnTo>
                  <a:lnTo>
                    <a:pt x="3922" y="2175"/>
                  </a:lnTo>
                  <a:lnTo>
                    <a:pt x="3994" y="1997"/>
                  </a:lnTo>
                  <a:lnTo>
                    <a:pt x="3994" y="250"/>
                  </a:lnTo>
                  <a:lnTo>
                    <a:pt x="3922" y="72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352934" y="1090283"/>
              <a:ext cx="95993" cy="14997"/>
            </a:xfrm>
            <a:custGeom>
              <a:rect b="b" l="l" r="r" t="t"/>
              <a:pathLst>
                <a:path extrusionOk="0" h="429" w="2746">
                  <a:moveTo>
                    <a:pt x="179" y="1"/>
                  </a:moveTo>
                  <a:lnTo>
                    <a:pt x="1" y="36"/>
                  </a:lnTo>
                  <a:lnTo>
                    <a:pt x="1" y="393"/>
                  </a:lnTo>
                  <a:lnTo>
                    <a:pt x="179" y="428"/>
                  </a:lnTo>
                  <a:lnTo>
                    <a:pt x="2567" y="428"/>
                  </a:lnTo>
                  <a:lnTo>
                    <a:pt x="2746" y="393"/>
                  </a:lnTo>
                  <a:lnTo>
                    <a:pt x="2746" y="36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2490094" y="4101871"/>
            <a:ext cx="373960" cy="464674"/>
            <a:chOff x="2426891" y="4119138"/>
            <a:chExt cx="373960" cy="464674"/>
          </a:xfrm>
        </p:grpSpPr>
        <p:sp>
          <p:nvSpPr>
            <p:cNvPr id="1322" name="Google Shape;1322;p49"/>
            <p:cNvSpPr/>
            <p:nvPr/>
          </p:nvSpPr>
          <p:spPr>
            <a:xfrm>
              <a:off x="2426891" y="4119138"/>
              <a:ext cx="373960" cy="464674"/>
            </a:xfrm>
            <a:custGeom>
              <a:rect b="b" l="l" r="r" t="t"/>
              <a:pathLst>
                <a:path extrusionOk="0" h="16437" w="13227">
                  <a:moveTo>
                    <a:pt x="499" y="1"/>
                  </a:moveTo>
                  <a:lnTo>
                    <a:pt x="321" y="36"/>
                  </a:lnTo>
                  <a:lnTo>
                    <a:pt x="71" y="286"/>
                  </a:lnTo>
                  <a:lnTo>
                    <a:pt x="71" y="464"/>
                  </a:lnTo>
                  <a:lnTo>
                    <a:pt x="71" y="3209"/>
                  </a:lnTo>
                  <a:lnTo>
                    <a:pt x="143" y="3352"/>
                  </a:lnTo>
                  <a:lnTo>
                    <a:pt x="464" y="3352"/>
                  </a:lnTo>
                  <a:lnTo>
                    <a:pt x="535" y="3209"/>
                  </a:lnTo>
                  <a:lnTo>
                    <a:pt x="535" y="464"/>
                  </a:lnTo>
                  <a:lnTo>
                    <a:pt x="6382" y="464"/>
                  </a:lnTo>
                  <a:lnTo>
                    <a:pt x="6382" y="15973"/>
                  </a:lnTo>
                  <a:lnTo>
                    <a:pt x="499" y="15973"/>
                  </a:lnTo>
                  <a:lnTo>
                    <a:pt x="499" y="4671"/>
                  </a:lnTo>
                  <a:lnTo>
                    <a:pt x="428" y="4493"/>
                  </a:lnTo>
                  <a:lnTo>
                    <a:pt x="71" y="4493"/>
                  </a:lnTo>
                  <a:lnTo>
                    <a:pt x="0" y="4671"/>
                  </a:lnTo>
                  <a:lnTo>
                    <a:pt x="0" y="16008"/>
                  </a:lnTo>
                  <a:lnTo>
                    <a:pt x="36" y="16187"/>
                  </a:lnTo>
                  <a:lnTo>
                    <a:pt x="285" y="16436"/>
                  </a:lnTo>
                  <a:lnTo>
                    <a:pt x="12977" y="16436"/>
                  </a:lnTo>
                  <a:lnTo>
                    <a:pt x="13191" y="16187"/>
                  </a:lnTo>
                  <a:lnTo>
                    <a:pt x="13227" y="16008"/>
                  </a:lnTo>
                  <a:lnTo>
                    <a:pt x="13227" y="464"/>
                  </a:lnTo>
                  <a:lnTo>
                    <a:pt x="13227" y="286"/>
                  </a:lnTo>
                  <a:lnTo>
                    <a:pt x="12977" y="36"/>
                  </a:lnTo>
                  <a:lnTo>
                    <a:pt x="12799" y="1"/>
                  </a:lnTo>
                  <a:lnTo>
                    <a:pt x="11088" y="1"/>
                  </a:lnTo>
                  <a:lnTo>
                    <a:pt x="10874" y="72"/>
                  </a:lnTo>
                  <a:lnTo>
                    <a:pt x="10874" y="429"/>
                  </a:lnTo>
                  <a:lnTo>
                    <a:pt x="11088" y="464"/>
                  </a:lnTo>
                  <a:lnTo>
                    <a:pt x="12763" y="464"/>
                  </a:lnTo>
                  <a:lnTo>
                    <a:pt x="12763" y="15973"/>
                  </a:lnTo>
                  <a:lnTo>
                    <a:pt x="6881" y="15973"/>
                  </a:lnTo>
                  <a:lnTo>
                    <a:pt x="6881" y="464"/>
                  </a:lnTo>
                  <a:lnTo>
                    <a:pt x="9590" y="464"/>
                  </a:lnTo>
                  <a:lnTo>
                    <a:pt x="9804" y="429"/>
                  </a:lnTo>
                  <a:lnTo>
                    <a:pt x="9804" y="72"/>
                  </a:lnTo>
                  <a:lnTo>
                    <a:pt x="9590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2473256" y="4166518"/>
              <a:ext cx="102827" cy="160291"/>
            </a:xfrm>
            <a:custGeom>
              <a:rect b="b" l="l" r="r" t="t"/>
              <a:pathLst>
                <a:path extrusionOk="0" h="5670" w="3637">
                  <a:moveTo>
                    <a:pt x="3173" y="500"/>
                  </a:moveTo>
                  <a:lnTo>
                    <a:pt x="3173" y="1997"/>
                  </a:lnTo>
                  <a:lnTo>
                    <a:pt x="464" y="1997"/>
                  </a:lnTo>
                  <a:lnTo>
                    <a:pt x="464" y="500"/>
                  </a:lnTo>
                  <a:close/>
                  <a:moveTo>
                    <a:pt x="3173" y="2496"/>
                  </a:moveTo>
                  <a:lnTo>
                    <a:pt x="3173" y="5206"/>
                  </a:lnTo>
                  <a:lnTo>
                    <a:pt x="464" y="5206"/>
                  </a:lnTo>
                  <a:lnTo>
                    <a:pt x="464" y="2496"/>
                  </a:lnTo>
                  <a:close/>
                  <a:moveTo>
                    <a:pt x="392" y="0"/>
                  </a:moveTo>
                  <a:lnTo>
                    <a:pt x="214" y="36"/>
                  </a:lnTo>
                  <a:lnTo>
                    <a:pt x="0" y="250"/>
                  </a:lnTo>
                  <a:lnTo>
                    <a:pt x="0" y="428"/>
                  </a:lnTo>
                  <a:lnTo>
                    <a:pt x="0" y="5277"/>
                  </a:lnTo>
                  <a:lnTo>
                    <a:pt x="0" y="5455"/>
                  </a:lnTo>
                  <a:lnTo>
                    <a:pt x="214" y="5669"/>
                  </a:lnTo>
                  <a:lnTo>
                    <a:pt x="3423" y="5669"/>
                  </a:lnTo>
                  <a:lnTo>
                    <a:pt x="3637" y="5455"/>
                  </a:lnTo>
                  <a:lnTo>
                    <a:pt x="3637" y="5277"/>
                  </a:lnTo>
                  <a:lnTo>
                    <a:pt x="3637" y="428"/>
                  </a:lnTo>
                  <a:lnTo>
                    <a:pt x="3637" y="250"/>
                  </a:lnTo>
                  <a:lnTo>
                    <a:pt x="3423" y="36"/>
                  </a:lnTo>
                  <a:lnTo>
                    <a:pt x="3244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2476253" y="4379159"/>
              <a:ext cx="95787" cy="94789"/>
            </a:xfrm>
            <a:custGeom>
              <a:rect b="b" l="l" r="r" t="t"/>
              <a:pathLst>
                <a:path extrusionOk="0" h="3353" w="3388">
                  <a:moveTo>
                    <a:pt x="1855" y="464"/>
                  </a:moveTo>
                  <a:lnTo>
                    <a:pt x="2461" y="714"/>
                  </a:lnTo>
                  <a:lnTo>
                    <a:pt x="2853" y="1284"/>
                  </a:lnTo>
                  <a:lnTo>
                    <a:pt x="2924" y="1677"/>
                  </a:lnTo>
                  <a:lnTo>
                    <a:pt x="2889" y="1926"/>
                  </a:lnTo>
                  <a:lnTo>
                    <a:pt x="2711" y="2354"/>
                  </a:lnTo>
                  <a:lnTo>
                    <a:pt x="2390" y="2675"/>
                  </a:lnTo>
                  <a:lnTo>
                    <a:pt x="1962" y="2853"/>
                  </a:lnTo>
                  <a:lnTo>
                    <a:pt x="1712" y="2853"/>
                  </a:lnTo>
                  <a:lnTo>
                    <a:pt x="1712" y="2889"/>
                  </a:lnTo>
                  <a:lnTo>
                    <a:pt x="1320" y="2817"/>
                  </a:lnTo>
                  <a:lnTo>
                    <a:pt x="750" y="2425"/>
                  </a:lnTo>
                  <a:lnTo>
                    <a:pt x="500" y="1819"/>
                  </a:lnTo>
                  <a:lnTo>
                    <a:pt x="607" y="1106"/>
                  </a:lnTo>
                  <a:lnTo>
                    <a:pt x="857" y="821"/>
                  </a:lnTo>
                  <a:lnTo>
                    <a:pt x="1142" y="571"/>
                  </a:lnTo>
                  <a:lnTo>
                    <a:pt x="1855" y="464"/>
                  </a:lnTo>
                  <a:close/>
                  <a:moveTo>
                    <a:pt x="1712" y="1"/>
                  </a:moveTo>
                  <a:lnTo>
                    <a:pt x="1177" y="37"/>
                  </a:lnTo>
                  <a:lnTo>
                    <a:pt x="358" y="607"/>
                  </a:lnTo>
                  <a:lnTo>
                    <a:pt x="1" y="1463"/>
                  </a:lnTo>
                  <a:lnTo>
                    <a:pt x="179" y="2425"/>
                  </a:lnTo>
                  <a:lnTo>
                    <a:pt x="500" y="2853"/>
                  </a:lnTo>
                  <a:lnTo>
                    <a:pt x="928" y="3210"/>
                  </a:lnTo>
                  <a:lnTo>
                    <a:pt x="1891" y="3352"/>
                  </a:lnTo>
                  <a:lnTo>
                    <a:pt x="2782" y="2996"/>
                  </a:lnTo>
                  <a:lnTo>
                    <a:pt x="3352" y="2211"/>
                  </a:lnTo>
                  <a:lnTo>
                    <a:pt x="3388" y="1677"/>
                  </a:lnTo>
                  <a:lnTo>
                    <a:pt x="3352" y="1320"/>
                  </a:lnTo>
                  <a:lnTo>
                    <a:pt x="3103" y="714"/>
                  </a:lnTo>
                  <a:lnTo>
                    <a:pt x="2639" y="251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2486346" y="4493055"/>
              <a:ext cx="76647" cy="14135"/>
            </a:xfrm>
            <a:custGeom>
              <a:rect b="b" l="l" r="r" t="t"/>
              <a:pathLst>
                <a:path extrusionOk="0" h="500" w="2711">
                  <a:moveTo>
                    <a:pt x="214" y="1"/>
                  </a:moveTo>
                  <a:lnTo>
                    <a:pt x="1" y="72"/>
                  </a:lnTo>
                  <a:lnTo>
                    <a:pt x="1" y="428"/>
                  </a:lnTo>
                  <a:lnTo>
                    <a:pt x="214" y="500"/>
                  </a:lnTo>
                  <a:lnTo>
                    <a:pt x="2496" y="500"/>
                  </a:lnTo>
                  <a:lnTo>
                    <a:pt x="2710" y="428"/>
                  </a:lnTo>
                  <a:lnTo>
                    <a:pt x="2710" y="72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2486346" y="4523303"/>
              <a:ext cx="76647" cy="13117"/>
            </a:xfrm>
            <a:custGeom>
              <a:rect b="b" l="l" r="r" t="t"/>
              <a:pathLst>
                <a:path extrusionOk="0" h="464" w="2711">
                  <a:moveTo>
                    <a:pt x="214" y="0"/>
                  </a:moveTo>
                  <a:lnTo>
                    <a:pt x="1" y="71"/>
                  </a:lnTo>
                  <a:lnTo>
                    <a:pt x="1" y="428"/>
                  </a:lnTo>
                  <a:lnTo>
                    <a:pt x="214" y="464"/>
                  </a:lnTo>
                  <a:lnTo>
                    <a:pt x="2496" y="464"/>
                  </a:lnTo>
                  <a:lnTo>
                    <a:pt x="2710" y="428"/>
                  </a:lnTo>
                  <a:lnTo>
                    <a:pt x="2710" y="71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2652669" y="4166518"/>
              <a:ext cx="103845" cy="160291"/>
            </a:xfrm>
            <a:custGeom>
              <a:rect b="b" l="l" r="r" t="t"/>
              <a:pathLst>
                <a:path extrusionOk="0" h="5670" w="3673">
                  <a:moveTo>
                    <a:pt x="3209" y="500"/>
                  </a:moveTo>
                  <a:lnTo>
                    <a:pt x="3209" y="1997"/>
                  </a:lnTo>
                  <a:lnTo>
                    <a:pt x="499" y="1997"/>
                  </a:lnTo>
                  <a:lnTo>
                    <a:pt x="499" y="500"/>
                  </a:lnTo>
                  <a:close/>
                  <a:moveTo>
                    <a:pt x="3209" y="2496"/>
                  </a:moveTo>
                  <a:lnTo>
                    <a:pt x="3209" y="5206"/>
                  </a:lnTo>
                  <a:lnTo>
                    <a:pt x="499" y="5206"/>
                  </a:lnTo>
                  <a:lnTo>
                    <a:pt x="499" y="2496"/>
                  </a:lnTo>
                  <a:close/>
                  <a:moveTo>
                    <a:pt x="428" y="0"/>
                  </a:moveTo>
                  <a:lnTo>
                    <a:pt x="250" y="36"/>
                  </a:lnTo>
                  <a:lnTo>
                    <a:pt x="36" y="250"/>
                  </a:lnTo>
                  <a:lnTo>
                    <a:pt x="0" y="428"/>
                  </a:lnTo>
                  <a:lnTo>
                    <a:pt x="0" y="5277"/>
                  </a:lnTo>
                  <a:lnTo>
                    <a:pt x="36" y="5455"/>
                  </a:lnTo>
                  <a:lnTo>
                    <a:pt x="250" y="5669"/>
                  </a:lnTo>
                  <a:lnTo>
                    <a:pt x="3423" y="5669"/>
                  </a:lnTo>
                  <a:lnTo>
                    <a:pt x="3637" y="5455"/>
                  </a:lnTo>
                  <a:lnTo>
                    <a:pt x="3672" y="5277"/>
                  </a:lnTo>
                  <a:lnTo>
                    <a:pt x="3672" y="428"/>
                  </a:lnTo>
                  <a:lnTo>
                    <a:pt x="3637" y="250"/>
                  </a:lnTo>
                  <a:lnTo>
                    <a:pt x="3423" y="36"/>
                  </a:lnTo>
                  <a:lnTo>
                    <a:pt x="3280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2656683" y="4379159"/>
              <a:ext cx="95787" cy="94789"/>
            </a:xfrm>
            <a:custGeom>
              <a:rect b="b" l="l" r="r" t="t"/>
              <a:pathLst>
                <a:path extrusionOk="0" h="3353" w="3388">
                  <a:moveTo>
                    <a:pt x="1819" y="464"/>
                  </a:moveTo>
                  <a:lnTo>
                    <a:pt x="2461" y="714"/>
                  </a:lnTo>
                  <a:lnTo>
                    <a:pt x="2853" y="1284"/>
                  </a:lnTo>
                  <a:lnTo>
                    <a:pt x="2888" y="1677"/>
                  </a:lnTo>
                  <a:lnTo>
                    <a:pt x="2888" y="1926"/>
                  </a:lnTo>
                  <a:lnTo>
                    <a:pt x="2710" y="2354"/>
                  </a:lnTo>
                  <a:lnTo>
                    <a:pt x="2354" y="2675"/>
                  </a:lnTo>
                  <a:lnTo>
                    <a:pt x="1926" y="2853"/>
                  </a:lnTo>
                  <a:lnTo>
                    <a:pt x="1712" y="2853"/>
                  </a:lnTo>
                  <a:lnTo>
                    <a:pt x="1712" y="2889"/>
                  </a:lnTo>
                  <a:lnTo>
                    <a:pt x="1320" y="2817"/>
                  </a:lnTo>
                  <a:lnTo>
                    <a:pt x="749" y="2425"/>
                  </a:lnTo>
                  <a:lnTo>
                    <a:pt x="464" y="1819"/>
                  </a:lnTo>
                  <a:lnTo>
                    <a:pt x="607" y="1106"/>
                  </a:lnTo>
                  <a:lnTo>
                    <a:pt x="856" y="821"/>
                  </a:lnTo>
                  <a:lnTo>
                    <a:pt x="1142" y="571"/>
                  </a:lnTo>
                  <a:lnTo>
                    <a:pt x="1819" y="464"/>
                  </a:lnTo>
                  <a:close/>
                  <a:moveTo>
                    <a:pt x="1712" y="1"/>
                  </a:moveTo>
                  <a:lnTo>
                    <a:pt x="1142" y="37"/>
                  </a:lnTo>
                  <a:lnTo>
                    <a:pt x="357" y="607"/>
                  </a:lnTo>
                  <a:lnTo>
                    <a:pt x="1" y="1498"/>
                  </a:lnTo>
                  <a:lnTo>
                    <a:pt x="179" y="2425"/>
                  </a:lnTo>
                  <a:lnTo>
                    <a:pt x="500" y="2853"/>
                  </a:lnTo>
                  <a:lnTo>
                    <a:pt x="928" y="3210"/>
                  </a:lnTo>
                  <a:lnTo>
                    <a:pt x="1890" y="3352"/>
                  </a:lnTo>
                  <a:lnTo>
                    <a:pt x="2782" y="2996"/>
                  </a:lnTo>
                  <a:lnTo>
                    <a:pt x="3316" y="2211"/>
                  </a:lnTo>
                  <a:lnTo>
                    <a:pt x="3388" y="1677"/>
                  </a:lnTo>
                  <a:lnTo>
                    <a:pt x="3352" y="1320"/>
                  </a:lnTo>
                  <a:lnTo>
                    <a:pt x="3102" y="714"/>
                  </a:lnTo>
                  <a:lnTo>
                    <a:pt x="2639" y="251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2666776" y="4493055"/>
              <a:ext cx="75629" cy="14135"/>
            </a:xfrm>
            <a:custGeom>
              <a:rect b="b" l="l" r="r" t="t"/>
              <a:pathLst>
                <a:path extrusionOk="0" h="500" w="2675">
                  <a:moveTo>
                    <a:pt x="214" y="1"/>
                  </a:moveTo>
                  <a:lnTo>
                    <a:pt x="0" y="72"/>
                  </a:lnTo>
                  <a:lnTo>
                    <a:pt x="0" y="428"/>
                  </a:lnTo>
                  <a:lnTo>
                    <a:pt x="214" y="500"/>
                  </a:lnTo>
                  <a:lnTo>
                    <a:pt x="2496" y="500"/>
                  </a:lnTo>
                  <a:lnTo>
                    <a:pt x="2674" y="428"/>
                  </a:lnTo>
                  <a:lnTo>
                    <a:pt x="2674" y="72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2666776" y="4523303"/>
              <a:ext cx="75629" cy="13117"/>
            </a:xfrm>
            <a:custGeom>
              <a:rect b="b" l="l" r="r" t="t"/>
              <a:pathLst>
                <a:path extrusionOk="0" h="464" w="2675">
                  <a:moveTo>
                    <a:pt x="214" y="0"/>
                  </a:moveTo>
                  <a:lnTo>
                    <a:pt x="0" y="71"/>
                  </a:lnTo>
                  <a:lnTo>
                    <a:pt x="0" y="428"/>
                  </a:lnTo>
                  <a:lnTo>
                    <a:pt x="214" y="464"/>
                  </a:lnTo>
                  <a:lnTo>
                    <a:pt x="2496" y="464"/>
                  </a:lnTo>
                  <a:lnTo>
                    <a:pt x="2674" y="428"/>
                  </a:lnTo>
                  <a:lnTo>
                    <a:pt x="2674" y="71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1" name="Google Shape;1331;p49"/>
          <p:cNvGrpSpPr/>
          <p:nvPr/>
        </p:nvGrpSpPr>
        <p:grpSpPr>
          <a:xfrm>
            <a:off x="6206259" y="4070602"/>
            <a:ext cx="417691" cy="527212"/>
            <a:chOff x="6192084" y="4088602"/>
            <a:chExt cx="417691" cy="527212"/>
          </a:xfrm>
        </p:grpSpPr>
        <p:sp>
          <p:nvSpPr>
            <p:cNvPr id="1332" name="Google Shape;1332;p49"/>
            <p:cNvSpPr/>
            <p:nvPr/>
          </p:nvSpPr>
          <p:spPr>
            <a:xfrm>
              <a:off x="6270709" y="4191718"/>
              <a:ext cx="260442" cy="125060"/>
            </a:xfrm>
            <a:custGeom>
              <a:rect b="b" l="l" r="r" t="t"/>
              <a:pathLst>
                <a:path extrusionOk="0" h="3459" w="7203">
                  <a:moveTo>
                    <a:pt x="5955" y="0"/>
                  </a:moveTo>
                  <a:lnTo>
                    <a:pt x="5776" y="36"/>
                  </a:lnTo>
                  <a:lnTo>
                    <a:pt x="5741" y="214"/>
                  </a:lnTo>
                  <a:lnTo>
                    <a:pt x="5776" y="393"/>
                  </a:lnTo>
                  <a:lnTo>
                    <a:pt x="5955" y="428"/>
                  </a:lnTo>
                  <a:lnTo>
                    <a:pt x="6347" y="428"/>
                  </a:lnTo>
                  <a:lnTo>
                    <a:pt x="4279" y="2033"/>
                  </a:lnTo>
                  <a:lnTo>
                    <a:pt x="3209" y="1070"/>
                  </a:lnTo>
                  <a:lnTo>
                    <a:pt x="3067" y="963"/>
                  </a:lnTo>
                  <a:lnTo>
                    <a:pt x="2817" y="963"/>
                  </a:lnTo>
                  <a:lnTo>
                    <a:pt x="2675" y="1070"/>
                  </a:lnTo>
                  <a:lnTo>
                    <a:pt x="108" y="3066"/>
                  </a:lnTo>
                  <a:lnTo>
                    <a:pt x="1" y="3173"/>
                  </a:lnTo>
                  <a:lnTo>
                    <a:pt x="72" y="3352"/>
                  </a:lnTo>
                  <a:lnTo>
                    <a:pt x="215" y="3459"/>
                  </a:lnTo>
                  <a:lnTo>
                    <a:pt x="357" y="3387"/>
                  </a:lnTo>
                  <a:lnTo>
                    <a:pt x="2924" y="1391"/>
                  </a:lnTo>
                  <a:lnTo>
                    <a:pt x="3994" y="2389"/>
                  </a:lnTo>
                  <a:lnTo>
                    <a:pt x="4101" y="2460"/>
                  </a:lnTo>
                  <a:lnTo>
                    <a:pt x="4386" y="2460"/>
                  </a:lnTo>
                  <a:lnTo>
                    <a:pt x="4528" y="2389"/>
                  </a:lnTo>
                  <a:lnTo>
                    <a:pt x="6703" y="678"/>
                  </a:lnTo>
                  <a:lnTo>
                    <a:pt x="6632" y="1177"/>
                  </a:lnTo>
                  <a:lnTo>
                    <a:pt x="6668" y="1355"/>
                  </a:lnTo>
                  <a:lnTo>
                    <a:pt x="6988" y="1391"/>
                  </a:lnTo>
                  <a:lnTo>
                    <a:pt x="7060" y="1213"/>
                  </a:lnTo>
                  <a:lnTo>
                    <a:pt x="7202" y="286"/>
                  </a:lnTo>
                  <a:lnTo>
                    <a:pt x="7202" y="214"/>
                  </a:lnTo>
                  <a:lnTo>
                    <a:pt x="7131" y="3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6252015" y="4262620"/>
              <a:ext cx="297829" cy="153406"/>
            </a:xfrm>
            <a:custGeom>
              <a:rect b="b" l="l" r="r" t="t"/>
              <a:pathLst>
                <a:path extrusionOk="0" h="4243" w="8237">
                  <a:moveTo>
                    <a:pt x="1356" y="2924"/>
                  </a:moveTo>
                  <a:lnTo>
                    <a:pt x="1356" y="3815"/>
                  </a:lnTo>
                  <a:lnTo>
                    <a:pt x="964" y="3815"/>
                  </a:lnTo>
                  <a:lnTo>
                    <a:pt x="964" y="3209"/>
                  </a:lnTo>
                  <a:lnTo>
                    <a:pt x="1356" y="2924"/>
                  </a:lnTo>
                  <a:close/>
                  <a:moveTo>
                    <a:pt x="5313" y="2068"/>
                  </a:moveTo>
                  <a:lnTo>
                    <a:pt x="5313" y="3815"/>
                  </a:lnTo>
                  <a:lnTo>
                    <a:pt x="4921" y="3815"/>
                  </a:lnTo>
                  <a:lnTo>
                    <a:pt x="4921" y="2389"/>
                  </a:lnTo>
                  <a:lnTo>
                    <a:pt x="5313" y="2068"/>
                  </a:lnTo>
                  <a:close/>
                  <a:moveTo>
                    <a:pt x="7274" y="535"/>
                  </a:moveTo>
                  <a:lnTo>
                    <a:pt x="7274" y="3815"/>
                  </a:lnTo>
                  <a:lnTo>
                    <a:pt x="6882" y="3815"/>
                  </a:lnTo>
                  <a:lnTo>
                    <a:pt x="6882" y="856"/>
                  </a:lnTo>
                  <a:lnTo>
                    <a:pt x="7274" y="535"/>
                  </a:lnTo>
                  <a:close/>
                  <a:moveTo>
                    <a:pt x="7345" y="0"/>
                  </a:moveTo>
                  <a:lnTo>
                    <a:pt x="7167" y="107"/>
                  </a:lnTo>
                  <a:lnTo>
                    <a:pt x="6597" y="535"/>
                  </a:lnTo>
                  <a:lnTo>
                    <a:pt x="6490" y="642"/>
                  </a:lnTo>
                  <a:lnTo>
                    <a:pt x="6454" y="785"/>
                  </a:lnTo>
                  <a:lnTo>
                    <a:pt x="6454" y="3815"/>
                  </a:lnTo>
                  <a:lnTo>
                    <a:pt x="5741" y="3815"/>
                  </a:lnTo>
                  <a:lnTo>
                    <a:pt x="5741" y="1818"/>
                  </a:lnTo>
                  <a:lnTo>
                    <a:pt x="5705" y="1640"/>
                  </a:lnTo>
                  <a:lnTo>
                    <a:pt x="5384" y="1498"/>
                  </a:lnTo>
                  <a:lnTo>
                    <a:pt x="5242" y="1605"/>
                  </a:lnTo>
                  <a:lnTo>
                    <a:pt x="4600" y="2068"/>
                  </a:lnTo>
                  <a:lnTo>
                    <a:pt x="4493" y="2175"/>
                  </a:lnTo>
                  <a:lnTo>
                    <a:pt x="4493" y="2318"/>
                  </a:lnTo>
                  <a:lnTo>
                    <a:pt x="4493" y="3815"/>
                  </a:lnTo>
                  <a:lnTo>
                    <a:pt x="3744" y="3815"/>
                  </a:lnTo>
                  <a:lnTo>
                    <a:pt x="3744" y="1141"/>
                  </a:lnTo>
                  <a:lnTo>
                    <a:pt x="3709" y="999"/>
                  </a:lnTo>
                  <a:lnTo>
                    <a:pt x="3423" y="820"/>
                  </a:lnTo>
                  <a:lnTo>
                    <a:pt x="3281" y="927"/>
                  </a:lnTo>
                  <a:lnTo>
                    <a:pt x="2639" y="1391"/>
                  </a:lnTo>
                  <a:lnTo>
                    <a:pt x="2532" y="1498"/>
                  </a:lnTo>
                  <a:lnTo>
                    <a:pt x="2497" y="1640"/>
                  </a:lnTo>
                  <a:lnTo>
                    <a:pt x="2497" y="2246"/>
                  </a:lnTo>
                  <a:lnTo>
                    <a:pt x="2568" y="2425"/>
                  </a:lnTo>
                  <a:lnTo>
                    <a:pt x="2710" y="2460"/>
                  </a:lnTo>
                  <a:lnTo>
                    <a:pt x="2889" y="2425"/>
                  </a:lnTo>
                  <a:lnTo>
                    <a:pt x="2924" y="2246"/>
                  </a:lnTo>
                  <a:lnTo>
                    <a:pt x="2924" y="1676"/>
                  </a:lnTo>
                  <a:lnTo>
                    <a:pt x="3317" y="1391"/>
                  </a:lnTo>
                  <a:lnTo>
                    <a:pt x="3317" y="3815"/>
                  </a:lnTo>
                  <a:lnTo>
                    <a:pt x="2924" y="3815"/>
                  </a:lnTo>
                  <a:lnTo>
                    <a:pt x="2924" y="3245"/>
                  </a:lnTo>
                  <a:lnTo>
                    <a:pt x="2889" y="3066"/>
                  </a:lnTo>
                  <a:lnTo>
                    <a:pt x="2710" y="3031"/>
                  </a:lnTo>
                  <a:lnTo>
                    <a:pt x="2568" y="3066"/>
                  </a:lnTo>
                  <a:lnTo>
                    <a:pt x="2497" y="3245"/>
                  </a:lnTo>
                  <a:lnTo>
                    <a:pt x="2497" y="3815"/>
                  </a:lnTo>
                  <a:lnTo>
                    <a:pt x="1783" y="3815"/>
                  </a:lnTo>
                  <a:lnTo>
                    <a:pt x="1783" y="2674"/>
                  </a:lnTo>
                  <a:lnTo>
                    <a:pt x="1748" y="2496"/>
                  </a:lnTo>
                  <a:lnTo>
                    <a:pt x="1463" y="2353"/>
                  </a:lnTo>
                  <a:lnTo>
                    <a:pt x="1284" y="2425"/>
                  </a:lnTo>
                  <a:lnTo>
                    <a:pt x="643" y="2924"/>
                  </a:lnTo>
                  <a:lnTo>
                    <a:pt x="571" y="3031"/>
                  </a:lnTo>
                  <a:lnTo>
                    <a:pt x="536" y="3173"/>
                  </a:lnTo>
                  <a:lnTo>
                    <a:pt x="536" y="3815"/>
                  </a:lnTo>
                  <a:lnTo>
                    <a:pt x="215" y="3815"/>
                  </a:lnTo>
                  <a:lnTo>
                    <a:pt x="37" y="3851"/>
                  </a:lnTo>
                  <a:lnTo>
                    <a:pt x="1" y="4029"/>
                  </a:lnTo>
                  <a:lnTo>
                    <a:pt x="37" y="4207"/>
                  </a:lnTo>
                  <a:lnTo>
                    <a:pt x="215" y="4243"/>
                  </a:lnTo>
                  <a:lnTo>
                    <a:pt x="8023" y="4243"/>
                  </a:lnTo>
                  <a:lnTo>
                    <a:pt x="8201" y="4207"/>
                  </a:lnTo>
                  <a:lnTo>
                    <a:pt x="8236" y="4029"/>
                  </a:lnTo>
                  <a:lnTo>
                    <a:pt x="8201" y="3851"/>
                  </a:lnTo>
                  <a:lnTo>
                    <a:pt x="8023" y="3815"/>
                  </a:lnTo>
                  <a:lnTo>
                    <a:pt x="7702" y="3815"/>
                  </a:lnTo>
                  <a:lnTo>
                    <a:pt x="7702" y="357"/>
                  </a:lnTo>
                  <a:lnTo>
                    <a:pt x="7666" y="179"/>
                  </a:lnTo>
                  <a:lnTo>
                    <a:pt x="7345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6355155" y="4455981"/>
              <a:ext cx="91551" cy="15474"/>
            </a:xfrm>
            <a:custGeom>
              <a:rect b="b" l="l" r="r" t="t"/>
              <a:pathLst>
                <a:path extrusionOk="0" h="428" w="2532">
                  <a:moveTo>
                    <a:pt x="179" y="0"/>
                  </a:moveTo>
                  <a:lnTo>
                    <a:pt x="1" y="36"/>
                  </a:lnTo>
                  <a:lnTo>
                    <a:pt x="1" y="392"/>
                  </a:lnTo>
                  <a:lnTo>
                    <a:pt x="179" y="428"/>
                  </a:lnTo>
                  <a:lnTo>
                    <a:pt x="2354" y="428"/>
                  </a:lnTo>
                  <a:lnTo>
                    <a:pt x="2532" y="392"/>
                  </a:lnTo>
                  <a:lnTo>
                    <a:pt x="2532" y="36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353853" y="4490763"/>
              <a:ext cx="94154" cy="15510"/>
            </a:xfrm>
            <a:custGeom>
              <a:rect b="b" l="l" r="r" t="t"/>
              <a:pathLst>
                <a:path extrusionOk="0" h="429" w="2604">
                  <a:moveTo>
                    <a:pt x="215" y="1"/>
                  </a:moveTo>
                  <a:lnTo>
                    <a:pt x="37" y="72"/>
                  </a:lnTo>
                  <a:lnTo>
                    <a:pt x="1" y="215"/>
                  </a:lnTo>
                  <a:lnTo>
                    <a:pt x="37" y="393"/>
                  </a:lnTo>
                  <a:lnTo>
                    <a:pt x="215" y="428"/>
                  </a:lnTo>
                  <a:lnTo>
                    <a:pt x="2390" y="428"/>
                  </a:lnTo>
                  <a:lnTo>
                    <a:pt x="2568" y="393"/>
                  </a:lnTo>
                  <a:lnTo>
                    <a:pt x="2603" y="215"/>
                  </a:lnTo>
                  <a:lnTo>
                    <a:pt x="2568" y="72"/>
                  </a:lnTo>
                  <a:lnTo>
                    <a:pt x="2390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6192084" y="4088602"/>
              <a:ext cx="417691" cy="527212"/>
            </a:xfrm>
            <a:custGeom>
              <a:rect b="b" l="l" r="r" t="t"/>
              <a:pathLst>
                <a:path extrusionOk="0" h="14582" w="11552">
                  <a:moveTo>
                    <a:pt x="2318" y="749"/>
                  </a:moveTo>
                  <a:lnTo>
                    <a:pt x="2318" y="2068"/>
                  </a:lnTo>
                  <a:lnTo>
                    <a:pt x="2246" y="2282"/>
                  </a:lnTo>
                  <a:lnTo>
                    <a:pt x="2033" y="2353"/>
                  </a:lnTo>
                  <a:lnTo>
                    <a:pt x="713" y="2353"/>
                  </a:lnTo>
                  <a:lnTo>
                    <a:pt x="2318" y="749"/>
                  </a:lnTo>
                  <a:close/>
                  <a:moveTo>
                    <a:pt x="9555" y="428"/>
                  </a:moveTo>
                  <a:lnTo>
                    <a:pt x="9733" y="464"/>
                  </a:lnTo>
                  <a:lnTo>
                    <a:pt x="9947" y="678"/>
                  </a:lnTo>
                  <a:lnTo>
                    <a:pt x="9983" y="820"/>
                  </a:lnTo>
                  <a:lnTo>
                    <a:pt x="9983" y="10660"/>
                  </a:lnTo>
                  <a:lnTo>
                    <a:pt x="10019" y="10838"/>
                  </a:lnTo>
                  <a:lnTo>
                    <a:pt x="10197" y="10874"/>
                  </a:lnTo>
                  <a:lnTo>
                    <a:pt x="10339" y="10838"/>
                  </a:lnTo>
                  <a:lnTo>
                    <a:pt x="10411" y="10660"/>
                  </a:lnTo>
                  <a:lnTo>
                    <a:pt x="10411" y="1712"/>
                  </a:lnTo>
                  <a:lnTo>
                    <a:pt x="10910" y="1712"/>
                  </a:lnTo>
                  <a:lnTo>
                    <a:pt x="11124" y="1925"/>
                  </a:lnTo>
                  <a:lnTo>
                    <a:pt x="11124" y="2104"/>
                  </a:lnTo>
                  <a:lnTo>
                    <a:pt x="11124" y="13726"/>
                  </a:lnTo>
                  <a:lnTo>
                    <a:pt x="11124" y="13762"/>
                  </a:lnTo>
                  <a:lnTo>
                    <a:pt x="11124" y="13904"/>
                  </a:lnTo>
                  <a:lnTo>
                    <a:pt x="10874" y="14154"/>
                  </a:lnTo>
                  <a:lnTo>
                    <a:pt x="1819" y="14154"/>
                  </a:lnTo>
                  <a:lnTo>
                    <a:pt x="1605" y="13904"/>
                  </a:lnTo>
                  <a:lnTo>
                    <a:pt x="1569" y="13762"/>
                  </a:lnTo>
                  <a:lnTo>
                    <a:pt x="1569" y="13298"/>
                  </a:lnTo>
                  <a:lnTo>
                    <a:pt x="9555" y="13298"/>
                  </a:lnTo>
                  <a:lnTo>
                    <a:pt x="9912" y="13263"/>
                  </a:lnTo>
                  <a:lnTo>
                    <a:pt x="10339" y="12799"/>
                  </a:lnTo>
                  <a:lnTo>
                    <a:pt x="10411" y="12478"/>
                  </a:lnTo>
                  <a:lnTo>
                    <a:pt x="10411" y="11694"/>
                  </a:lnTo>
                  <a:lnTo>
                    <a:pt x="10339" y="11516"/>
                  </a:lnTo>
                  <a:lnTo>
                    <a:pt x="10197" y="11480"/>
                  </a:lnTo>
                  <a:lnTo>
                    <a:pt x="10019" y="11516"/>
                  </a:lnTo>
                  <a:lnTo>
                    <a:pt x="9983" y="11694"/>
                  </a:lnTo>
                  <a:lnTo>
                    <a:pt x="9983" y="12478"/>
                  </a:lnTo>
                  <a:lnTo>
                    <a:pt x="9947" y="12657"/>
                  </a:lnTo>
                  <a:lnTo>
                    <a:pt x="9733" y="12871"/>
                  </a:lnTo>
                  <a:lnTo>
                    <a:pt x="642" y="12871"/>
                  </a:lnTo>
                  <a:lnTo>
                    <a:pt x="428" y="12657"/>
                  </a:lnTo>
                  <a:lnTo>
                    <a:pt x="428" y="12478"/>
                  </a:lnTo>
                  <a:lnTo>
                    <a:pt x="428" y="2745"/>
                  </a:lnTo>
                  <a:lnTo>
                    <a:pt x="2033" y="2745"/>
                  </a:lnTo>
                  <a:lnTo>
                    <a:pt x="2318" y="2710"/>
                  </a:lnTo>
                  <a:lnTo>
                    <a:pt x="2674" y="2318"/>
                  </a:lnTo>
                  <a:lnTo>
                    <a:pt x="2746" y="2032"/>
                  </a:lnTo>
                  <a:lnTo>
                    <a:pt x="2746" y="428"/>
                  </a:lnTo>
                  <a:close/>
                  <a:moveTo>
                    <a:pt x="2781" y="0"/>
                  </a:moveTo>
                  <a:lnTo>
                    <a:pt x="2460" y="36"/>
                  </a:lnTo>
                  <a:lnTo>
                    <a:pt x="2175" y="250"/>
                  </a:lnTo>
                  <a:lnTo>
                    <a:pt x="214" y="2211"/>
                  </a:lnTo>
                  <a:lnTo>
                    <a:pt x="36" y="2460"/>
                  </a:lnTo>
                  <a:lnTo>
                    <a:pt x="0" y="2781"/>
                  </a:lnTo>
                  <a:lnTo>
                    <a:pt x="0" y="12478"/>
                  </a:lnTo>
                  <a:lnTo>
                    <a:pt x="36" y="12799"/>
                  </a:lnTo>
                  <a:lnTo>
                    <a:pt x="499" y="13263"/>
                  </a:lnTo>
                  <a:lnTo>
                    <a:pt x="820" y="13298"/>
                  </a:lnTo>
                  <a:lnTo>
                    <a:pt x="1141" y="13298"/>
                  </a:lnTo>
                  <a:lnTo>
                    <a:pt x="1141" y="13726"/>
                  </a:lnTo>
                  <a:lnTo>
                    <a:pt x="1213" y="14083"/>
                  </a:lnTo>
                  <a:lnTo>
                    <a:pt x="1640" y="14511"/>
                  </a:lnTo>
                  <a:lnTo>
                    <a:pt x="1997" y="14582"/>
                  </a:lnTo>
                  <a:lnTo>
                    <a:pt x="10732" y="14582"/>
                  </a:lnTo>
                  <a:lnTo>
                    <a:pt x="11052" y="14511"/>
                  </a:lnTo>
                  <a:lnTo>
                    <a:pt x="11516" y="14083"/>
                  </a:lnTo>
                  <a:lnTo>
                    <a:pt x="11552" y="13726"/>
                  </a:lnTo>
                  <a:lnTo>
                    <a:pt x="11552" y="2104"/>
                  </a:lnTo>
                  <a:lnTo>
                    <a:pt x="11516" y="1747"/>
                  </a:lnTo>
                  <a:lnTo>
                    <a:pt x="11052" y="1319"/>
                  </a:lnTo>
                  <a:lnTo>
                    <a:pt x="10732" y="1284"/>
                  </a:lnTo>
                  <a:lnTo>
                    <a:pt x="10411" y="1284"/>
                  </a:lnTo>
                  <a:lnTo>
                    <a:pt x="10411" y="820"/>
                  </a:lnTo>
                  <a:lnTo>
                    <a:pt x="10339" y="499"/>
                  </a:lnTo>
                  <a:lnTo>
                    <a:pt x="9912" y="36"/>
                  </a:lnTo>
                  <a:lnTo>
                    <a:pt x="9555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49"/>
          <p:cNvGrpSpPr/>
          <p:nvPr/>
        </p:nvGrpSpPr>
        <p:grpSpPr>
          <a:xfrm>
            <a:off x="2856021" y="2412018"/>
            <a:ext cx="620263" cy="676637"/>
            <a:chOff x="2856021" y="2412018"/>
            <a:chExt cx="620263" cy="676637"/>
          </a:xfrm>
        </p:grpSpPr>
        <p:sp>
          <p:nvSpPr>
            <p:cNvPr id="1338" name="Google Shape;1338;p49"/>
            <p:cNvSpPr/>
            <p:nvPr/>
          </p:nvSpPr>
          <p:spPr>
            <a:xfrm>
              <a:off x="2856021" y="2520334"/>
              <a:ext cx="537169" cy="568321"/>
            </a:xfrm>
            <a:custGeom>
              <a:rect b="b" l="l" r="r" t="t"/>
              <a:pathLst>
                <a:path extrusionOk="0" h="27310" w="25813">
                  <a:moveTo>
                    <a:pt x="13655" y="1035"/>
                  </a:moveTo>
                  <a:lnTo>
                    <a:pt x="13940" y="1070"/>
                  </a:lnTo>
                  <a:lnTo>
                    <a:pt x="14582" y="1534"/>
                  </a:lnTo>
                  <a:lnTo>
                    <a:pt x="15188" y="2425"/>
                  </a:lnTo>
                  <a:lnTo>
                    <a:pt x="15758" y="3744"/>
                  </a:lnTo>
                  <a:lnTo>
                    <a:pt x="16008" y="4528"/>
                  </a:lnTo>
                  <a:lnTo>
                    <a:pt x="16222" y="5277"/>
                  </a:lnTo>
                  <a:lnTo>
                    <a:pt x="16436" y="6061"/>
                  </a:lnTo>
                  <a:lnTo>
                    <a:pt x="10874" y="6061"/>
                  </a:lnTo>
                  <a:lnTo>
                    <a:pt x="11159" y="4885"/>
                  </a:lnTo>
                  <a:lnTo>
                    <a:pt x="11516" y="3708"/>
                  </a:lnTo>
                  <a:lnTo>
                    <a:pt x="11516" y="3744"/>
                  </a:lnTo>
                  <a:lnTo>
                    <a:pt x="12015" y="2568"/>
                  </a:lnTo>
                  <a:lnTo>
                    <a:pt x="12835" y="1427"/>
                  </a:lnTo>
                  <a:lnTo>
                    <a:pt x="13370" y="1070"/>
                  </a:lnTo>
                  <a:lnTo>
                    <a:pt x="13655" y="1035"/>
                  </a:lnTo>
                  <a:close/>
                  <a:moveTo>
                    <a:pt x="15687" y="1355"/>
                  </a:moveTo>
                  <a:lnTo>
                    <a:pt x="16436" y="1641"/>
                  </a:lnTo>
                  <a:lnTo>
                    <a:pt x="17898" y="2496"/>
                  </a:lnTo>
                  <a:lnTo>
                    <a:pt x="19252" y="3708"/>
                  </a:lnTo>
                  <a:lnTo>
                    <a:pt x="20393" y="5206"/>
                  </a:lnTo>
                  <a:lnTo>
                    <a:pt x="20892" y="6097"/>
                  </a:lnTo>
                  <a:lnTo>
                    <a:pt x="17470" y="6097"/>
                  </a:lnTo>
                  <a:lnTo>
                    <a:pt x="17113" y="4635"/>
                  </a:lnTo>
                  <a:lnTo>
                    <a:pt x="16222" y="2247"/>
                  </a:lnTo>
                  <a:lnTo>
                    <a:pt x="15687" y="1355"/>
                  </a:lnTo>
                  <a:close/>
                  <a:moveTo>
                    <a:pt x="19359" y="2389"/>
                  </a:moveTo>
                  <a:lnTo>
                    <a:pt x="19716" y="2568"/>
                  </a:lnTo>
                  <a:lnTo>
                    <a:pt x="20037" y="2746"/>
                  </a:lnTo>
                  <a:lnTo>
                    <a:pt x="20037" y="2782"/>
                  </a:lnTo>
                  <a:lnTo>
                    <a:pt x="21106" y="3423"/>
                  </a:lnTo>
                  <a:lnTo>
                    <a:pt x="22960" y="5099"/>
                  </a:lnTo>
                  <a:lnTo>
                    <a:pt x="23744" y="6097"/>
                  </a:lnTo>
                  <a:lnTo>
                    <a:pt x="22069" y="6097"/>
                  </a:lnTo>
                  <a:lnTo>
                    <a:pt x="21534" y="5063"/>
                  </a:lnTo>
                  <a:lnTo>
                    <a:pt x="20179" y="3209"/>
                  </a:lnTo>
                  <a:lnTo>
                    <a:pt x="19359" y="2389"/>
                  </a:lnTo>
                  <a:close/>
                  <a:moveTo>
                    <a:pt x="2852" y="7060"/>
                  </a:moveTo>
                  <a:lnTo>
                    <a:pt x="4778" y="7095"/>
                  </a:lnTo>
                  <a:lnTo>
                    <a:pt x="4243" y="8557"/>
                  </a:lnTo>
                  <a:lnTo>
                    <a:pt x="3637" y="11588"/>
                  </a:lnTo>
                  <a:lnTo>
                    <a:pt x="3530" y="13156"/>
                  </a:lnTo>
                  <a:lnTo>
                    <a:pt x="1034" y="13156"/>
                  </a:lnTo>
                  <a:lnTo>
                    <a:pt x="1070" y="12336"/>
                  </a:lnTo>
                  <a:lnTo>
                    <a:pt x="1319" y="10768"/>
                  </a:lnTo>
                  <a:lnTo>
                    <a:pt x="1783" y="9235"/>
                  </a:lnTo>
                  <a:lnTo>
                    <a:pt x="2460" y="7773"/>
                  </a:lnTo>
                  <a:lnTo>
                    <a:pt x="2852" y="7060"/>
                  </a:lnTo>
                  <a:close/>
                  <a:moveTo>
                    <a:pt x="3530" y="14154"/>
                  </a:moveTo>
                  <a:lnTo>
                    <a:pt x="3601" y="15581"/>
                  </a:lnTo>
                  <a:lnTo>
                    <a:pt x="4136" y="18361"/>
                  </a:lnTo>
                  <a:lnTo>
                    <a:pt x="4564" y="19716"/>
                  </a:lnTo>
                  <a:lnTo>
                    <a:pt x="2567" y="19716"/>
                  </a:lnTo>
                  <a:lnTo>
                    <a:pt x="2211" y="19074"/>
                  </a:lnTo>
                  <a:lnTo>
                    <a:pt x="1676" y="17720"/>
                  </a:lnTo>
                  <a:lnTo>
                    <a:pt x="1284" y="16329"/>
                  </a:lnTo>
                  <a:lnTo>
                    <a:pt x="1070" y="14867"/>
                  </a:lnTo>
                  <a:lnTo>
                    <a:pt x="1034" y="14154"/>
                  </a:lnTo>
                  <a:close/>
                  <a:moveTo>
                    <a:pt x="4992" y="20750"/>
                  </a:moveTo>
                  <a:lnTo>
                    <a:pt x="5633" y="22034"/>
                  </a:lnTo>
                  <a:lnTo>
                    <a:pt x="6453" y="23246"/>
                  </a:lnTo>
                  <a:lnTo>
                    <a:pt x="7131" y="24137"/>
                  </a:lnTo>
                  <a:lnTo>
                    <a:pt x="7915" y="24921"/>
                  </a:lnTo>
                  <a:lnTo>
                    <a:pt x="7915" y="24921"/>
                  </a:lnTo>
                  <a:lnTo>
                    <a:pt x="7202" y="24565"/>
                  </a:lnTo>
                  <a:lnTo>
                    <a:pt x="5883" y="23638"/>
                  </a:lnTo>
                  <a:lnTo>
                    <a:pt x="4706" y="22568"/>
                  </a:lnTo>
                  <a:lnTo>
                    <a:pt x="3637" y="21392"/>
                  </a:lnTo>
                  <a:lnTo>
                    <a:pt x="3198" y="20750"/>
                  </a:lnTo>
                  <a:close/>
                  <a:moveTo>
                    <a:pt x="24137" y="20714"/>
                  </a:moveTo>
                  <a:lnTo>
                    <a:pt x="23637" y="21392"/>
                  </a:lnTo>
                  <a:lnTo>
                    <a:pt x="22604" y="22568"/>
                  </a:lnTo>
                  <a:lnTo>
                    <a:pt x="21391" y="23638"/>
                  </a:lnTo>
                  <a:lnTo>
                    <a:pt x="20072" y="24565"/>
                  </a:lnTo>
                  <a:lnTo>
                    <a:pt x="19359" y="24921"/>
                  </a:lnTo>
                  <a:lnTo>
                    <a:pt x="19538" y="24743"/>
                  </a:lnTo>
                  <a:lnTo>
                    <a:pt x="19716" y="24565"/>
                  </a:lnTo>
                  <a:lnTo>
                    <a:pt x="20500" y="23709"/>
                  </a:lnTo>
                  <a:lnTo>
                    <a:pt x="21784" y="21784"/>
                  </a:lnTo>
                  <a:lnTo>
                    <a:pt x="22318" y="20714"/>
                  </a:lnTo>
                  <a:close/>
                  <a:moveTo>
                    <a:pt x="21178" y="20714"/>
                  </a:moveTo>
                  <a:lnTo>
                    <a:pt x="20714" y="21570"/>
                  </a:lnTo>
                  <a:lnTo>
                    <a:pt x="19644" y="23139"/>
                  </a:lnTo>
                  <a:lnTo>
                    <a:pt x="19003" y="23852"/>
                  </a:lnTo>
                  <a:lnTo>
                    <a:pt x="18290" y="24529"/>
                  </a:lnTo>
                  <a:lnTo>
                    <a:pt x="16614" y="25599"/>
                  </a:lnTo>
                  <a:lnTo>
                    <a:pt x="15687" y="25955"/>
                  </a:lnTo>
                  <a:lnTo>
                    <a:pt x="15687" y="25955"/>
                  </a:lnTo>
                  <a:lnTo>
                    <a:pt x="16293" y="24993"/>
                  </a:lnTo>
                  <a:lnTo>
                    <a:pt x="17220" y="22319"/>
                  </a:lnTo>
                  <a:lnTo>
                    <a:pt x="17577" y="20714"/>
                  </a:lnTo>
                  <a:close/>
                  <a:moveTo>
                    <a:pt x="16650" y="7095"/>
                  </a:moveTo>
                  <a:lnTo>
                    <a:pt x="16864" y="8593"/>
                  </a:lnTo>
                  <a:lnTo>
                    <a:pt x="17149" y="11623"/>
                  </a:lnTo>
                  <a:lnTo>
                    <a:pt x="17184" y="13156"/>
                  </a:lnTo>
                  <a:lnTo>
                    <a:pt x="14653" y="13156"/>
                  </a:lnTo>
                  <a:lnTo>
                    <a:pt x="14439" y="13192"/>
                  </a:lnTo>
                  <a:lnTo>
                    <a:pt x="14225" y="13477"/>
                  </a:lnTo>
                  <a:lnTo>
                    <a:pt x="14225" y="13834"/>
                  </a:lnTo>
                  <a:lnTo>
                    <a:pt x="14439" y="14119"/>
                  </a:lnTo>
                  <a:lnTo>
                    <a:pt x="14653" y="14154"/>
                  </a:lnTo>
                  <a:lnTo>
                    <a:pt x="17184" y="14154"/>
                  </a:lnTo>
                  <a:lnTo>
                    <a:pt x="17149" y="15581"/>
                  </a:lnTo>
                  <a:lnTo>
                    <a:pt x="16935" y="18361"/>
                  </a:lnTo>
                  <a:lnTo>
                    <a:pt x="16721" y="19716"/>
                  </a:lnTo>
                  <a:lnTo>
                    <a:pt x="14653" y="19716"/>
                  </a:lnTo>
                  <a:lnTo>
                    <a:pt x="14439" y="19787"/>
                  </a:lnTo>
                  <a:lnTo>
                    <a:pt x="14225" y="20037"/>
                  </a:lnTo>
                  <a:lnTo>
                    <a:pt x="14225" y="20394"/>
                  </a:lnTo>
                  <a:lnTo>
                    <a:pt x="14439" y="20679"/>
                  </a:lnTo>
                  <a:lnTo>
                    <a:pt x="14653" y="20750"/>
                  </a:lnTo>
                  <a:lnTo>
                    <a:pt x="16543" y="20750"/>
                  </a:lnTo>
                  <a:lnTo>
                    <a:pt x="16329" y="21784"/>
                  </a:lnTo>
                  <a:lnTo>
                    <a:pt x="16044" y="22818"/>
                  </a:lnTo>
                  <a:lnTo>
                    <a:pt x="15758" y="23602"/>
                  </a:lnTo>
                  <a:lnTo>
                    <a:pt x="15188" y="24886"/>
                  </a:lnTo>
                  <a:lnTo>
                    <a:pt x="14582" y="25777"/>
                  </a:lnTo>
                  <a:lnTo>
                    <a:pt x="13976" y="26240"/>
                  </a:lnTo>
                  <a:lnTo>
                    <a:pt x="13655" y="26312"/>
                  </a:lnTo>
                  <a:lnTo>
                    <a:pt x="13405" y="26276"/>
                  </a:lnTo>
                  <a:lnTo>
                    <a:pt x="12871" y="25920"/>
                  </a:lnTo>
                  <a:lnTo>
                    <a:pt x="12086" y="24886"/>
                  </a:lnTo>
                  <a:lnTo>
                    <a:pt x="11587" y="23745"/>
                  </a:lnTo>
                  <a:lnTo>
                    <a:pt x="11480" y="23531"/>
                  </a:lnTo>
                  <a:lnTo>
                    <a:pt x="11124" y="23388"/>
                  </a:lnTo>
                  <a:lnTo>
                    <a:pt x="10767" y="23531"/>
                  </a:lnTo>
                  <a:lnTo>
                    <a:pt x="10589" y="23887"/>
                  </a:lnTo>
                  <a:lnTo>
                    <a:pt x="10660" y="24101"/>
                  </a:lnTo>
                  <a:lnTo>
                    <a:pt x="11052" y="25064"/>
                  </a:lnTo>
                  <a:lnTo>
                    <a:pt x="11587" y="25991"/>
                  </a:lnTo>
                  <a:lnTo>
                    <a:pt x="11587" y="25991"/>
                  </a:lnTo>
                  <a:lnTo>
                    <a:pt x="10767" y="25670"/>
                  </a:lnTo>
                  <a:lnTo>
                    <a:pt x="9198" y="24707"/>
                  </a:lnTo>
                  <a:lnTo>
                    <a:pt x="7808" y="23353"/>
                  </a:lnTo>
                  <a:lnTo>
                    <a:pt x="6596" y="21677"/>
                  </a:lnTo>
                  <a:lnTo>
                    <a:pt x="6097" y="20750"/>
                  </a:lnTo>
                  <a:lnTo>
                    <a:pt x="6311" y="20679"/>
                  </a:lnTo>
                  <a:lnTo>
                    <a:pt x="6560" y="20394"/>
                  </a:lnTo>
                  <a:lnTo>
                    <a:pt x="6525" y="20037"/>
                  </a:lnTo>
                  <a:lnTo>
                    <a:pt x="6275" y="19752"/>
                  </a:lnTo>
                  <a:lnTo>
                    <a:pt x="6061" y="19716"/>
                  </a:lnTo>
                  <a:lnTo>
                    <a:pt x="5669" y="19716"/>
                  </a:lnTo>
                  <a:lnTo>
                    <a:pt x="5205" y="18397"/>
                  </a:lnTo>
                  <a:lnTo>
                    <a:pt x="4635" y="15581"/>
                  </a:lnTo>
                  <a:lnTo>
                    <a:pt x="4564" y="14154"/>
                  </a:lnTo>
                  <a:lnTo>
                    <a:pt x="5562" y="14154"/>
                  </a:lnTo>
                  <a:lnTo>
                    <a:pt x="5776" y="14119"/>
                  </a:lnTo>
                  <a:lnTo>
                    <a:pt x="6025" y="13834"/>
                  </a:lnTo>
                  <a:lnTo>
                    <a:pt x="6025" y="13477"/>
                  </a:lnTo>
                  <a:lnTo>
                    <a:pt x="5776" y="13192"/>
                  </a:lnTo>
                  <a:lnTo>
                    <a:pt x="5562" y="13156"/>
                  </a:lnTo>
                  <a:lnTo>
                    <a:pt x="4564" y="13156"/>
                  </a:lnTo>
                  <a:lnTo>
                    <a:pt x="4635" y="11588"/>
                  </a:lnTo>
                  <a:lnTo>
                    <a:pt x="5312" y="8557"/>
                  </a:lnTo>
                  <a:lnTo>
                    <a:pt x="5883" y="7095"/>
                  </a:lnTo>
                  <a:lnTo>
                    <a:pt x="9662" y="7095"/>
                  </a:lnTo>
                  <a:lnTo>
                    <a:pt x="9377" y="9092"/>
                  </a:lnTo>
                  <a:lnTo>
                    <a:pt x="9198" y="11088"/>
                  </a:lnTo>
                  <a:lnTo>
                    <a:pt x="9234" y="11302"/>
                  </a:lnTo>
                  <a:lnTo>
                    <a:pt x="9448" y="11588"/>
                  </a:lnTo>
                  <a:lnTo>
                    <a:pt x="9662" y="11623"/>
                  </a:lnTo>
                  <a:lnTo>
                    <a:pt x="9662" y="11659"/>
                  </a:lnTo>
                  <a:lnTo>
                    <a:pt x="9840" y="11623"/>
                  </a:lnTo>
                  <a:lnTo>
                    <a:pt x="10125" y="11374"/>
                  </a:lnTo>
                  <a:lnTo>
                    <a:pt x="10197" y="11160"/>
                  </a:lnTo>
                  <a:lnTo>
                    <a:pt x="10339" y="9128"/>
                  </a:lnTo>
                  <a:lnTo>
                    <a:pt x="10660" y="7095"/>
                  </a:lnTo>
                  <a:close/>
                  <a:moveTo>
                    <a:pt x="13655" y="1"/>
                  </a:moveTo>
                  <a:lnTo>
                    <a:pt x="11551" y="179"/>
                  </a:lnTo>
                  <a:lnTo>
                    <a:pt x="10482" y="393"/>
                  </a:lnTo>
                  <a:lnTo>
                    <a:pt x="10304" y="464"/>
                  </a:lnTo>
                  <a:lnTo>
                    <a:pt x="10090" y="785"/>
                  </a:lnTo>
                  <a:lnTo>
                    <a:pt x="10125" y="999"/>
                  </a:lnTo>
                  <a:lnTo>
                    <a:pt x="10197" y="1177"/>
                  </a:lnTo>
                  <a:lnTo>
                    <a:pt x="10518" y="1391"/>
                  </a:lnTo>
                  <a:lnTo>
                    <a:pt x="10731" y="1355"/>
                  </a:lnTo>
                  <a:lnTo>
                    <a:pt x="11231" y="1248"/>
                  </a:lnTo>
                  <a:lnTo>
                    <a:pt x="11730" y="1177"/>
                  </a:lnTo>
                  <a:lnTo>
                    <a:pt x="11124" y="2068"/>
                  </a:lnTo>
                  <a:lnTo>
                    <a:pt x="10197" y="4564"/>
                  </a:lnTo>
                  <a:lnTo>
                    <a:pt x="9840" y="6061"/>
                  </a:lnTo>
                  <a:lnTo>
                    <a:pt x="3530" y="6061"/>
                  </a:lnTo>
                  <a:lnTo>
                    <a:pt x="3708" y="5812"/>
                  </a:lnTo>
                  <a:lnTo>
                    <a:pt x="3922" y="5598"/>
                  </a:lnTo>
                  <a:lnTo>
                    <a:pt x="4029" y="5384"/>
                  </a:lnTo>
                  <a:lnTo>
                    <a:pt x="3993" y="5028"/>
                  </a:lnTo>
                  <a:lnTo>
                    <a:pt x="3708" y="4778"/>
                  </a:lnTo>
                  <a:lnTo>
                    <a:pt x="3316" y="4778"/>
                  </a:lnTo>
                  <a:lnTo>
                    <a:pt x="3138" y="4956"/>
                  </a:lnTo>
                  <a:lnTo>
                    <a:pt x="2674" y="5527"/>
                  </a:lnTo>
                  <a:lnTo>
                    <a:pt x="2246" y="6168"/>
                  </a:lnTo>
                  <a:lnTo>
                    <a:pt x="2104" y="6311"/>
                  </a:lnTo>
                  <a:lnTo>
                    <a:pt x="2032" y="6489"/>
                  </a:lnTo>
                  <a:lnTo>
                    <a:pt x="1462" y="7523"/>
                  </a:lnTo>
                  <a:lnTo>
                    <a:pt x="606" y="9662"/>
                  </a:lnTo>
                  <a:lnTo>
                    <a:pt x="107" y="11873"/>
                  </a:lnTo>
                  <a:lnTo>
                    <a:pt x="0" y="14119"/>
                  </a:lnTo>
                  <a:lnTo>
                    <a:pt x="250" y="16365"/>
                  </a:lnTo>
                  <a:lnTo>
                    <a:pt x="892" y="18504"/>
                  </a:lnTo>
                  <a:lnTo>
                    <a:pt x="1854" y="20572"/>
                  </a:lnTo>
                  <a:lnTo>
                    <a:pt x="3209" y="22461"/>
                  </a:lnTo>
                  <a:lnTo>
                    <a:pt x="4029" y="23317"/>
                  </a:lnTo>
                  <a:lnTo>
                    <a:pt x="4635" y="23887"/>
                  </a:lnTo>
                  <a:lnTo>
                    <a:pt x="5954" y="24921"/>
                  </a:lnTo>
                  <a:lnTo>
                    <a:pt x="7345" y="25777"/>
                  </a:lnTo>
                  <a:lnTo>
                    <a:pt x="8806" y="26419"/>
                  </a:lnTo>
                  <a:lnTo>
                    <a:pt x="10304" y="26882"/>
                  </a:lnTo>
                  <a:lnTo>
                    <a:pt x="11837" y="27203"/>
                  </a:lnTo>
                  <a:lnTo>
                    <a:pt x="13370" y="27310"/>
                  </a:lnTo>
                  <a:lnTo>
                    <a:pt x="14938" y="27239"/>
                  </a:lnTo>
                  <a:lnTo>
                    <a:pt x="16471" y="27025"/>
                  </a:lnTo>
                  <a:lnTo>
                    <a:pt x="17969" y="26633"/>
                  </a:lnTo>
                  <a:lnTo>
                    <a:pt x="19395" y="26062"/>
                  </a:lnTo>
                  <a:lnTo>
                    <a:pt x="20785" y="25313"/>
                  </a:lnTo>
                  <a:lnTo>
                    <a:pt x="22069" y="24422"/>
                  </a:lnTo>
                  <a:lnTo>
                    <a:pt x="23281" y="23353"/>
                  </a:lnTo>
                  <a:lnTo>
                    <a:pt x="24351" y="22140"/>
                  </a:lnTo>
                  <a:lnTo>
                    <a:pt x="25313" y="20786"/>
                  </a:lnTo>
                  <a:lnTo>
                    <a:pt x="25741" y="20037"/>
                  </a:lnTo>
                  <a:lnTo>
                    <a:pt x="25812" y="19823"/>
                  </a:lnTo>
                  <a:lnTo>
                    <a:pt x="25670" y="19431"/>
                  </a:lnTo>
                  <a:lnTo>
                    <a:pt x="25491" y="19324"/>
                  </a:lnTo>
                  <a:lnTo>
                    <a:pt x="25313" y="19253"/>
                  </a:lnTo>
                  <a:lnTo>
                    <a:pt x="24921" y="19360"/>
                  </a:lnTo>
                  <a:lnTo>
                    <a:pt x="24814" y="19538"/>
                  </a:lnTo>
                  <a:lnTo>
                    <a:pt x="24743" y="19716"/>
                  </a:lnTo>
                  <a:lnTo>
                    <a:pt x="22711" y="19716"/>
                  </a:lnTo>
                  <a:lnTo>
                    <a:pt x="23031" y="18754"/>
                  </a:lnTo>
                  <a:lnTo>
                    <a:pt x="23281" y="17791"/>
                  </a:lnTo>
                  <a:lnTo>
                    <a:pt x="23281" y="17577"/>
                  </a:lnTo>
                  <a:lnTo>
                    <a:pt x="23067" y="17256"/>
                  </a:lnTo>
                  <a:lnTo>
                    <a:pt x="22711" y="17185"/>
                  </a:lnTo>
                  <a:lnTo>
                    <a:pt x="22390" y="17363"/>
                  </a:lnTo>
                  <a:lnTo>
                    <a:pt x="22283" y="17577"/>
                  </a:lnTo>
                  <a:lnTo>
                    <a:pt x="21998" y="18647"/>
                  </a:lnTo>
                  <a:lnTo>
                    <a:pt x="21605" y="19716"/>
                  </a:lnTo>
                  <a:lnTo>
                    <a:pt x="17755" y="19716"/>
                  </a:lnTo>
                  <a:lnTo>
                    <a:pt x="17933" y="18326"/>
                  </a:lnTo>
                  <a:lnTo>
                    <a:pt x="18147" y="15545"/>
                  </a:lnTo>
                  <a:lnTo>
                    <a:pt x="18183" y="14154"/>
                  </a:lnTo>
                  <a:lnTo>
                    <a:pt x="20714" y="14154"/>
                  </a:lnTo>
                  <a:lnTo>
                    <a:pt x="20928" y="14119"/>
                  </a:lnTo>
                  <a:lnTo>
                    <a:pt x="21142" y="13834"/>
                  </a:lnTo>
                  <a:lnTo>
                    <a:pt x="21142" y="13477"/>
                  </a:lnTo>
                  <a:lnTo>
                    <a:pt x="20928" y="13192"/>
                  </a:lnTo>
                  <a:lnTo>
                    <a:pt x="20714" y="13121"/>
                  </a:lnTo>
                  <a:lnTo>
                    <a:pt x="18183" y="13121"/>
                  </a:lnTo>
                  <a:lnTo>
                    <a:pt x="18147" y="11623"/>
                  </a:lnTo>
                  <a:lnTo>
                    <a:pt x="17898" y="8593"/>
                  </a:lnTo>
                  <a:lnTo>
                    <a:pt x="17648" y="7060"/>
                  </a:lnTo>
                  <a:lnTo>
                    <a:pt x="21427" y="7060"/>
                  </a:lnTo>
                  <a:lnTo>
                    <a:pt x="21748" y="7915"/>
                  </a:lnTo>
                  <a:lnTo>
                    <a:pt x="22033" y="8771"/>
                  </a:lnTo>
                  <a:lnTo>
                    <a:pt x="22069" y="8914"/>
                  </a:lnTo>
                  <a:lnTo>
                    <a:pt x="22354" y="9092"/>
                  </a:lnTo>
                  <a:lnTo>
                    <a:pt x="22497" y="9128"/>
                  </a:lnTo>
                  <a:lnTo>
                    <a:pt x="22568" y="9092"/>
                  </a:lnTo>
                  <a:lnTo>
                    <a:pt x="22639" y="9092"/>
                  </a:lnTo>
                  <a:lnTo>
                    <a:pt x="22817" y="9021"/>
                  </a:lnTo>
                  <a:lnTo>
                    <a:pt x="23031" y="8664"/>
                  </a:lnTo>
                  <a:lnTo>
                    <a:pt x="22996" y="8450"/>
                  </a:lnTo>
                  <a:lnTo>
                    <a:pt x="22746" y="7773"/>
                  </a:lnTo>
                  <a:lnTo>
                    <a:pt x="22497" y="7095"/>
                  </a:lnTo>
                  <a:lnTo>
                    <a:pt x="24422" y="7095"/>
                  </a:lnTo>
                  <a:lnTo>
                    <a:pt x="24564" y="7345"/>
                  </a:lnTo>
                  <a:lnTo>
                    <a:pt x="24743" y="7559"/>
                  </a:lnTo>
                  <a:lnTo>
                    <a:pt x="25028" y="7595"/>
                  </a:lnTo>
                  <a:lnTo>
                    <a:pt x="25171" y="7595"/>
                  </a:lnTo>
                  <a:lnTo>
                    <a:pt x="25277" y="7523"/>
                  </a:lnTo>
                  <a:lnTo>
                    <a:pt x="25456" y="7416"/>
                  </a:lnTo>
                  <a:lnTo>
                    <a:pt x="25527" y="7024"/>
                  </a:lnTo>
                  <a:lnTo>
                    <a:pt x="25456" y="6846"/>
                  </a:lnTo>
                  <a:lnTo>
                    <a:pt x="25277" y="6489"/>
                  </a:lnTo>
                  <a:lnTo>
                    <a:pt x="25206" y="6311"/>
                  </a:lnTo>
                  <a:lnTo>
                    <a:pt x="25064" y="6168"/>
                  </a:lnTo>
                  <a:lnTo>
                    <a:pt x="24422" y="5277"/>
                  </a:lnTo>
                  <a:lnTo>
                    <a:pt x="23031" y="3744"/>
                  </a:lnTo>
                  <a:lnTo>
                    <a:pt x="21391" y="2425"/>
                  </a:lnTo>
                  <a:lnTo>
                    <a:pt x="19609" y="1391"/>
                  </a:lnTo>
                  <a:lnTo>
                    <a:pt x="17719" y="642"/>
                  </a:lnTo>
                  <a:lnTo>
                    <a:pt x="15723" y="179"/>
                  </a:lnTo>
                  <a:lnTo>
                    <a:pt x="13655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2887174" y="2412018"/>
              <a:ext cx="168436" cy="213698"/>
            </a:xfrm>
            <a:custGeom>
              <a:rect b="b" l="l" r="r" t="t"/>
              <a:pathLst>
                <a:path extrusionOk="0" h="10269" w="8094">
                  <a:moveTo>
                    <a:pt x="4065" y="1177"/>
                  </a:moveTo>
                  <a:lnTo>
                    <a:pt x="4671" y="1213"/>
                  </a:lnTo>
                  <a:lnTo>
                    <a:pt x="5776" y="1676"/>
                  </a:lnTo>
                  <a:lnTo>
                    <a:pt x="6596" y="2496"/>
                  </a:lnTo>
                  <a:lnTo>
                    <a:pt x="7060" y="3566"/>
                  </a:lnTo>
                  <a:lnTo>
                    <a:pt x="7095" y="4207"/>
                  </a:lnTo>
                  <a:lnTo>
                    <a:pt x="7060" y="4600"/>
                  </a:lnTo>
                  <a:lnTo>
                    <a:pt x="6881" y="5420"/>
                  </a:lnTo>
                  <a:lnTo>
                    <a:pt x="6347" y="6560"/>
                  </a:lnTo>
                  <a:lnTo>
                    <a:pt x="4849" y="8414"/>
                  </a:lnTo>
                  <a:lnTo>
                    <a:pt x="4065" y="9092"/>
                  </a:lnTo>
                  <a:lnTo>
                    <a:pt x="3281" y="8414"/>
                  </a:lnTo>
                  <a:lnTo>
                    <a:pt x="1748" y="6560"/>
                  </a:lnTo>
                  <a:lnTo>
                    <a:pt x="1213" y="5420"/>
                  </a:lnTo>
                  <a:lnTo>
                    <a:pt x="1035" y="4600"/>
                  </a:lnTo>
                  <a:lnTo>
                    <a:pt x="1035" y="4207"/>
                  </a:lnTo>
                  <a:lnTo>
                    <a:pt x="1070" y="3566"/>
                  </a:lnTo>
                  <a:lnTo>
                    <a:pt x="1534" y="2496"/>
                  </a:lnTo>
                  <a:lnTo>
                    <a:pt x="2354" y="1676"/>
                  </a:lnTo>
                  <a:lnTo>
                    <a:pt x="3459" y="1213"/>
                  </a:lnTo>
                  <a:lnTo>
                    <a:pt x="4065" y="1177"/>
                  </a:lnTo>
                  <a:close/>
                  <a:moveTo>
                    <a:pt x="4065" y="1"/>
                  </a:moveTo>
                  <a:lnTo>
                    <a:pt x="3637" y="36"/>
                  </a:lnTo>
                  <a:lnTo>
                    <a:pt x="2817" y="214"/>
                  </a:lnTo>
                  <a:lnTo>
                    <a:pt x="1748" y="714"/>
                  </a:lnTo>
                  <a:lnTo>
                    <a:pt x="642" y="1854"/>
                  </a:lnTo>
                  <a:lnTo>
                    <a:pt x="143" y="2960"/>
                  </a:lnTo>
                  <a:lnTo>
                    <a:pt x="1" y="3780"/>
                  </a:lnTo>
                  <a:lnTo>
                    <a:pt x="1" y="4207"/>
                  </a:lnTo>
                  <a:lnTo>
                    <a:pt x="36" y="4814"/>
                  </a:lnTo>
                  <a:lnTo>
                    <a:pt x="357" y="5954"/>
                  </a:lnTo>
                  <a:lnTo>
                    <a:pt x="1142" y="7487"/>
                  </a:lnTo>
                  <a:lnTo>
                    <a:pt x="3209" y="9769"/>
                  </a:lnTo>
                  <a:lnTo>
                    <a:pt x="3780" y="10161"/>
                  </a:lnTo>
                  <a:lnTo>
                    <a:pt x="3887" y="10233"/>
                  </a:lnTo>
                  <a:lnTo>
                    <a:pt x="4065" y="10268"/>
                  </a:lnTo>
                  <a:lnTo>
                    <a:pt x="4208" y="10233"/>
                  </a:lnTo>
                  <a:lnTo>
                    <a:pt x="4350" y="10161"/>
                  </a:lnTo>
                  <a:lnTo>
                    <a:pt x="4885" y="9769"/>
                  </a:lnTo>
                  <a:lnTo>
                    <a:pt x="6988" y="7487"/>
                  </a:lnTo>
                  <a:lnTo>
                    <a:pt x="7773" y="5919"/>
                  </a:lnTo>
                  <a:lnTo>
                    <a:pt x="8058" y="4778"/>
                  </a:lnTo>
                  <a:lnTo>
                    <a:pt x="8094" y="4207"/>
                  </a:lnTo>
                  <a:lnTo>
                    <a:pt x="8094" y="3780"/>
                  </a:lnTo>
                  <a:lnTo>
                    <a:pt x="7951" y="2960"/>
                  </a:lnTo>
                  <a:lnTo>
                    <a:pt x="7488" y="1854"/>
                  </a:lnTo>
                  <a:lnTo>
                    <a:pt x="6382" y="714"/>
                  </a:lnTo>
                  <a:lnTo>
                    <a:pt x="5277" y="214"/>
                  </a:lnTo>
                  <a:lnTo>
                    <a:pt x="4493" y="3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2948385" y="2448017"/>
              <a:ext cx="84613" cy="84593"/>
            </a:xfrm>
            <a:custGeom>
              <a:rect b="b" l="l" r="r" t="t"/>
              <a:pathLst>
                <a:path extrusionOk="0" h="4065" w="4066">
                  <a:moveTo>
                    <a:pt x="1712" y="0"/>
                  </a:moveTo>
                  <a:lnTo>
                    <a:pt x="1106" y="214"/>
                  </a:lnTo>
                  <a:lnTo>
                    <a:pt x="429" y="749"/>
                  </a:lnTo>
                  <a:lnTo>
                    <a:pt x="1" y="1783"/>
                  </a:lnTo>
                  <a:lnTo>
                    <a:pt x="72" y="2639"/>
                  </a:lnTo>
                  <a:lnTo>
                    <a:pt x="357" y="3209"/>
                  </a:lnTo>
                  <a:lnTo>
                    <a:pt x="607" y="3459"/>
                  </a:lnTo>
                  <a:lnTo>
                    <a:pt x="821" y="3672"/>
                  </a:lnTo>
                  <a:lnTo>
                    <a:pt x="1391" y="3958"/>
                  </a:lnTo>
                  <a:lnTo>
                    <a:pt x="2247" y="4065"/>
                  </a:lnTo>
                  <a:lnTo>
                    <a:pt x="3316" y="3637"/>
                  </a:lnTo>
                  <a:lnTo>
                    <a:pt x="3851" y="2924"/>
                  </a:lnTo>
                  <a:lnTo>
                    <a:pt x="4029" y="2353"/>
                  </a:lnTo>
                  <a:lnTo>
                    <a:pt x="4065" y="2032"/>
                  </a:lnTo>
                  <a:lnTo>
                    <a:pt x="4029" y="1747"/>
                  </a:lnTo>
                  <a:lnTo>
                    <a:pt x="3744" y="1498"/>
                  </a:lnTo>
                  <a:lnTo>
                    <a:pt x="3352" y="1498"/>
                  </a:lnTo>
                  <a:lnTo>
                    <a:pt x="3031" y="1747"/>
                  </a:lnTo>
                  <a:lnTo>
                    <a:pt x="3031" y="2032"/>
                  </a:lnTo>
                  <a:lnTo>
                    <a:pt x="2996" y="2353"/>
                  </a:lnTo>
                  <a:lnTo>
                    <a:pt x="2675" y="2817"/>
                  </a:lnTo>
                  <a:lnTo>
                    <a:pt x="2140" y="3031"/>
                  </a:lnTo>
                  <a:lnTo>
                    <a:pt x="1569" y="2924"/>
                  </a:lnTo>
                  <a:lnTo>
                    <a:pt x="1320" y="2745"/>
                  </a:lnTo>
                  <a:lnTo>
                    <a:pt x="1106" y="2496"/>
                  </a:lnTo>
                  <a:lnTo>
                    <a:pt x="999" y="1890"/>
                  </a:lnTo>
                  <a:lnTo>
                    <a:pt x="1213" y="1391"/>
                  </a:lnTo>
                  <a:lnTo>
                    <a:pt x="1712" y="1034"/>
                  </a:lnTo>
                  <a:lnTo>
                    <a:pt x="2033" y="999"/>
                  </a:lnTo>
                  <a:lnTo>
                    <a:pt x="2247" y="963"/>
                  </a:lnTo>
                  <a:lnTo>
                    <a:pt x="2461" y="678"/>
                  </a:lnTo>
                  <a:lnTo>
                    <a:pt x="2461" y="321"/>
                  </a:lnTo>
                  <a:lnTo>
                    <a:pt x="2247" y="36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3308576" y="2699134"/>
              <a:ext cx="167708" cy="210722"/>
            </a:xfrm>
            <a:custGeom>
              <a:rect b="b" l="l" r="r" t="t"/>
              <a:pathLst>
                <a:path extrusionOk="0" h="10126" w="8059">
                  <a:moveTo>
                    <a:pt x="4030" y="892"/>
                  </a:moveTo>
                  <a:lnTo>
                    <a:pt x="4671" y="963"/>
                  </a:lnTo>
                  <a:lnTo>
                    <a:pt x="5777" y="1427"/>
                  </a:lnTo>
                  <a:lnTo>
                    <a:pt x="6597" y="2282"/>
                  </a:lnTo>
                  <a:lnTo>
                    <a:pt x="7024" y="3423"/>
                  </a:lnTo>
                  <a:lnTo>
                    <a:pt x="7060" y="4065"/>
                  </a:lnTo>
                  <a:lnTo>
                    <a:pt x="6989" y="4885"/>
                  </a:lnTo>
                  <a:lnTo>
                    <a:pt x="6311" y="6382"/>
                  </a:lnTo>
                  <a:lnTo>
                    <a:pt x="4814" y="8272"/>
                  </a:lnTo>
                  <a:lnTo>
                    <a:pt x="4030" y="8949"/>
                  </a:lnTo>
                  <a:lnTo>
                    <a:pt x="3245" y="8308"/>
                  </a:lnTo>
                  <a:lnTo>
                    <a:pt x="1712" y="6418"/>
                  </a:lnTo>
                  <a:lnTo>
                    <a:pt x="1213" y="5277"/>
                  </a:lnTo>
                  <a:lnTo>
                    <a:pt x="999" y="4457"/>
                  </a:lnTo>
                  <a:lnTo>
                    <a:pt x="999" y="4065"/>
                  </a:lnTo>
                  <a:lnTo>
                    <a:pt x="999" y="3423"/>
                  </a:lnTo>
                  <a:lnTo>
                    <a:pt x="1463" y="2282"/>
                  </a:lnTo>
                  <a:lnTo>
                    <a:pt x="2283" y="1427"/>
                  </a:lnTo>
                  <a:lnTo>
                    <a:pt x="3388" y="963"/>
                  </a:lnTo>
                  <a:lnTo>
                    <a:pt x="4030" y="892"/>
                  </a:lnTo>
                  <a:close/>
                  <a:moveTo>
                    <a:pt x="4030" y="1"/>
                  </a:moveTo>
                  <a:lnTo>
                    <a:pt x="3210" y="36"/>
                  </a:lnTo>
                  <a:lnTo>
                    <a:pt x="1748" y="678"/>
                  </a:lnTo>
                  <a:lnTo>
                    <a:pt x="643" y="1783"/>
                  </a:lnTo>
                  <a:lnTo>
                    <a:pt x="37" y="3209"/>
                  </a:lnTo>
                  <a:lnTo>
                    <a:pt x="1" y="4029"/>
                  </a:lnTo>
                  <a:lnTo>
                    <a:pt x="1" y="4636"/>
                  </a:lnTo>
                  <a:lnTo>
                    <a:pt x="322" y="5812"/>
                  </a:lnTo>
                  <a:lnTo>
                    <a:pt x="1106" y="7345"/>
                  </a:lnTo>
                  <a:lnTo>
                    <a:pt x="3174" y="9627"/>
                  </a:lnTo>
                  <a:lnTo>
                    <a:pt x="3744" y="10019"/>
                  </a:lnTo>
                  <a:lnTo>
                    <a:pt x="3851" y="10090"/>
                  </a:lnTo>
                  <a:lnTo>
                    <a:pt x="4030" y="10126"/>
                  </a:lnTo>
                  <a:lnTo>
                    <a:pt x="4172" y="10090"/>
                  </a:lnTo>
                  <a:lnTo>
                    <a:pt x="4315" y="10019"/>
                  </a:lnTo>
                  <a:lnTo>
                    <a:pt x="4885" y="9591"/>
                  </a:lnTo>
                  <a:lnTo>
                    <a:pt x="6953" y="7309"/>
                  </a:lnTo>
                  <a:lnTo>
                    <a:pt x="7737" y="5776"/>
                  </a:lnTo>
                  <a:lnTo>
                    <a:pt x="8023" y="4636"/>
                  </a:lnTo>
                  <a:lnTo>
                    <a:pt x="8058" y="4029"/>
                  </a:lnTo>
                  <a:lnTo>
                    <a:pt x="8023" y="3209"/>
                  </a:lnTo>
                  <a:lnTo>
                    <a:pt x="7381" y="1783"/>
                  </a:lnTo>
                  <a:lnTo>
                    <a:pt x="6311" y="678"/>
                  </a:lnTo>
                  <a:lnTo>
                    <a:pt x="4850" y="36"/>
                  </a:lnTo>
                  <a:lnTo>
                    <a:pt x="4030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3350134" y="2741419"/>
              <a:ext cx="84593" cy="84613"/>
            </a:xfrm>
            <a:custGeom>
              <a:rect b="b" l="l" r="r" t="t"/>
              <a:pathLst>
                <a:path extrusionOk="0" h="4066" w="4065">
                  <a:moveTo>
                    <a:pt x="1712" y="1"/>
                  </a:moveTo>
                  <a:lnTo>
                    <a:pt x="1106" y="179"/>
                  </a:lnTo>
                  <a:lnTo>
                    <a:pt x="428" y="714"/>
                  </a:lnTo>
                  <a:lnTo>
                    <a:pt x="0" y="1784"/>
                  </a:lnTo>
                  <a:lnTo>
                    <a:pt x="72" y="2639"/>
                  </a:lnTo>
                  <a:lnTo>
                    <a:pt x="357" y="3210"/>
                  </a:lnTo>
                  <a:lnTo>
                    <a:pt x="607" y="3424"/>
                  </a:lnTo>
                  <a:lnTo>
                    <a:pt x="820" y="3673"/>
                  </a:lnTo>
                  <a:lnTo>
                    <a:pt x="1391" y="3958"/>
                  </a:lnTo>
                  <a:lnTo>
                    <a:pt x="2247" y="4065"/>
                  </a:lnTo>
                  <a:lnTo>
                    <a:pt x="3316" y="3602"/>
                  </a:lnTo>
                  <a:lnTo>
                    <a:pt x="3851" y="2924"/>
                  </a:lnTo>
                  <a:lnTo>
                    <a:pt x="4029" y="2354"/>
                  </a:lnTo>
                  <a:lnTo>
                    <a:pt x="4065" y="1997"/>
                  </a:lnTo>
                  <a:lnTo>
                    <a:pt x="4029" y="1819"/>
                  </a:lnTo>
                  <a:lnTo>
                    <a:pt x="3744" y="1534"/>
                  </a:lnTo>
                  <a:lnTo>
                    <a:pt x="3530" y="1498"/>
                  </a:lnTo>
                  <a:lnTo>
                    <a:pt x="3352" y="1534"/>
                  </a:lnTo>
                  <a:lnTo>
                    <a:pt x="3067" y="1819"/>
                  </a:lnTo>
                  <a:lnTo>
                    <a:pt x="3031" y="1997"/>
                  </a:lnTo>
                  <a:lnTo>
                    <a:pt x="2995" y="2318"/>
                  </a:lnTo>
                  <a:lnTo>
                    <a:pt x="2674" y="2817"/>
                  </a:lnTo>
                  <a:lnTo>
                    <a:pt x="2140" y="3031"/>
                  </a:lnTo>
                  <a:lnTo>
                    <a:pt x="1569" y="2924"/>
                  </a:lnTo>
                  <a:lnTo>
                    <a:pt x="1320" y="2710"/>
                  </a:lnTo>
                  <a:lnTo>
                    <a:pt x="1106" y="2461"/>
                  </a:lnTo>
                  <a:lnTo>
                    <a:pt x="999" y="1890"/>
                  </a:lnTo>
                  <a:lnTo>
                    <a:pt x="1213" y="1356"/>
                  </a:lnTo>
                  <a:lnTo>
                    <a:pt x="1712" y="1035"/>
                  </a:lnTo>
                  <a:lnTo>
                    <a:pt x="2033" y="999"/>
                  </a:lnTo>
                  <a:lnTo>
                    <a:pt x="2247" y="964"/>
                  </a:lnTo>
                  <a:lnTo>
                    <a:pt x="2460" y="678"/>
                  </a:lnTo>
                  <a:lnTo>
                    <a:pt x="2460" y="322"/>
                  </a:lnTo>
                  <a:lnTo>
                    <a:pt x="2247" y="37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2982151" y="2785953"/>
              <a:ext cx="168436" cy="207746"/>
            </a:xfrm>
            <a:custGeom>
              <a:rect b="b" l="l" r="r" t="t"/>
              <a:pathLst>
                <a:path extrusionOk="0" h="9983" w="8094">
                  <a:moveTo>
                    <a:pt x="4029" y="891"/>
                  </a:moveTo>
                  <a:lnTo>
                    <a:pt x="4670" y="927"/>
                  </a:lnTo>
                  <a:lnTo>
                    <a:pt x="5740" y="1390"/>
                  </a:lnTo>
                  <a:lnTo>
                    <a:pt x="6560" y="2210"/>
                  </a:lnTo>
                  <a:lnTo>
                    <a:pt x="7024" y="3280"/>
                  </a:lnTo>
                  <a:lnTo>
                    <a:pt x="7095" y="3922"/>
                  </a:lnTo>
                  <a:lnTo>
                    <a:pt x="7059" y="4314"/>
                  </a:lnTo>
                  <a:lnTo>
                    <a:pt x="6881" y="5134"/>
                  </a:lnTo>
                  <a:lnTo>
                    <a:pt x="6346" y="6275"/>
                  </a:lnTo>
                  <a:lnTo>
                    <a:pt x="4813" y="8129"/>
                  </a:lnTo>
                  <a:lnTo>
                    <a:pt x="4029" y="8806"/>
                  </a:lnTo>
                  <a:lnTo>
                    <a:pt x="3244" y="8164"/>
                  </a:lnTo>
                  <a:lnTo>
                    <a:pt x="1747" y="6275"/>
                  </a:lnTo>
                  <a:lnTo>
                    <a:pt x="1212" y="5134"/>
                  </a:lnTo>
                  <a:lnTo>
                    <a:pt x="1034" y="4314"/>
                  </a:lnTo>
                  <a:lnTo>
                    <a:pt x="998" y="3922"/>
                  </a:lnTo>
                  <a:lnTo>
                    <a:pt x="1070" y="3280"/>
                  </a:lnTo>
                  <a:lnTo>
                    <a:pt x="1533" y="2210"/>
                  </a:lnTo>
                  <a:lnTo>
                    <a:pt x="2353" y="1390"/>
                  </a:lnTo>
                  <a:lnTo>
                    <a:pt x="3423" y="927"/>
                  </a:lnTo>
                  <a:lnTo>
                    <a:pt x="4029" y="891"/>
                  </a:lnTo>
                  <a:close/>
                  <a:moveTo>
                    <a:pt x="4029" y="0"/>
                  </a:moveTo>
                  <a:lnTo>
                    <a:pt x="3244" y="71"/>
                  </a:lnTo>
                  <a:lnTo>
                    <a:pt x="1818" y="642"/>
                  </a:lnTo>
                  <a:lnTo>
                    <a:pt x="713" y="1711"/>
                  </a:lnTo>
                  <a:lnTo>
                    <a:pt x="71" y="3102"/>
                  </a:lnTo>
                  <a:lnTo>
                    <a:pt x="0" y="3922"/>
                  </a:lnTo>
                  <a:lnTo>
                    <a:pt x="36" y="4528"/>
                  </a:lnTo>
                  <a:lnTo>
                    <a:pt x="321" y="5669"/>
                  </a:lnTo>
                  <a:lnTo>
                    <a:pt x="1141" y="7237"/>
                  </a:lnTo>
                  <a:lnTo>
                    <a:pt x="3209" y="9483"/>
                  </a:lnTo>
                  <a:lnTo>
                    <a:pt x="3744" y="9876"/>
                  </a:lnTo>
                  <a:lnTo>
                    <a:pt x="3886" y="9947"/>
                  </a:lnTo>
                  <a:lnTo>
                    <a:pt x="4029" y="9983"/>
                  </a:lnTo>
                  <a:lnTo>
                    <a:pt x="4207" y="9947"/>
                  </a:lnTo>
                  <a:lnTo>
                    <a:pt x="4350" y="9876"/>
                  </a:lnTo>
                  <a:lnTo>
                    <a:pt x="4884" y="9483"/>
                  </a:lnTo>
                  <a:lnTo>
                    <a:pt x="6952" y="7202"/>
                  </a:lnTo>
                  <a:lnTo>
                    <a:pt x="7772" y="5633"/>
                  </a:lnTo>
                  <a:lnTo>
                    <a:pt x="8057" y="4492"/>
                  </a:lnTo>
                  <a:lnTo>
                    <a:pt x="8093" y="3922"/>
                  </a:lnTo>
                  <a:lnTo>
                    <a:pt x="8022" y="3102"/>
                  </a:lnTo>
                  <a:lnTo>
                    <a:pt x="7380" y="1711"/>
                  </a:lnTo>
                  <a:lnTo>
                    <a:pt x="6275" y="642"/>
                  </a:lnTo>
                  <a:lnTo>
                    <a:pt x="4849" y="71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3024437" y="2825263"/>
              <a:ext cx="83843" cy="84593"/>
            </a:xfrm>
            <a:custGeom>
              <a:rect b="b" l="l" r="r" t="t"/>
              <a:pathLst>
                <a:path extrusionOk="0" h="4065" w="4029">
                  <a:moveTo>
                    <a:pt x="1997" y="1"/>
                  </a:moveTo>
                  <a:lnTo>
                    <a:pt x="1533" y="36"/>
                  </a:lnTo>
                  <a:lnTo>
                    <a:pt x="749" y="357"/>
                  </a:lnTo>
                  <a:lnTo>
                    <a:pt x="250" y="928"/>
                  </a:lnTo>
                  <a:lnTo>
                    <a:pt x="0" y="1641"/>
                  </a:lnTo>
                  <a:lnTo>
                    <a:pt x="0" y="2389"/>
                  </a:lnTo>
                  <a:lnTo>
                    <a:pt x="250" y="3102"/>
                  </a:lnTo>
                  <a:lnTo>
                    <a:pt x="749" y="3673"/>
                  </a:lnTo>
                  <a:lnTo>
                    <a:pt x="1533" y="4029"/>
                  </a:lnTo>
                  <a:lnTo>
                    <a:pt x="1997" y="4065"/>
                  </a:lnTo>
                  <a:lnTo>
                    <a:pt x="2425" y="4029"/>
                  </a:lnTo>
                  <a:lnTo>
                    <a:pt x="3138" y="3708"/>
                  </a:lnTo>
                  <a:lnTo>
                    <a:pt x="3708" y="3174"/>
                  </a:lnTo>
                  <a:lnTo>
                    <a:pt x="3993" y="2425"/>
                  </a:lnTo>
                  <a:lnTo>
                    <a:pt x="4029" y="2033"/>
                  </a:lnTo>
                  <a:lnTo>
                    <a:pt x="3993" y="1819"/>
                  </a:lnTo>
                  <a:lnTo>
                    <a:pt x="3708" y="1569"/>
                  </a:lnTo>
                  <a:lnTo>
                    <a:pt x="3352" y="1569"/>
                  </a:lnTo>
                  <a:lnTo>
                    <a:pt x="3066" y="1819"/>
                  </a:lnTo>
                  <a:lnTo>
                    <a:pt x="3031" y="2033"/>
                  </a:lnTo>
                  <a:lnTo>
                    <a:pt x="2995" y="2354"/>
                  </a:lnTo>
                  <a:lnTo>
                    <a:pt x="2638" y="2817"/>
                  </a:lnTo>
                  <a:lnTo>
                    <a:pt x="2139" y="3031"/>
                  </a:lnTo>
                  <a:lnTo>
                    <a:pt x="1533" y="2960"/>
                  </a:lnTo>
                  <a:lnTo>
                    <a:pt x="1284" y="2746"/>
                  </a:lnTo>
                  <a:lnTo>
                    <a:pt x="1105" y="2496"/>
                  </a:lnTo>
                  <a:lnTo>
                    <a:pt x="999" y="1926"/>
                  </a:lnTo>
                  <a:lnTo>
                    <a:pt x="1212" y="1391"/>
                  </a:lnTo>
                  <a:lnTo>
                    <a:pt x="1676" y="1034"/>
                  </a:lnTo>
                  <a:lnTo>
                    <a:pt x="1997" y="999"/>
                  </a:lnTo>
                  <a:lnTo>
                    <a:pt x="2282" y="999"/>
                  </a:lnTo>
                  <a:lnTo>
                    <a:pt x="2532" y="714"/>
                  </a:lnTo>
                  <a:lnTo>
                    <a:pt x="2532" y="321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2160093" y="1780643"/>
            <a:ext cx="4852164" cy="1972788"/>
            <a:chOff x="2160093" y="1780643"/>
            <a:chExt cx="4852164" cy="1972788"/>
          </a:xfrm>
        </p:grpSpPr>
        <p:sp>
          <p:nvSpPr>
            <p:cNvPr id="1346" name="Google Shape;1346;p49"/>
            <p:cNvSpPr/>
            <p:nvPr/>
          </p:nvSpPr>
          <p:spPr>
            <a:xfrm>
              <a:off x="4586165" y="1954260"/>
              <a:ext cx="1094356" cy="813151"/>
            </a:xfrm>
            <a:custGeom>
              <a:rect b="b" l="l" r="r" t="t"/>
              <a:pathLst>
                <a:path extrusionOk="0" h="39075" w="52588">
                  <a:moveTo>
                    <a:pt x="42391" y="0"/>
                  </a:moveTo>
                  <a:lnTo>
                    <a:pt x="1" y="28843"/>
                  </a:lnTo>
                  <a:lnTo>
                    <a:pt x="15046" y="39075"/>
                  </a:lnTo>
                  <a:lnTo>
                    <a:pt x="22033" y="34333"/>
                  </a:lnTo>
                  <a:lnTo>
                    <a:pt x="51803" y="14083"/>
                  </a:lnTo>
                  <a:lnTo>
                    <a:pt x="52124" y="13869"/>
                  </a:lnTo>
                  <a:lnTo>
                    <a:pt x="52480" y="13655"/>
                  </a:lnTo>
                  <a:lnTo>
                    <a:pt x="52587" y="13548"/>
                  </a:lnTo>
                  <a:lnTo>
                    <a:pt x="42391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5402270" y="1780643"/>
              <a:ext cx="1609986" cy="1972788"/>
            </a:xfrm>
            <a:custGeom>
              <a:rect b="b" l="l" r="r" t="t"/>
              <a:pathLst>
                <a:path extrusionOk="0" h="94800" w="77366">
                  <a:moveTo>
                    <a:pt x="29948" y="1"/>
                  </a:moveTo>
                  <a:lnTo>
                    <a:pt x="28237" y="36"/>
                  </a:lnTo>
                  <a:lnTo>
                    <a:pt x="24850" y="286"/>
                  </a:lnTo>
                  <a:lnTo>
                    <a:pt x="21499" y="749"/>
                  </a:lnTo>
                  <a:lnTo>
                    <a:pt x="18219" y="1498"/>
                  </a:lnTo>
                  <a:lnTo>
                    <a:pt x="14974" y="2425"/>
                  </a:lnTo>
                  <a:lnTo>
                    <a:pt x="11801" y="3637"/>
                  </a:lnTo>
                  <a:lnTo>
                    <a:pt x="8735" y="5028"/>
                  </a:lnTo>
                  <a:lnTo>
                    <a:pt x="5741" y="6668"/>
                  </a:lnTo>
                  <a:lnTo>
                    <a:pt x="4314" y="7595"/>
                  </a:lnTo>
                  <a:lnTo>
                    <a:pt x="4243" y="7630"/>
                  </a:lnTo>
                  <a:lnTo>
                    <a:pt x="3494" y="8094"/>
                  </a:lnTo>
                  <a:lnTo>
                    <a:pt x="2247" y="9199"/>
                  </a:lnTo>
                  <a:lnTo>
                    <a:pt x="1248" y="10518"/>
                  </a:lnTo>
                  <a:lnTo>
                    <a:pt x="535" y="11980"/>
                  </a:lnTo>
                  <a:lnTo>
                    <a:pt x="108" y="13548"/>
                  </a:lnTo>
                  <a:lnTo>
                    <a:pt x="1" y="15188"/>
                  </a:lnTo>
                  <a:lnTo>
                    <a:pt x="179" y="16828"/>
                  </a:lnTo>
                  <a:lnTo>
                    <a:pt x="714" y="18433"/>
                  </a:lnTo>
                  <a:lnTo>
                    <a:pt x="1141" y="19181"/>
                  </a:lnTo>
                  <a:lnTo>
                    <a:pt x="1605" y="19930"/>
                  </a:lnTo>
                  <a:lnTo>
                    <a:pt x="2710" y="21214"/>
                  </a:lnTo>
                  <a:lnTo>
                    <a:pt x="4029" y="22212"/>
                  </a:lnTo>
                  <a:lnTo>
                    <a:pt x="5491" y="22925"/>
                  </a:lnTo>
                  <a:lnTo>
                    <a:pt x="7060" y="23353"/>
                  </a:lnTo>
                  <a:lnTo>
                    <a:pt x="8700" y="23460"/>
                  </a:lnTo>
                  <a:lnTo>
                    <a:pt x="10340" y="23246"/>
                  </a:lnTo>
                  <a:lnTo>
                    <a:pt x="11944" y="22711"/>
                  </a:lnTo>
                  <a:lnTo>
                    <a:pt x="12693" y="22319"/>
                  </a:lnTo>
                  <a:lnTo>
                    <a:pt x="13049" y="22105"/>
                  </a:lnTo>
                  <a:lnTo>
                    <a:pt x="13253" y="21947"/>
                  </a:lnTo>
                  <a:lnTo>
                    <a:pt x="15010" y="20857"/>
                  </a:lnTo>
                  <a:lnTo>
                    <a:pt x="18718" y="19075"/>
                  </a:lnTo>
                  <a:lnTo>
                    <a:pt x="22604" y="17827"/>
                  </a:lnTo>
                  <a:lnTo>
                    <a:pt x="26597" y="17114"/>
                  </a:lnTo>
                  <a:lnTo>
                    <a:pt x="30661" y="16935"/>
                  </a:lnTo>
                  <a:lnTo>
                    <a:pt x="34690" y="17292"/>
                  </a:lnTo>
                  <a:lnTo>
                    <a:pt x="38683" y="18183"/>
                  </a:lnTo>
                  <a:lnTo>
                    <a:pt x="42569" y="19645"/>
                  </a:lnTo>
                  <a:lnTo>
                    <a:pt x="44423" y="20572"/>
                  </a:lnTo>
                  <a:lnTo>
                    <a:pt x="46241" y="21606"/>
                  </a:lnTo>
                  <a:lnTo>
                    <a:pt x="49557" y="24066"/>
                  </a:lnTo>
                  <a:lnTo>
                    <a:pt x="52516" y="26882"/>
                  </a:lnTo>
                  <a:lnTo>
                    <a:pt x="55047" y="30055"/>
                  </a:lnTo>
                  <a:lnTo>
                    <a:pt x="57115" y="33549"/>
                  </a:lnTo>
                  <a:lnTo>
                    <a:pt x="58719" y="37257"/>
                  </a:lnTo>
                  <a:lnTo>
                    <a:pt x="59825" y="41214"/>
                  </a:lnTo>
                  <a:lnTo>
                    <a:pt x="60359" y="45279"/>
                  </a:lnTo>
                  <a:lnTo>
                    <a:pt x="60431" y="47382"/>
                  </a:lnTo>
                  <a:lnTo>
                    <a:pt x="60359" y="49486"/>
                  </a:lnTo>
                  <a:lnTo>
                    <a:pt x="59825" y="53550"/>
                  </a:lnTo>
                  <a:lnTo>
                    <a:pt x="58719" y="57507"/>
                  </a:lnTo>
                  <a:lnTo>
                    <a:pt x="57115" y="61215"/>
                  </a:lnTo>
                  <a:lnTo>
                    <a:pt x="55047" y="64709"/>
                  </a:lnTo>
                  <a:lnTo>
                    <a:pt x="52516" y="67882"/>
                  </a:lnTo>
                  <a:lnTo>
                    <a:pt x="49557" y="70734"/>
                  </a:lnTo>
                  <a:lnTo>
                    <a:pt x="46241" y="73158"/>
                  </a:lnTo>
                  <a:lnTo>
                    <a:pt x="44423" y="74192"/>
                  </a:lnTo>
                  <a:lnTo>
                    <a:pt x="42569" y="75119"/>
                  </a:lnTo>
                  <a:lnTo>
                    <a:pt x="38683" y="76581"/>
                  </a:lnTo>
                  <a:lnTo>
                    <a:pt x="34690" y="77472"/>
                  </a:lnTo>
                  <a:lnTo>
                    <a:pt x="30661" y="77829"/>
                  </a:lnTo>
                  <a:lnTo>
                    <a:pt x="26597" y="77651"/>
                  </a:lnTo>
                  <a:lnTo>
                    <a:pt x="22604" y="76937"/>
                  </a:lnTo>
                  <a:lnTo>
                    <a:pt x="18718" y="75690"/>
                  </a:lnTo>
                  <a:lnTo>
                    <a:pt x="15010" y="73943"/>
                  </a:lnTo>
                  <a:lnTo>
                    <a:pt x="13227" y="72802"/>
                  </a:lnTo>
                  <a:lnTo>
                    <a:pt x="10661" y="71126"/>
                  </a:lnTo>
                  <a:lnTo>
                    <a:pt x="1284" y="85066"/>
                  </a:lnTo>
                  <a:lnTo>
                    <a:pt x="2425" y="85922"/>
                  </a:lnTo>
                  <a:lnTo>
                    <a:pt x="4778" y="87490"/>
                  </a:lnTo>
                  <a:lnTo>
                    <a:pt x="8450" y="89630"/>
                  </a:lnTo>
                  <a:lnTo>
                    <a:pt x="13584" y="91876"/>
                  </a:lnTo>
                  <a:lnTo>
                    <a:pt x="18896" y="93480"/>
                  </a:lnTo>
                  <a:lnTo>
                    <a:pt x="24387" y="94443"/>
                  </a:lnTo>
                  <a:lnTo>
                    <a:pt x="29948" y="94799"/>
                  </a:lnTo>
                  <a:lnTo>
                    <a:pt x="35546" y="94443"/>
                  </a:lnTo>
                  <a:lnTo>
                    <a:pt x="39717" y="93765"/>
                  </a:lnTo>
                  <a:lnTo>
                    <a:pt x="42462" y="93088"/>
                  </a:lnTo>
                  <a:lnTo>
                    <a:pt x="43852" y="92696"/>
                  </a:lnTo>
                  <a:lnTo>
                    <a:pt x="45207" y="92232"/>
                  </a:lnTo>
                  <a:lnTo>
                    <a:pt x="47881" y="91270"/>
                  </a:lnTo>
                  <a:lnTo>
                    <a:pt x="51732" y="89487"/>
                  </a:lnTo>
                  <a:lnTo>
                    <a:pt x="56545" y="86635"/>
                  </a:lnTo>
                  <a:lnTo>
                    <a:pt x="60965" y="83248"/>
                  </a:lnTo>
                  <a:lnTo>
                    <a:pt x="64958" y="79362"/>
                  </a:lnTo>
                  <a:lnTo>
                    <a:pt x="68452" y="75048"/>
                  </a:lnTo>
                  <a:lnTo>
                    <a:pt x="71447" y="70306"/>
                  </a:lnTo>
                  <a:lnTo>
                    <a:pt x="73337" y="66527"/>
                  </a:lnTo>
                  <a:lnTo>
                    <a:pt x="74406" y="63889"/>
                  </a:lnTo>
                  <a:lnTo>
                    <a:pt x="74870" y="62534"/>
                  </a:lnTo>
                  <a:lnTo>
                    <a:pt x="75297" y="61179"/>
                  </a:lnTo>
                  <a:lnTo>
                    <a:pt x="76046" y="58434"/>
                  </a:lnTo>
                  <a:lnTo>
                    <a:pt x="76866" y="54263"/>
                  </a:lnTo>
                  <a:lnTo>
                    <a:pt x="77365" y="48701"/>
                  </a:lnTo>
                  <a:lnTo>
                    <a:pt x="77187" y="43140"/>
                  </a:lnTo>
                  <a:lnTo>
                    <a:pt x="76367" y="37613"/>
                  </a:lnTo>
                  <a:lnTo>
                    <a:pt x="74905" y="32230"/>
                  </a:lnTo>
                  <a:lnTo>
                    <a:pt x="72802" y="27061"/>
                  </a:lnTo>
                  <a:lnTo>
                    <a:pt x="70770" y="23317"/>
                  </a:lnTo>
                  <a:lnTo>
                    <a:pt x="69272" y="20928"/>
                  </a:lnTo>
                  <a:lnTo>
                    <a:pt x="68452" y="19752"/>
                  </a:lnTo>
                  <a:lnTo>
                    <a:pt x="67597" y="18611"/>
                  </a:lnTo>
                  <a:lnTo>
                    <a:pt x="65814" y="16401"/>
                  </a:lnTo>
                  <a:lnTo>
                    <a:pt x="62926" y="13299"/>
                  </a:lnTo>
                  <a:lnTo>
                    <a:pt x="58648" y="9662"/>
                  </a:lnTo>
                  <a:lnTo>
                    <a:pt x="54049" y="6561"/>
                  </a:lnTo>
                  <a:lnTo>
                    <a:pt x="49093" y="3994"/>
                  </a:lnTo>
                  <a:lnTo>
                    <a:pt x="43852" y="2069"/>
                  </a:lnTo>
                  <a:lnTo>
                    <a:pt x="38433" y="749"/>
                  </a:lnTo>
                  <a:lnTo>
                    <a:pt x="34226" y="215"/>
                  </a:lnTo>
                  <a:lnTo>
                    <a:pt x="31374" y="36"/>
                  </a:lnTo>
                  <a:lnTo>
                    <a:pt x="29948" y="1"/>
                  </a:lnTo>
                  <a:close/>
                </a:path>
              </a:pathLst>
            </a:custGeom>
            <a:solidFill>
              <a:srgbClr val="FFC4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3455495" y="1927540"/>
              <a:ext cx="2243568" cy="1651523"/>
            </a:xfrm>
            <a:custGeom>
              <a:rect b="b" l="l" r="r" t="t"/>
              <a:pathLst>
                <a:path extrusionOk="0" h="79362" w="107812">
                  <a:moveTo>
                    <a:pt x="10018" y="1"/>
                  </a:moveTo>
                  <a:lnTo>
                    <a:pt x="0" y="13762"/>
                  </a:lnTo>
                  <a:lnTo>
                    <a:pt x="250" y="13905"/>
                  </a:lnTo>
                  <a:lnTo>
                    <a:pt x="1248" y="14511"/>
                  </a:lnTo>
                  <a:lnTo>
                    <a:pt x="3137" y="15795"/>
                  </a:lnTo>
                  <a:lnTo>
                    <a:pt x="4029" y="16472"/>
                  </a:lnTo>
                  <a:lnTo>
                    <a:pt x="32301" y="35653"/>
                  </a:lnTo>
                  <a:lnTo>
                    <a:pt x="39217" y="40359"/>
                  </a:lnTo>
                  <a:lnTo>
                    <a:pt x="54334" y="50626"/>
                  </a:lnTo>
                  <a:lnTo>
                    <a:pt x="94513" y="77793"/>
                  </a:lnTo>
                  <a:lnTo>
                    <a:pt x="95226" y="78292"/>
                  </a:lnTo>
                  <a:lnTo>
                    <a:pt x="96795" y="78970"/>
                  </a:lnTo>
                  <a:lnTo>
                    <a:pt x="98435" y="79326"/>
                  </a:lnTo>
                  <a:lnTo>
                    <a:pt x="100075" y="79362"/>
                  </a:lnTo>
                  <a:lnTo>
                    <a:pt x="101715" y="79041"/>
                  </a:lnTo>
                  <a:lnTo>
                    <a:pt x="103248" y="78435"/>
                  </a:lnTo>
                  <a:lnTo>
                    <a:pt x="104638" y="77544"/>
                  </a:lnTo>
                  <a:lnTo>
                    <a:pt x="105886" y="76367"/>
                  </a:lnTo>
                  <a:lnTo>
                    <a:pt x="106385" y="75618"/>
                  </a:lnTo>
                  <a:lnTo>
                    <a:pt x="106849" y="74870"/>
                  </a:lnTo>
                  <a:lnTo>
                    <a:pt x="107491" y="73301"/>
                  </a:lnTo>
                  <a:lnTo>
                    <a:pt x="107811" y="71661"/>
                  </a:lnTo>
                  <a:lnTo>
                    <a:pt x="107776" y="70021"/>
                  </a:lnTo>
                  <a:lnTo>
                    <a:pt x="107455" y="68381"/>
                  </a:lnTo>
                  <a:lnTo>
                    <a:pt x="106777" y="66884"/>
                  </a:lnTo>
                  <a:lnTo>
                    <a:pt x="105851" y="65493"/>
                  </a:lnTo>
                  <a:lnTo>
                    <a:pt x="104603" y="64317"/>
                  </a:lnTo>
                  <a:lnTo>
                    <a:pt x="103890" y="63818"/>
                  </a:lnTo>
                  <a:lnTo>
                    <a:pt x="76366" y="45100"/>
                  </a:lnTo>
                  <a:lnTo>
                    <a:pt x="69379" y="40359"/>
                  </a:lnTo>
                  <a:lnTo>
                    <a:pt x="54334" y="30127"/>
                  </a:lnTo>
                  <a:lnTo>
                    <a:pt x="13156" y="2140"/>
                  </a:lnTo>
                  <a:lnTo>
                    <a:pt x="10232" y="143"/>
                  </a:lnTo>
                  <a:lnTo>
                    <a:pt x="10018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2160093" y="1781392"/>
              <a:ext cx="1575858" cy="1972039"/>
            </a:xfrm>
            <a:custGeom>
              <a:rect b="b" l="l" r="r" t="t"/>
              <a:pathLst>
                <a:path extrusionOk="0" h="94764" w="75726">
                  <a:moveTo>
                    <a:pt x="46847" y="0"/>
                  </a:moveTo>
                  <a:lnTo>
                    <a:pt x="43746" y="143"/>
                  </a:lnTo>
                  <a:lnTo>
                    <a:pt x="40644" y="464"/>
                  </a:lnTo>
                  <a:lnTo>
                    <a:pt x="37578" y="999"/>
                  </a:lnTo>
                  <a:lnTo>
                    <a:pt x="34547" y="1747"/>
                  </a:lnTo>
                  <a:lnTo>
                    <a:pt x="31553" y="2710"/>
                  </a:lnTo>
                  <a:lnTo>
                    <a:pt x="28594" y="3886"/>
                  </a:lnTo>
                  <a:lnTo>
                    <a:pt x="25706" y="5241"/>
                  </a:lnTo>
                  <a:lnTo>
                    <a:pt x="24280" y="5990"/>
                  </a:lnTo>
                  <a:lnTo>
                    <a:pt x="22889" y="6810"/>
                  </a:lnTo>
                  <a:lnTo>
                    <a:pt x="20215" y="8557"/>
                  </a:lnTo>
                  <a:lnTo>
                    <a:pt x="17684" y="10446"/>
                  </a:lnTo>
                  <a:lnTo>
                    <a:pt x="15295" y="12479"/>
                  </a:lnTo>
                  <a:lnTo>
                    <a:pt x="13049" y="14689"/>
                  </a:lnTo>
                  <a:lnTo>
                    <a:pt x="10982" y="17006"/>
                  </a:lnTo>
                  <a:lnTo>
                    <a:pt x="9056" y="19466"/>
                  </a:lnTo>
                  <a:lnTo>
                    <a:pt x="7309" y="22069"/>
                  </a:lnTo>
                  <a:lnTo>
                    <a:pt x="5741" y="24743"/>
                  </a:lnTo>
                  <a:lnTo>
                    <a:pt x="4350" y="27524"/>
                  </a:lnTo>
                  <a:lnTo>
                    <a:pt x="3138" y="30376"/>
                  </a:lnTo>
                  <a:lnTo>
                    <a:pt x="2104" y="33335"/>
                  </a:lnTo>
                  <a:lnTo>
                    <a:pt x="1284" y="36365"/>
                  </a:lnTo>
                  <a:lnTo>
                    <a:pt x="643" y="39431"/>
                  </a:lnTo>
                  <a:lnTo>
                    <a:pt x="215" y="42604"/>
                  </a:lnTo>
                  <a:lnTo>
                    <a:pt x="1" y="45777"/>
                  </a:lnTo>
                  <a:lnTo>
                    <a:pt x="1" y="47382"/>
                  </a:lnTo>
                  <a:lnTo>
                    <a:pt x="1" y="48986"/>
                  </a:lnTo>
                  <a:lnTo>
                    <a:pt x="215" y="52159"/>
                  </a:lnTo>
                  <a:lnTo>
                    <a:pt x="643" y="55296"/>
                  </a:lnTo>
                  <a:lnTo>
                    <a:pt x="1284" y="58398"/>
                  </a:lnTo>
                  <a:lnTo>
                    <a:pt x="2104" y="61429"/>
                  </a:lnTo>
                  <a:lnTo>
                    <a:pt x="3138" y="64388"/>
                  </a:lnTo>
                  <a:lnTo>
                    <a:pt x="4350" y="67240"/>
                  </a:lnTo>
                  <a:lnTo>
                    <a:pt x="5741" y="70021"/>
                  </a:lnTo>
                  <a:lnTo>
                    <a:pt x="7309" y="72695"/>
                  </a:lnTo>
                  <a:lnTo>
                    <a:pt x="9056" y="75261"/>
                  </a:lnTo>
                  <a:lnTo>
                    <a:pt x="10982" y="77721"/>
                  </a:lnTo>
                  <a:lnTo>
                    <a:pt x="13049" y="80074"/>
                  </a:lnTo>
                  <a:lnTo>
                    <a:pt x="15295" y="82249"/>
                  </a:lnTo>
                  <a:lnTo>
                    <a:pt x="17684" y="84317"/>
                  </a:lnTo>
                  <a:lnTo>
                    <a:pt x="20215" y="86207"/>
                  </a:lnTo>
                  <a:lnTo>
                    <a:pt x="22889" y="87954"/>
                  </a:lnTo>
                  <a:lnTo>
                    <a:pt x="24280" y="88774"/>
                  </a:lnTo>
                  <a:lnTo>
                    <a:pt x="25706" y="89522"/>
                  </a:lnTo>
                  <a:lnTo>
                    <a:pt x="28594" y="90877"/>
                  </a:lnTo>
                  <a:lnTo>
                    <a:pt x="31553" y="92053"/>
                  </a:lnTo>
                  <a:lnTo>
                    <a:pt x="34547" y="93016"/>
                  </a:lnTo>
                  <a:lnTo>
                    <a:pt x="37578" y="93765"/>
                  </a:lnTo>
                  <a:lnTo>
                    <a:pt x="40644" y="94300"/>
                  </a:lnTo>
                  <a:lnTo>
                    <a:pt x="43746" y="94620"/>
                  </a:lnTo>
                  <a:lnTo>
                    <a:pt x="46847" y="94763"/>
                  </a:lnTo>
                  <a:lnTo>
                    <a:pt x="49985" y="94692"/>
                  </a:lnTo>
                  <a:lnTo>
                    <a:pt x="53086" y="94442"/>
                  </a:lnTo>
                  <a:lnTo>
                    <a:pt x="56153" y="93943"/>
                  </a:lnTo>
                  <a:lnTo>
                    <a:pt x="59219" y="93266"/>
                  </a:lnTo>
                  <a:lnTo>
                    <a:pt x="62213" y="92374"/>
                  </a:lnTo>
                  <a:lnTo>
                    <a:pt x="65172" y="91305"/>
                  </a:lnTo>
                  <a:lnTo>
                    <a:pt x="68060" y="90021"/>
                  </a:lnTo>
                  <a:lnTo>
                    <a:pt x="70877" y="88524"/>
                  </a:lnTo>
                  <a:lnTo>
                    <a:pt x="72267" y="87704"/>
                  </a:lnTo>
                  <a:lnTo>
                    <a:pt x="63283" y="73372"/>
                  </a:lnTo>
                  <a:lnTo>
                    <a:pt x="62499" y="73835"/>
                  </a:lnTo>
                  <a:lnTo>
                    <a:pt x="60716" y="74798"/>
                  </a:lnTo>
                  <a:lnTo>
                    <a:pt x="57008" y="76295"/>
                  </a:lnTo>
                  <a:lnTo>
                    <a:pt x="53158" y="77329"/>
                  </a:lnTo>
                  <a:lnTo>
                    <a:pt x="49272" y="77828"/>
                  </a:lnTo>
                  <a:lnTo>
                    <a:pt x="45314" y="77793"/>
                  </a:lnTo>
                  <a:lnTo>
                    <a:pt x="41428" y="77294"/>
                  </a:lnTo>
                  <a:lnTo>
                    <a:pt x="37578" y="76260"/>
                  </a:lnTo>
                  <a:lnTo>
                    <a:pt x="33870" y="74727"/>
                  </a:lnTo>
                  <a:lnTo>
                    <a:pt x="32088" y="73728"/>
                  </a:lnTo>
                  <a:lnTo>
                    <a:pt x="30376" y="72695"/>
                  </a:lnTo>
                  <a:lnTo>
                    <a:pt x="27203" y="70235"/>
                  </a:lnTo>
                  <a:lnTo>
                    <a:pt x="24387" y="67418"/>
                  </a:lnTo>
                  <a:lnTo>
                    <a:pt x="21998" y="64281"/>
                  </a:lnTo>
                  <a:lnTo>
                    <a:pt x="20037" y="60858"/>
                  </a:lnTo>
                  <a:lnTo>
                    <a:pt x="18540" y="57222"/>
                  </a:lnTo>
                  <a:lnTo>
                    <a:pt x="17506" y="53407"/>
                  </a:lnTo>
                  <a:lnTo>
                    <a:pt x="16971" y="49414"/>
                  </a:lnTo>
                  <a:lnTo>
                    <a:pt x="16935" y="47417"/>
                  </a:lnTo>
                  <a:lnTo>
                    <a:pt x="16971" y="45385"/>
                  </a:lnTo>
                  <a:lnTo>
                    <a:pt x="17506" y="41392"/>
                  </a:lnTo>
                  <a:lnTo>
                    <a:pt x="18540" y="37577"/>
                  </a:lnTo>
                  <a:lnTo>
                    <a:pt x="20037" y="33941"/>
                  </a:lnTo>
                  <a:lnTo>
                    <a:pt x="21998" y="30518"/>
                  </a:lnTo>
                  <a:lnTo>
                    <a:pt x="24387" y="27381"/>
                  </a:lnTo>
                  <a:lnTo>
                    <a:pt x="27203" y="24565"/>
                  </a:lnTo>
                  <a:lnTo>
                    <a:pt x="30376" y="22105"/>
                  </a:lnTo>
                  <a:lnTo>
                    <a:pt x="32088" y="21071"/>
                  </a:lnTo>
                  <a:lnTo>
                    <a:pt x="33870" y="20072"/>
                  </a:lnTo>
                  <a:lnTo>
                    <a:pt x="37578" y="18539"/>
                  </a:lnTo>
                  <a:lnTo>
                    <a:pt x="41428" y="17506"/>
                  </a:lnTo>
                  <a:lnTo>
                    <a:pt x="45314" y="17006"/>
                  </a:lnTo>
                  <a:lnTo>
                    <a:pt x="49272" y="17006"/>
                  </a:lnTo>
                  <a:lnTo>
                    <a:pt x="53158" y="17506"/>
                  </a:lnTo>
                  <a:lnTo>
                    <a:pt x="57008" y="18504"/>
                  </a:lnTo>
                  <a:lnTo>
                    <a:pt x="60716" y="20001"/>
                  </a:lnTo>
                  <a:lnTo>
                    <a:pt x="62499" y="20999"/>
                  </a:lnTo>
                  <a:lnTo>
                    <a:pt x="62249" y="20821"/>
                  </a:lnTo>
                  <a:lnTo>
                    <a:pt x="62249" y="20785"/>
                  </a:lnTo>
                  <a:lnTo>
                    <a:pt x="62819" y="21178"/>
                  </a:lnTo>
                  <a:lnTo>
                    <a:pt x="64032" y="21784"/>
                  </a:lnTo>
                  <a:lnTo>
                    <a:pt x="65279" y="22212"/>
                  </a:lnTo>
                  <a:lnTo>
                    <a:pt x="66634" y="22425"/>
                  </a:lnTo>
                  <a:lnTo>
                    <a:pt x="67312" y="22425"/>
                  </a:lnTo>
                  <a:lnTo>
                    <a:pt x="67989" y="22390"/>
                  </a:lnTo>
                  <a:lnTo>
                    <a:pt x="69308" y="22176"/>
                  </a:lnTo>
                  <a:lnTo>
                    <a:pt x="70556" y="21784"/>
                  </a:lnTo>
                  <a:lnTo>
                    <a:pt x="71732" y="21178"/>
                  </a:lnTo>
                  <a:lnTo>
                    <a:pt x="72766" y="20393"/>
                  </a:lnTo>
                  <a:lnTo>
                    <a:pt x="73729" y="19466"/>
                  </a:lnTo>
                  <a:lnTo>
                    <a:pt x="74478" y="18397"/>
                  </a:lnTo>
                  <a:lnTo>
                    <a:pt x="75119" y="17220"/>
                  </a:lnTo>
                  <a:lnTo>
                    <a:pt x="75333" y="16543"/>
                  </a:lnTo>
                  <a:lnTo>
                    <a:pt x="75512" y="15901"/>
                  </a:lnTo>
                  <a:lnTo>
                    <a:pt x="75725" y="14582"/>
                  </a:lnTo>
                  <a:lnTo>
                    <a:pt x="75725" y="13263"/>
                  </a:lnTo>
                  <a:lnTo>
                    <a:pt x="75512" y="11944"/>
                  </a:lnTo>
                  <a:lnTo>
                    <a:pt x="75084" y="10696"/>
                  </a:lnTo>
                  <a:lnTo>
                    <a:pt x="74513" y="9555"/>
                  </a:lnTo>
                  <a:lnTo>
                    <a:pt x="73729" y="8450"/>
                  </a:lnTo>
                  <a:lnTo>
                    <a:pt x="72766" y="7523"/>
                  </a:lnTo>
                  <a:lnTo>
                    <a:pt x="72232" y="7095"/>
                  </a:lnTo>
                  <a:lnTo>
                    <a:pt x="72267" y="7060"/>
                  </a:lnTo>
                  <a:lnTo>
                    <a:pt x="70877" y="6240"/>
                  </a:lnTo>
                  <a:lnTo>
                    <a:pt x="68060" y="4742"/>
                  </a:lnTo>
                  <a:lnTo>
                    <a:pt x="65172" y="3459"/>
                  </a:lnTo>
                  <a:lnTo>
                    <a:pt x="62213" y="2389"/>
                  </a:lnTo>
                  <a:lnTo>
                    <a:pt x="59219" y="1498"/>
                  </a:lnTo>
                  <a:lnTo>
                    <a:pt x="56153" y="820"/>
                  </a:lnTo>
                  <a:lnTo>
                    <a:pt x="53086" y="321"/>
                  </a:lnTo>
                  <a:lnTo>
                    <a:pt x="49985" y="72"/>
                  </a:lnTo>
                  <a:lnTo>
                    <a:pt x="46847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3463652" y="2767390"/>
              <a:ext cx="1122533" cy="839122"/>
            </a:xfrm>
            <a:custGeom>
              <a:rect b="b" l="l" r="r" t="t"/>
              <a:pathLst>
                <a:path extrusionOk="0" h="40323" w="53942">
                  <a:moveTo>
                    <a:pt x="38825" y="1"/>
                  </a:moveTo>
                  <a:lnTo>
                    <a:pt x="31909" y="4707"/>
                  </a:lnTo>
                  <a:lnTo>
                    <a:pt x="3637" y="23852"/>
                  </a:lnTo>
                  <a:lnTo>
                    <a:pt x="2781" y="24529"/>
                  </a:lnTo>
                  <a:lnTo>
                    <a:pt x="963" y="25813"/>
                  </a:lnTo>
                  <a:lnTo>
                    <a:pt x="0" y="26347"/>
                  </a:lnTo>
                  <a:lnTo>
                    <a:pt x="9626" y="40323"/>
                  </a:lnTo>
                  <a:lnTo>
                    <a:pt x="9840" y="40180"/>
                  </a:lnTo>
                  <a:lnTo>
                    <a:pt x="12764" y="38184"/>
                  </a:lnTo>
                  <a:lnTo>
                    <a:pt x="53942" y="10233"/>
                  </a:lnTo>
                  <a:lnTo>
                    <a:pt x="38825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1" name="Google Shape;1351;p49"/>
          <p:cNvSpPr/>
          <p:nvPr/>
        </p:nvSpPr>
        <p:spPr>
          <a:xfrm>
            <a:off x="3387238" y="3284519"/>
            <a:ext cx="352417" cy="352417"/>
          </a:xfrm>
          <a:custGeom>
            <a:rect b="b" l="l" r="r" t="t"/>
            <a:pathLst>
              <a:path extrusionOk="0" h="16935" w="16935">
                <a:moveTo>
                  <a:pt x="8414" y="0"/>
                </a:moveTo>
                <a:lnTo>
                  <a:pt x="7558" y="36"/>
                </a:lnTo>
                <a:lnTo>
                  <a:pt x="5883" y="392"/>
                </a:lnTo>
                <a:lnTo>
                  <a:pt x="4385" y="1034"/>
                </a:lnTo>
                <a:lnTo>
                  <a:pt x="3030" y="1961"/>
                </a:lnTo>
                <a:lnTo>
                  <a:pt x="1890" y="3102"/>
                </a:lnTo>
                <a:lnTo>
                  <a:pt x="998" y="4457"/>
                </a:lnTo>
                <a:lnTo>
                  <a:pt x="357" y="5990"/>
                </a:lnTo>
                <a:lnTo>
                  <a:pt x="36" y="7630"/>
                </a:lnTo>
                <a:lnTo>
                  <a:pt x="0" y="8521"/>
                </a:lnTo>
                <a:lnTo>
                  <a:pt x="36" y="9377"/>
                </a:lnTo>
                <a:lnTo>
                  <a:pt x="392" y="11052"/>
                </a:lnTo>
                <a:lnTo>
                  <a:pt x="1034" y="12550"/>
                </a:lnTo>
                <a:lnTo>
                  <a:pt x="1961" y="13904"/>
                </a:lnTo>
                <a:lnTo>
                  <a:pt x="3102" y="15045"/>
                </a:lnTo>
                <a:lnTo>
                  <a:pt x="4457" y="15936"/>
                </a:lnTo>
                <a:lnTo>
                  <a:pt x="5990" y="16578"/>
                </a:lnTo>
                <a:lnTo>
                  <a:pt x="7630" y="16899"/>
                </a:lnTo>
                <a:lnTo>
                  <a:pt x="8521" y="16935"/>
                </a:lnTo>
                <a:lnTo>
                  <a:pt x="9376" y="16899"/>
                </a:lnTo>
                <a:lnTo>
                  <a:pt x="11016" y="16543"/>
                </a:lnTo>
                <a:lnTo>
                  <a:pt x="12550" y="15901"/>
                </a:lnTo>
                <a:lnTo>
                  <a:pt x="13904" y="14974"/>
                </a:lnTo>
                <a:lnTo>
                  <a:pt x="15045" y="13833"/>
                </a:lnTo>
                <a:lnTo>
                  <a:pt x="15936" y="12478"/>
                </a:lnTo>
                <a:lnTo>
                  <a:pt x="16578" y="10945"/>
                </a:lnTo>
                <a:lnTo>
                  <a:pt x="16899" y="9305"/>
                </a:lnTo>
                <a:lnTo>
                  <a:pt x="16935" y="8414"/>
                </a:lnTo>
                <a:lnTo>
                  <a:pt x="16899" y="7558"/>
                </a:lnTo>
                <a:lnTo>
                  <a:pt x="16543" y="5918"/>
                </a:lnTo>
                <a:lnTo>
                  <a:pt x="15901" y="4385"/>
                </a:lnTo>
                <a:lnTo>
                  <a:pt x="14974" y="3030"/>
                </a:lnTo>
                <a:lnTo>
                  <a:pt x="13833" y="1890"/>
                </a:lnTo>
                <a:lnTo>
                  <a:pt x="12478" y="998"/>
                </a:lnTo>
                <a:lnTo>
                  <a:pt x="10945" y="357"/>
                </a:lnTo>
                <a:lnTo>
                  <a:pt x="9270" y="36"/>
                </a:lnTo>
                <a:lnTo>
                  <a:pt x="8414" y="0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9"/>
          <p:cNvSpPr/>
          <p:nvPr/>
        </p:nvSpPr>
        <p:spPr>
          <a:xfrm>
            <a:off x="3401326" y="1914201"/>
            <a:ext cx="307905" cy="307156"/>
          </a:xfrm>
          <a:custGeom>
            <a:rect b="b" l="l" r="r" t="t"/>
            <a:pathLst>
              <a:path extrusionOk="0" h="14760" w="14796">
                <a:moveTo>
                  <a:pt x="7701" y="0"/>
                </a:moveTo>
                <a:lnTo>
                  <a:pt x="6275" y="71"/>
                </a:lnTo>
                <a:lnTo>
                  <a:pt x="4920" y="428"/>
                </a:lnTo>
                <a:lnTo>
                  <a:pt x="3601" y="1034"/>
                </a:lnTo>
                <a:lnTo>
                  <a:pt x="2425" y="1890"/>
                </a:lnTo>
                <a:lnTo>
                  <a:pt x="1890" y="2460"/>
                </a:lnTo>
                <a:lnTo>
                  <a:pt x="1427" y="3031"/>
                </a:lnTo>
                <a:lnTo>
                  <a:pt x="678" y="4314"/>
                </a:lnTo>
                <a:lnTo>
                  <a:pt x="214" y="5669"/>
                </a:lnTo>
                <a:lnTo>
                  <a:pt x="0" y="7059"/>
                </a:lnTo>
                <a:lnTo>
                  <a:pt x="107" y="8485"/>
                </a:lnTo>
                <a:lnTo>
                  <a:pt x="428" y="9876"/>
                </a:lnTo>
                <a:lnTo>
                  <a:pt x="1034" y="11159"/>
                </a:lnTo>
                <a:lnTo>
                  <a:pt x="1926" y="12336"/>
                </a:lnTo>
                <a:lnTo>
                  <a:pt x="2460" y="12870"/>
                </a:lnTo>
                <a:lnTo>
                  <a:pt x="3066" y="13370"/>
                </a:lnTo>
                <a:lnTo>
                  <a:pt x="4314" y="14118"/>
                </a:lnTo>
                <a:lnTo>
                  <a:pt x="5669" y="14582"/>
                </a:lnTo>
                <a:lnTo>
                  <a:pt x="7095" y="14760"/>
                </a:lnTo>
                <a:lnTo>
                  <a:pt x="8521" y="14689"/>
                </a:lnTo>
                <a:lnTo>
                  <a:pt x="9876" y="14332"/>
                </a:lnTo>
                <a:lnTo>
                  <a:pt x="11195" y="13726"/>
                </a:lnTo>
                <a:lnTo>
                  <a:pt x="12372" y="12870"/>
                </a:lnTo>
                <a:lnTo>
                  <a:pt x="12906" y="12300"/>
                </a:lnTo>
                <a:lnTo>
                  <a:pt x="13370" y="11730"/>
                </a:lnTo>
                <a:lnTo>
                  <a:pt x="14119" y="10446"/>
                </a:lnTo>
                <a:lnTo>
                  <a:pt x="14582" y="9091"/>
                </a:lnTo>
                <a:lnTo>
                  <a:pt x="14796" y="7701"/>
                </a:lnTo>
                <a:lnTo>
                  <a:pt x="14725" y="6275"/>
                </a:lnTo>
                <a:lnTo>
                  <a:pt x="14368" y="4884"/>
                </a:lnTo>
                <a:lnTo>
                  <a:pt x="13762" y="3601"/>
                </a:lnTo>
                <a:lnTo>
                  <a:pt x="12871" y="2424"/>
                </a:lnTo>
                <a:lnTo>
                  <a:pt x="12336" y="1890"/>
                </a:lnTo>
                <a:lnTo>
                  <a:pt x="11730" y="1391"/>
                </a:lnTo>
                <a:lnTo>
                  <a:pt x="10482" y="642"/>
                </a:lnTo>
                <a:lnTo>
                  <a:pt x="9127" y="178"/>
                </a:lnTo>
                <a:lnTo>
                  <a:pt x="7701" y="0"/>
                </a:lnTo>
                <a:close/>
              </a:path>
            </a:pathLst>
          </a:custGeom>
          <a:solidFill>
            <a:srgbClr val="C1D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0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53" name="Google Shape;1353;p49"/>
          <p:cNvSpPr/>
          <p:nvPr/>
        </p:nvSpPr>
        <p:spPr>
          <a:xfrm>
            <a:off x="3509642" y="1857806"/>
            <a:ext cx="43805" cy="74958"/>
          </a:xfrm>
          <a:custGeom>
            <a:rect b="b" l="l" r="r" t="t"/>
            <a:pathLst>
              <a:path extrusionOk="0" h="3602" w="2105">
                <a:moveTo>
                  <a:pt x="1926" y="1"/>
                </a:moveTo>
                <a:lnTo>
                  <a:pt x="1890" y="464"/>
                </a:lnTo>
                <a:lnTo>
                  <a:pt x="1748" y="1284"/>
                </a:lnTo>
                <a:lnTo>
                  <a:pt x="1320" y="2175"/>
                </a:lnTo>
                <a:lnTo>
                  <a:pt x="250" y="2995"/>
                </a:lnTo>
                <a:lnTo>
                  <a:pt x="1" y="3031"/>
                </a:lnTo>
                <a:lnTo>
                  <a:pt x="2104" y="3601"/>
                </a:lnTo>
                <a:lnTo>
                  <a:pt x="2104" y="1"/>
                </a:lnTo>
                <a:close/>
              </a:path>
            </a:pathLst>
          </a:custGeom>
          <a:solidFill>
            <a:srgbClr val="C1D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9"/>
          <p:cNvSpPr/>
          <p:nvPr/>
        </p:nvSpPr>
        <p:spPr>
          <a:xfrm>
            <a:off x="3557859" y="1857806"/>
            <a:ext cx="44554" cy="74958"/>
          </a:xfrm>
          <a:custGeom>
            <a:rect b="b" l="l" r="r" t="t"/>
            <a:pathLst>
              <a:path extrusionOk="0" h="3602" w="2141">
                <a:moveTo>
                  <a:pt x="1" y="1"/>
                </a:moveTo>
                <a:lnTo>
                  <a:pt x="1" y="3601"/>
                </a:lnTo>
                <a:lnTo>
                  <a:pt x="2140" y="3067"/>
                </a:lnTo>
                <a:lnTo>
                  <a:pt x="1891" y="3031"/>
                </a:lnTo>
                <a:lnTo>
                  <a:pt x="785" y="2175"/>
                </a:lnTo>
                <a:lnTo>
                  <a:pt x="357" y="1284"/>
                </a:lnTo>
                <a:lnTo>
                  <a:pt x="179" y="500"/>
                </a:lnTo>
                <a:lnTo>
                  <a:pt x="179" y="1"/>
                </a:lnTo>
                <a:close/>
              </a:path>
            </a:pathLst>
          </a:custGeom>
          <a:solidFill>
            <a:srgbClr val="C1D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9"/>
          <p:cNvSpPr/>
          <p:nvPr/>
        </p:nvSpPr>
        <p:spPr>
          <a:xfrm>
            <a:off x="5425265" y="1939423"/>
            <a:ext cx="307176" cy="307176"/>
          </a:xfrm>
          <a:custGeom>
            <a:rect b="b" l="l" r="r" t="t"/>
            <a:pathLst>
              <a:path extrusionOk="0" h="14761" w="14761">
                <a:moveTo>
                  <a:pt x="6596" y="0"/>
                </a:moveTo>
                <a:lnTo>
                  <a:pt x="5170" y="321"/>
                </a:lnTo>
                <a:lnTo>
                  <a:pt x="3851" y="856"/>
                </a:lnTo>
                <a:lnTo>
                  <a:pt x="2675" y="1676"/>
                </a:lnTo>
                <a:lnTo>
                  <a:pt x="1676" y="2674"/>
                </a:lnTo>
                <a:lnTo>
                  <a:pt x="856" y="3851"/>
                </a:lnTo>
                <a:lnTo>
                  <a:pt x="322" y="5170"/>
                </a:lnTo>
                <a:lnTo>
                  <a:pt x="1" y="6596"/>
                </a:lnTo>
                <a:lnTo>
                  <a:pt x="1" y="7380"/>
                </a:lnTo>
                <a:lnTo>
                  <a:pt x="1" y="8129"/>
                </a:lnTo>
                <a:lnTo>
                  <a:pt x="322" y="9555"/>
                </a:lnTo>
                <a:lnTo>
                  <a:pt x="856" y="10874"/>
                </a:lnTo>
                <a:lnTo>
                  <a:pt x="1676" y="12086"/>
                </a:lnTo>
                <a:lnTo>
                  <a:pt x="2675" y="13085"/>
                </a:lnTo>
                <a:lnTo>
                  <a:pt x="3851" y="13869"/>
                </a:lnTo>
                <a:lnTo>
                  <a:pt x="5170" y="14439"/>
                </a:lnTo>
                <a:lnTo>
                  <a:pt x="6596" y="14724"/>
                </a:lnTo>
                <a:lnTo>
                  <a:pt x="7381" y="14760"/>
                </a:lnTo>
                <a:lnTo>
                  <a:pt x="8129" y="14724"/>
                </a:lnTo>
                <a:lnTo>
                  <a:pt x="9556" y="14439"/>
                </a:lnTo>
                <a:lnTo>
                  <a:pt x="10910" y="13869"/>
                </a:lnTo>
                <a:lnTo>
                  <a:pt x="12087" y="13085"/>
                </a:lnTo>
                <a:lnTo>
                  <a:pt x="13085" y="12086"/>
                </a:lnTo>
                <a:lnTo>
                  <a:pt x="13869" y="10874"/>
                </a:lnTo>
                <a:lnTo>
                  <a:pt x="14440" y="9555"/>
                </a:lnTo>
                <a:lnTo>
                  <a:pt x="14725" y="8129"/>
                </a:lnTo>
                <a:lnTo>
                  <a:pt x="14761" y="7380"/>
                </a:lnTo>
                <a:lnTo>
                  <a:pt x="14725" y="6596"/>
                </a:lnTo>
                <a:lnTo>
                  <a:pt x="14440" y="5170"/>
                </a:lnTo>
                <a:lnTo>
                  <a:pt x="13869" y="3851"/>
                </a:lnTo>
                <a:lnTo>
                  <a:pt x="13085" y="2674"/>
                </a:lnTo>
                <a:lnTo>
                  <a:pt x="12087" y="1676"/>
                </a:lnTo>
                <a:lnTo>
                  <a:pt x="10910" y="856"/>
                </a:lnTo>
                <a:lnTo>
                  <a:pt x="9556" y="321"/>
                </a:lnTo>
                <a:lnTo>
                  <a:pt x="8129" y="0"/>
                </a:lnTo>
                <a:close/>
              </a:path>
            </a:pathLst>
          </a:custGeom>
          <a:solidFill>
            <a:srgbClr val="C1D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10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56" name="Google Shape;1356;p49"/>
          <p:cNvSpPr/>
          <p:nvPr/>
        </p:nvSpPr>
        <p:spPr>
          <a:xfrm>
            <a:off x="5581070" y="1883028"/>
            <a:ext cx="43805" cy="74958"/>
          </a:xfrm>
          <a:custGeom>
            <a:rect b="b" l="l" r="r" t="t"/>
            <a:pathLst>
              <a:path extrusionOk="0" h="3602" w="2105">
                <a:moveTo>
                  <a:pt x="1" y="1"/>
                </a:moveTo>
                <a:lnTo>
                  <a:pt x="1" y="3602"/>
                </a:lnTo>
                <a:lnTo>
                  <a:pt x="2104" y="3031"/>
                </a:lnTo>
                <a:lnTo>
                  <a:pt x="1855" y="2996"/>
                </a:lnTo>
                <a:lnTo>
                  <a:pt x="749" y="2140"/>
                </a:lnTo>
                <a:lnTo>
                  <a:pt x="322" y="1284"/>
                </a:lnTo>
                <a:lnTo>
                  <a:pt x="179" y="464"/>
                </a:lnTo>
                <a:lnTo>
                  <a:pt x="143" y="1"/>
                </a:lnTo>
                <a:close/>
              </a:path>
            </a:pathLst>
          </a:custGeom>
          <a:solidFill>
            <a:srgbClr val="C1D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9"/>
          <p:cNvSpPr/>
          <p:nvPr/>
        </p:nvSpPr>
        <p:spPr>
          <a:xfrm>
            <a:off x="5532104" y="1883028"/>
            <a:ext cx="43805" cy="74958"/>
          </a:xfrm>
          <a:custGeom>
            <a:rect b="b" l="l" r="r" t="t"/>
            <a:pathLst>
              <a:path extrusionOk="0" h="3602" w="2105">
                <a:moveTo>
                  <a:pt x="1926" y="1"/>
                </a:moveTo>
                <a:lnTo>
                  <a:pt x="1926" y="464"/>
                </a:lnTo>
                <a:lnTo>
                  <a:pt x="1748" y="1284"/>
                </a:lnTo>
                <a:lnTo>
                  <a:pt x="1320" y="2176"/>
                </a:lnTo>
                <a:lnTo>
                  <a:pt x="215" y="2996"/>
                </a:lnTo>
                <a:lnTo>
                  <a:pt x="1" y="3067"/>
                </a:lnTo>
                <a:lnTo>
                  <a:pt x="2104" y="3602"/>
                </a:lnTo>
                <a:lnTo>
                  <a:pt x="2104" y="1"/>
                </a:lnTo>
                <a:close/>
              </a:path>
            </a:pathLst>
          </a:custGeom>
          <a:solidFill>
            <a:srgbClr val="C1D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9"/>
          <p:cNvSpPr/>
          <p:nvPr/>
        </p:nvSpPr>
        <p:spPr>
          <a:xfrm>
            <a:off x="3409484" y="3304538"/>
            <a:ext cx="306427" cy="306427"/>
          </a:xfrm>
          <a:custGeom>
            <a:rect b="b" l="l" r="r" t="t"/>
            <a:pathLst>
              <a:path extrusionOk="0" h="14725" w="14725">
                <a:moveTo>
                  <a:pt x="6703" y="1"/>
                </a:moveTo>
                <a:lnTo>
                  <a:pt x="5277" y="250"/>
                </a:lnTo>
                <a:lnTo>
                  <a:pt x="4564" y="535"/>
                </a:lnTo>
                <a:lnTo>
                  <a:pt x="3851" y="821"/>
                </a:lnTo>
                <a:lnTo>
                  <a:pt x="2639" y="1641"/>
                </a:lnTo>
                <a:lnTo>
                  <a:pt x="1641" y="2675"/>
                </a:lnTo>
                <a:lnTo>
                  <a:pt x="856" y="3851"/>
                </a:lnTo>
                <a:lnTo>
                  <a:pt x="286" y="5170"/>
                </a:lnTo>
                <a:lnTo>
                  <a:pt x="1" y="6561"/>
                </a:lnTo>
                <a:lnTo>
                  <a:pt x="1" y="7987"/>
                </a:lnTo>
                <a:lnTo>
                  <a:pt x="250" y="9448"/>
                </a:lnTo>
                <a:lnTo>
                  <a:pt x="535" y="10161"/>
                </a:lnTo>
                <a:lnTo>
                  <a:pt x="821" y="10839"/>
                </a:lnTo>
                <a:lnTo>
                  <a:pt x="1641" y="12051"/>
                </a:lnTo>
                <a:lnTo>
                  <a:pt x="2674" y="13085"/>
                </a:lnTo>
                <a:lnTo>
                  <a:pt x="3851" y="13869"/>
                </a:lnTo>
                <a:lnTo>
                  <a:pt x="5170" y="14404"/>
                </a:lnTo>
                <a:lnTo>
                  <a:pt x="6561" y="14689"/>
                </a:lnTo>
                <a:lnTo>
                  <a:pt x="7987" y="14725"/>
                </a:lnTo>
                <a:lnTo>
                  <a:pt x="9448" y="14440"/>
                </a:lnTo>
                <a:lnTo>
                  <a:pt x="10161" y="14190"/>
                </a:lnTo>
                <a:lnTo>
                  <a:pt x="10839" y="13869"/>
                </a:lnTo>
                <a:lnTo>
                  <a:pt x="12051" y="13049"/>
                </a:lnTo>
                <a:lnTo>
                  <a:pt x="13085" y="12051"/>
                </a:lnTo>
                <a:lnTo>
                  <a:pt x="13869" y="10839"/>
                </a:lnTo>
                <a:lnTo>
                  <a:pt x="14404" y="9555"/>
                </a:lnTo>
                <a:lnTo>
                  <a:pt x="14689" y="8165"/>
                </a:lnTo>
                <a:lnTo>
                  <a:pt x="14725" y="6703"/>
                </a:lnTo>
                <a:lnTo>
                  <a:pt x="14440" y="5277"/>
                </a:lnTo>
                <a:lnTo>
                  <a:pt x="14190" y="4564"/>
                </a:lnTo>
                <a:lnTo>
                  <a:pt x="13869" y="3851"/>
                </a:lnTo>
                <a:lnTo>
                  <a:pt x="13049" y="2639"/>
                </a:lnTo>
                <a:lnTo>
                  <a:pt x="12015" y="1641"/>
                </a:lnTo>
                <a:lnTo>
                  <a:pt x="10839" y="856"/>
                </a:lnTo>
                <a:lnTo>
                  <a:pt x="9555" y="286"/>
                </a:lnTo>
                <a:lnTo>
                  <a:pt x="8165" y="1"/>
                </a:lnTo>
                <a:close/>
              </a:path>
            </a:pathLst>
          </a:custGeom>
          <a:solidFill>
            <a:srgbClr val="C1D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0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59" name="Google Shape;1359;p49"/>
          <p:cNvSpPr/>
          <p:nvPr/>
        </p:nvSpPr>
        <p:spPr>
          <a:xfrm>
            <a:off x="3516322" y="3592403"/>
            <a:ext cx="43784" cy="74958"/>
          </a:xfrm>
          <a:custGeom>
            <a:rect b="b" l="l" r="r" t="t"/>
            <a:pathLst>
              <a:path extrusionOk="0" h="3602" w="2104">
                <a:moveTo>
                  <a:pt x="2104" y="1"/>
                </a:moveTo>
                <a:lnTo>
                  <a:pt x="0" y="571"/>
                </a:lnTo>
                <a:lnTo>
                  <a:pt x="250" y="607"/>
                </a:lnTo>
                <a:lnTo>
                  <a:pt x="1355" y="1427"/>
                </a:lnTo>
                <a:lnTo>
                  <a:pt x="1783" y="2318"/>
                </a:lnTo>
                <a:lnTo>
                  <a:pt x="1926" y="3138"/>
                </a:lnTo>
                <a:lnTo>
                  <a:pt x="1961" y="3601"/>
                </a:lnTo>
                <a:lnTo>
                  <a:pt x="2104" y="3601"/>
                </a:lnTo>
                <a:lnTo>
                  <a:pt x="2104" y="1"/>
                </a:lnTo>
                <a:close/>
              </a:path>
            </a:pathLst>
          </a:custGeom>
          <a:solidFill>
            <a:srgbClr val="C1D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9"/>
          <p:cNvSpPr/>
          <p:nvPr/>
        </p:nvSpPr>
        <p:spPr>
          <a:xfrm>
            <a:off x="5367393" y="3250390"/>
            <a:ext cx="307176" cy="306427"/>
          </a:xfrm>
          <a:custGeom>
            <a:rect b="b" l="l" r="r" t="t"/>
            <a:pathLst>
              <a:path extrusionOk="0" h="14725" w="14761">
                <a:moveTo>
                  <a:pt x="7916" y="0"/>
                </a:moveTo>
                <a:lnTo>
                  <a:pt x="6418" y="36"/>
                </a:lnTo>
                <a:lnTo>
                  <a:pt x="5705" y="178"/>
                </a:lnTo>
                <a:lnTo>
                  <a:pt x="4957" y="392"/>
                </a:lnTo>
                <a:lnTo>
                  <a:pt x="3637" y="998"/>
                </a:lnTo>
                <a:lnTo>
                  <a:pt x="2461" y="1854"/>
                </a:lnTo>
                <a:lnTo>
                  <a:pt x="1498" y="2888"/>
                </a:lnTo>
                <a:lnTo>
                  <a:pt x="750" y="4100"/>
                </a:lnTo>
                <a:lnTo>
                  <a:pt x="251" y="5455"/>
                </a:lnTo>
                <a:lnTo>
                  <a:pt x="1" y="6845"/>
                </a:lnTo>
                <a:lnTo>
                  <a:pt x="72" y="8343"/>
                </a:lnTo>
                <a:lnTo>
                  <a:pt x="215" y="9056"/>
                </a:lnTo>
                <a:lnTo>
                  <a:pt x="429" y="9804"/>
                </a:lnTo>
                <a:lnTo>
                  <a:pt x="1035" y="11123"/>
                </a:lnTo>
                <a:lnTo>
                  <a:pt x="1891" y="12300"/>
                </a:lnTo>
                <a:lnTo>
                  <a:pt x="2924" y="13263"/>
                </a:lnTo>
                <a:lnTo>
                  <a:pt x="4137" y="14011"/>
                </a:lnTo>
                <a:lnTo>
                  <a:pt x="5456" y="14510"/>
                </a:lnTo>
                <a:lnTo>
                  <a:pt x="6882" y="14724"/>
                </a:lnTo>
                <a:lnTo>
                  <a:pt x="8344" y="14689"/>
                </a:lnTo>
                <a:lnTo>
                  <a:pt x="9092" y="14546"/>
                </a:lnTo>
                <a:lnTo>
                  <a:pt x="9841" y="14332"/>
                </a:lnTo>
                <a:lnTo>
                  <a:pt x="11160" y="13726"/>
                </a:lnTo>
                <a:lnTo>
                  <a:pt x="12337" y="12870"/>
                </a:lnTo>
                <a:lnTo>
                  <a:pt x="13299" y="11837"/>
                </a:lnTo>
                <a:lnTo>
                  <a:pt x="14048" y="10624"/>
                </a:lnTo>
                <a:lnTo>
                  <a:pt x="14547" y="9305"/>
                </a:lnTo>
                <a:lnTo>
                  <a:pt x="14761" y="7879"/>
                </a:lnTo>
                <a:lnTo>
                  <a:pt x="14725" y="6382"/>
                </a:lnTo>
                <a:lnTo>
                  <a:pt x="14583" y="5669"/>
                </a:lnTo>
                <a:lnTo>
                  <a:pt x="14369" y="4920"/>
                </a:lnTo>
                <a:lnTo>
                  <a:pt x="13763" y="3601"/>
                </a:lnTo>
                <a:lnTo>
                  <a:pt x="12907" y="2424"/>
                </a:lnTo>
                <a:lnTo>
                  <a:pt x="11873" y="1462"/>
                </a:lnTo>
                <a:lnTo>
                  <a:pt x="10661" y="713"/>
                </a:lnTo>
                <a:lnTo>
                  <a:pt x="9306" y="214"/>
                </a:lnTo>
                <a:lnTo>
                  <a:pt x="7916" y="0"/>
                </a:lnTo>
                <a:close/>
              </a:path>
            </a:pathLst>
          </a:custGeom>
          <a:solidFill>
            <a:srgbClr val="C1D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10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61" name="Google Shape;1361;p49"/>
          <p:cNvSpPr/>
          <p:nvPr/>
        </p:nvSpPr>
        <p:spPr>
          <a:xfrm>
            <a:off x="5523197" y="3538255"/>
            <a:ext cx="43805" cy="75686"/>
          </a:xfrm>
          <a:custGeom>
            <a:rect b="b" l="l" r="r" t="t"/>
            <a:pathLst>
              <a:path extrusionOk="0" h="3637" w="2105">
                <a:moveTo>
                  <a:pt x="1" y="0"/>
                </a:moveTo>
                <a:lnTo>
                  <a:pt x="1" y="3636"/>
                </a:lnTo>
                <a:lnTo>
                  <a:pt x="179" y="3636"/>
                </a:lnTo>
                <a:lnTo>
                  <a:pt x="179" y="3137"/>
                </a:lnTo>
                <a:lnTo>
                  <a:pt x="357" y="2353"/>
                </a:lnTo>
                <a:lnTo>
                  <a:pt x="785" y="1462"/>
                </a:lnTo>
                <a:lnTo>
                  <a:pt x="1855" y="642"/>
                </a:lnTo>
                <a:lnTo>
                  <a:pt x="2104" y="606"/>
                </a:lnTo>
                <a:lnTo>
                  <a:pt x="1" y="0"/>
                </a:lnTo>
                <a:close/>
              </a:path>
            </a:pathLst>
          </a:custGeom>
          <a:solidFill>
            <a:srgbClr val="C1D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9"/>
          <p:cNvSpPr/>
          <p:nvPr/>
        </p:nvSpPr>
        <p:spPr>
          <a:xfrm>
            <a:off x="5474231" y="3538255"/>
            <a:ext cx="44533" cy="75686"/>
          </a:xfrm>
          <a:custGeom>
            <a:rect b="b" l="l" r="r" t="t"/>
            <a:pathLst>
              <a:path extrusionOk="0" h="3637" w="2140">
                <a:moveTo>
                  <a:pt x="2140" y="0"/>
                </a:moveTo>
                <a:lnTo>
                  <a:pt x="1" y="570"/>
                </a:lnTo>
                <a:lnTo>
                  <a:pt x="250" y="606"/>
                </a:lnTo>
                <a:lnTo>
                  <a:pt x="1356" y="1462"/>
                </a:lnTo>
                <a:lnTo>
                  <a:pt x="1783" y="2317"/>
                </a:lnTo>
                <a:lnTo>
                  <a:pt x="1962" y="3137"/>
                </a:lnTo>
                <a:lnTo>
                  <a:pt x="1962" y="3636"/>
                </a:lnTo>
                <a:lnTo>
                  <a:pt x="2140" y="3636"/>
                </a:lnTo>
                <a:lnTo>
                  <a:pt x="2140" y="0"/>
                </a:lnTo>
                <a:close/>
              </a:path>
            </a:pathLst>
          </a:custGeom>
          <a:solidFill>
            <a:srgbClr val="C1D4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3" name="Google Shape;1363;p49"/>
          <p:cNvGrpSpPr/>
          <p:nvPr/>
        </p:nvGrpSpPr>
        <p:grpSpPr>
          <a:xfrm>
            <a:off x="5690884" y="2404233"/>
            <a:ext cx="673611" cy="664403"/>
            <a:chOff x="5690884" y="2404233"/>
            <a:chExt cx="673611" cy="664403"/>
          </a:xfrm>
        </p:grpSpPr>
        <p:sp>
          <p:nvSpPr>
            <p:cNvPr id="1364" name="Google Shape;1364;p49"/>
            <p:cNvSpPr/>
            <p:nvPr/>
          </p:nvSpPr>
          <p:spPr>
            <a:xfrm>
              <a:off x="5980176" y="2861991"/>
              <a:ext cx="103884" cy="114289"/>
            </a:xfrm>
            <a:custGeom>
              <a:rect b="b" l="l" r="r" t="t"/>
              <a:pathLst>
                <a:path extrusionOk="0" h="5492" w="4992">
                  <a:moveTo>
                    <a:pt x="2781" y="999"/>
                  </a:moveTo>
                  <a:lnTo>
                    <a:pt x="3316" y="1178"/>
                  </a:lnTo>
                  <a:lnTo>
                    <a:pt x="3708" y="1570"/>
                  </a:lnTo>
                  <a:lnTo>
                    <a:pt x="3958" y="2140"/>
                  </a:lnTo>
                  <a:lnTo>
                    <a:pt x="3993" y="2497"/>
                  </a:lnTo>
                  <a:lnTo>
                    <a:pt x="3993" y="2996"/>
                  </a:lnTo>
                  <a:lnTo>
                    <a:pt x="3958" y="3352"/>
                  </a:lnTo>
                  <a:lnTo>
                    <a:pt x="3708" y="3923"/>
                  </a:lnTo>
                  <a:lnTo>
                    <a:pt x="3316" y="4279"/>
                  </a:lnTo>
                  <a:lnTo>
                    <a:pt x="2781" y="4457"/>
                  </a:lnTo>
                  <a:lnTo>
                    <a:pt x="2211" y="4457"/>
                  </a:lnTo>
                  <a:lnTo>
                    <a:pt x="1676" y="4279"/>
                  </a:lnTo>
                  <a:lnTo>
                    <a:pt x="1248" y="3923"/>
                  </a:lnTo>
                  <a:lnTo>
                    <a:pt x="1034" y="3352"/>
                  </a:lnTo>
                  <a:lnTo>
                    <a:pt x="999" y="2996"/>
                  </a:lnTo>
                  <a:lnTo>
                    <a:pt x="999" y="2497"/>
                  </a:lnTo>
                  <a:lnTo>
                    <a:pt x="1034" y="2140"/>
                  </a:lnTo>
                  <a:lnTo>
                    <a:pt x="1248" y="1570"/>
                  </a:lnTo>
                  <a:lnTo>
                    <a:pt x="1676" y="1178"/>
                  </a:lnTo>
                  <a:lnTo>
                    <a:pt x="2211" y="999"/>
                  </a:lnTo>
                  <a:close/>
                  <a:moveTo>
                    <a:pt x="2496" y="1"/>
                  </a:moveTo>
                  <a:lnTo>
                    <a:pt x="1997" y="37"/>
                  </a:lnTo>
                  <a:lnTo>
                    <a:pt x="1070" y="393"/>
                  </a:lnTo>
                  <a:lnTo>
                    <a:pt x="392" y="1071"/>
                  </a:lnTo>
                  <a:lnTo>
                    <a:pt x="36" y="1962"/>
                  </a:lnTo>
                  <a:lnTo>
                    <a:pt x="0" y="2497"/>
                  </a:lnTo>
                  <a:lnTo>
                    <a:pt x="0" y="2996"/>
                  </a:lnTo>
                  <a:lnTo>
                    <a:pt x="36" y="3495"/>
                  </a:lnTo>
                  <a:lnTo>
                    <a:pt x="392" y="4386"/>
                  </a:lnTo>
                  <a:lnTo>
                    <a:pt x="1070" y="5064"/>
                  </a:lnTo>
                  <a:lnTo>
                    <a:pt x="1997" y="5456"/>
                  </a:lnTo>
                  <a:lnTo>
                    <a:pt x="2496" y="5491"/>
                  </a:lnTo>
                  <a:lnTo>
                    <a:pt x="2995" y="5456"/>
                  </a:lnTo>
                  <a:lnTo>
                    <a:pt x="3886" y="5064"/>
                  </a:lnTo>
                  <a:lnTo>
                    <a:pt x="4564" y="4386"/>
                  </a:lnTo>
                  <a:lnTo>
                    <a:pt x="4956" y="3495"/>
                  </a:lnTo>
                  <a:lnTo>
                    <a:pt x="4992" y="2996"/>
                  </a:lnTo>
                  <a:lnTo>
                    <a:pt x="4992" y="2497"/>
                  </a:lnTo>
                  <a:lnTo>
                    <a:pt x="4956" y="1962"/>
                  </a:lnTo>
                  <a:lnTo>
                    <a:pt x="4564" y="1071"/>
                  </a:lnTo>
                  <a:lnTo>
                    <a:pt x="3886" y="393"/>
                  </a:lnTo>
                  <a:lnTo>
                    <a:pt x="2995" y="37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5980176" y="2404233"/>
              <a:ext cx="103884" cy="114289"/>
            </a:xfrm>
            <a:custGeom>
              <a:rect b="b" l="l" r="r" t="t"/>
              <a:pathLst>
                <a:path extrusionOk="0" h="5492" w="4992">
                  <a:moveTo>
                    <a:pt x="2781" y="999"/>
                  </a:moveTo>
                  <a:lnTo>
                    <a:pt x="3316" y="1213"/>
                  </a:lnTo>
                  <a:lnTo>
                    <a:pt x="3708" y="1569"/>
                  </a:lnTo>
                  <a:lnTo>
                    <a:pt x="3958" y="2140"/>
                  </a:lnTo>
                  <a:lnTo>
                    <a:pt x="3993" y="2496"/>
                  </a:lnTo>
                  <a:lnTo>
                    <a:pt x="3993" y="2996"/>
                  </a:lnTo>
                  <a:lnTo>
                    <a:pt x="3958" y="3352"/>
                  </a:lnTo>
                  <a:lnTo>
                    <a:pt x="3708" y="3923"/>
                  </a:lnTo>
                  <a:lnTo>
                    <a:pt x="3316" y="4279"/>
                  </a:lnTo>
                  <a:lnTo>
                    <a:pt x="2781" y="4493"/>
                  </a:lnTo>
                  <a:lnTo>
                    <a:pt x="2211" y="4493"/>
                  </a:lnTo>
                  <a:lnTo>
                    <a:pt x="1676" y="4279"/>
                  </a:lnTo>
                  <a:lnTo>
                    <a:pt x="1248" y="3923"/>
                  </a:lnTo>
                  <a:lnTo>
                    <a:pt x="1034" y="3352"/>
                  </a:lnTo>
                  <a:lnTo>
                    <a:pt x="999" y="2996"/>
                  </a:lnTo>
                  <a:lnTo>
                    <a:pt x="999" y="2496"/>
                  </a:lnTo>
                  <a:lnTo>
                    <a:pt x="1034" y="2140"/>
                  </a:lnTo>
                  <a:lnTo>
                    <a:pt x="1248" y="1569"/>
                  </a:lnTo>
                  <a:lnTo>
                    <a:pt x="1676" y="1213"/>
                  </a:lnTo>
                  <a:lnTo>
                    <a:pt x="2211" y="999"/>
                  </a:lnTo>
                  <a:close/>
                  <a:moveTo>
                    <a:pt x="2496" y="1"/>
                  </a:moveTo>
                  <a:lnTo>
                    <a:pt x="1997" y="36"/>
                  </a:lnTo>
                  <a:lnTo>
                    <a:pt x="1070" y="429"/>
                  </a:lnTo>
                  <a:lnTo>
                    <a:pt x="392" y="1106"/>
                  </a:lnTo>
                  <a:lnTo>
                    <a:pt x="36" y="1997"/>
                  </a:lnTo>
                  <a:lnTo>
                    <a:pt x="0" y="2496"/>
                  </a:lnTo>
                  <a:lnTo>
                    <a:pt x="0" y="2996"/>
                  </a:lnTo>
                  <a:lnTo>
                    <a:pt x="36" y="3495"/>
                  </a:lnTo>
                  <a:lnTo>
                    <a:pt x="392" y="4386"/>
                  </a:lnTo>
                  <a:lnTo>
                    <a:pt x="1070" y="5063"/>
                  </a:lnTo>
                  <a:lnTo>
                    <a:pt x="1997" y="5456"/>
                  </a:lnTo>
                  <a:lnTo>
                    <a:pt x="2496" y="5491"/>
                  </a:lnTo>
                  <a:lnTo>
                    <a:pt x="2995" y="5456"/>
                  </a:lnTo>
                  <a:lnTo>
                    <a:pt x="3886" y="5063"/>
                  </a:lnTo>
                  <a:lnTo>
                    <a:pt x="4564" y="4386"/>
                  </a:lnTo>
                  <a:lnTo>
                    <a:pt x="4956" y="3495"/>
                  </a:lnTo>
                  <a:lnTo>
                    <a:pt x="4992" y="2996"/>
                  </a:lnTo>
                  <a:lnTo>
                    <a:pt x="4992" y="2496"/>
                  </a:lnTo>
                  <a:lnTo>
                    <a:pt x="4956" y="1997"/>
                  </a:lnTo>
                  <a:lnTo>
                    <a:pt x="4564" y="1106"/>
                  </a:lnTo>
                  <a:lnTo>
                    <a:pt x="3886" y="429"/>
                  </a:lnTo>
                  <a:lnTo>
                    <a:pt x="2995" y="36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6229459" y="2632748"/>
              <a:ext cx="103884" cy="114268"/>
            </a:xfrm>
            <a:custGeom>
              <a:rect b="b" l="l" r="r" t="t"/>
              <a:pathLst>
                <a:path extrusionOk="0" h="5491" w="4992">
                  <a:moveTo>
                    <a:pt x="2781" y="1034"/>
                  </a:moveTo>
                  <a:lnTo>
                    <a:pt x="3316" y="1213"/>
                  </a:lnTo>
                  <a:lnTo>
                    <a:pt x="3744" y="1605"/>
                  </a:lnTo>
                  <a:lnTo>
                    <a:pt x="3993" y="2140"/>
                  </a:lnTo>
                  <a:lnTo>
                    <a:pt x="3993" y="2496"/>
                  </a:lnTo>
                  <a:lnTo>
                    <a:pt x="3993" y="2995"/>
                  </a:lnTo>
                  <a:lnTo>
                    <a:pt x="3993" y="3352"/>
                  </a:lnTo>
                  <a:lnTo>
                    <a:pt x="3744" y="3922"/>
                  </a:lnTo>
                  <a:lnTo>
                    <a:pt x="3316" y="4314"/>
                  </a:lnTo>
                  <a:lnTo>
                    <a:pt x="2781" y="4493"/>
                  </a:lnTo>
                  <a:lnTo>
                    <a:pt x="2211" y="4493"/>
                  </a:lnTo>
                  <a:lnTo>
                    <a:pt x="1712" y="4314"/>
                  </a:lnTo>
                  <a:lnTo>
                    <a:pt x="1284" y="3922"/>
                  </a:lnTo>
                  <a:lnTo>
                    <a:pt x="1034" y="3352"/>
                  </a:lnTo>
                  <a:lnTo>
                    <a:pt x="999" y="2995"/>
                  </a:lnTo>
                  <a:lnTo>
                    <a:pt x="999" y="2496"/>
                  </a:lnTo>
                  <a:lnTo>
                    <a:pt x="1034" y="2140"/>
                  </a:lnTo>
                  <a:lnTo>
                    <a:pt x="1284" y="1605"/>
                  </a:lnTo>
                  <a:lnTo>
                    <a:pt x="1712" y="1213"/>
                  </a:lnTo>
                  <a:lnTo>
                    <a:pt x="2211" y="1034"/>
                  </a:lnTo>
                  <a:close/>
                  <a:moveTo>
                    <a:pt x="2496" y="1"/>
                  </a:moveTo>
                  <a:lnTo>
                    <a:pt x="1997" y="36"/>
                  </a:lnTo>
                  <a:lnTo>
                    <a:pt x="1106" y="428"/>
                  </a:lnTo>
                  <a:lnTo>
                    <a:pt x="428" y="1106"/>
                  </a:lnTo>
                  <a:lnTo>
                    <a:pt x="36" y="1997"/>
                  </a:lnTo>
                  <a:lnTo>
                    <a:pt x="0" y="2496"/>
                  </a:lnTo>
                  <a:lnTo>
                    <a:pt x="0" y="2995"/>
                  </a:lnTo>
                  <a:lnTo>
                    <a:pt x="36" y="3530"/>
                  </a:lnTo>
                  <a:lnTo>
                    <a:pt x="428" y="4421"/>
                  </a:lnTo>
                  <a:lnTo>
                    <a:pt x="1106" y="5099"/>
                  </a:lnTo>
                  <a:lnTo>
                    <a:pt x="1997" y="5491"/>
                  </a:lnTo>
                  <a:lnTo>
                    <a:pt x="3031" y="5491"/>
                  </a:lnTo>
                  <a:lnTo>
                    <a:pt x="3922" y="5099"/>
                  </a:lnTo>
                  <a:lnTo>
                    <a:pt x="4599" y="4421"/>
                  </a:lnTo>
                  <a:lnTo>
                    <a:pt x="4956" y="3530"/>
                  </a:lnTo>
                  <a:lnTo>
                    <a:pt x="4992" y="2995"/>
                  </a:lnTo>
                  <a:lnTo>
                    <a:pt x="4992" y="2496"/>
                  </a:lnTo>
                  <a:lnTo>
                    <a:pt x="4956" y="1997"/>
                  </a:lnTo>
                  <a:lnTo>
                    <a:pt x="4599" y="1106"/>
                  </a:lnTo>
                  <a:lnTo>
                    <a:pt x="3922" y="428"/>
                  </a:lnTo>
                  <a:lnTo>
                    <a:pt x="3031" y="36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6197557" y="2747744"/>
              <a:ext cx="166938" cy="83115"/>
            </a:xfrm>
            <a:custGeom>
              <a:rect b="b" l="l" r="r" t="t"/>
              <a:pathLst>
                <a:path extrusionOk="0" h="3994" w="8022">
                  <a:moveTo>
                    <a:pt x="6061" y="999"/>
                  </a:moveTo>
                  <a:lnTo>
                    <a:pt x="6453" y="1070"/>
                  </a:lnTo>
                  <a:lnTo>
                    <a:pt x="6988" y="1605"/>
                  </a:lnTo>
                  <a:lnTo>
                    <a:pt x="7059" y="1997"/>
                  </a:lnTo>
                  <a:lnTo>
                    <a:pt x="7059" y="2995"/>
                  </a:lnTo>
                  <a:lnTo>
                    <a:pt x="1034" y="2995"/>
                  </a:lnTo>
                  <a:lnTo>
                    <a:pt x="1034" y="1997"/>
                  </a:lnTo>
                  <a:lnTo>
                    <a:pt x="1105" y="1605"/>
                  </a:lnTo>
                  <a:lnTo>
                    <a:pt x="1640" y="1070"/>
                  </a:lnTo>
                  <a:lnTo>
                    <a:pt x="2032" y="999"/>
                  </a:lnTo>
                  <a:lnTo>
                    <a:pt x="2211" y="999"/>
                  </a:lnTo>
                  <a:lnTo>
                    <a:pt x="2567" y="1427"/>
                  </a:lnTo>
                  <a:lnTo>
                    <a:pt x="3530" y="1926"/>
                  </a:lnTo>
                  <a:lnTo>
                    <a:pt x="4599" y="1926"/>
                  </a:lnTo>
                  <a:lnTo>
                    <a:pt x="5526" y="1427"/>
                  </a:lnTo>
                  <a:lnTo>
                    <a:pt x="5918" y="999"/>
                  </a:lnTo>
                  <a:close/>
                  <a:moveTo>
                    <a:pt x="1997" y="1"/>
                  </a:moveTo>
                  <a:lnTo>
                    <a:pt x="1605" y="36"/>
                  </a:lnTo>
                  <a:lnTo>
                    <a:pt x="892" y="357"/>
                  </a:lnTo>
                  <a:lnTo>
                    <a:pt x="357" y="892"/>
                  </a:lnTo>
                  <a:lnTo>
                    <a:pt x="36" y="1569"/>
                  </a:lnTo>
                  <a:lnTo>
                    <a:pt x="0" y="1997"/>
                  </a:lnTo>
                  <a:lnTo>
                    <a:pt x="0" y="3067"/>
                  </a:lnTo>
                  <a:lnTo>
                    <a:pt x="72" y="3423"/>
                  </a:lnTo>
                  <a:lnTo>
                    <a:pt x="571" y="3922"/>
                  </a:lnTo>
                  <a:lnTo>
                    <a:pt x="927" y="3994"/>
                  </a:lnTo>
                  <a:lnTo>
                    <a:pt x="7131" y="3994"/>
                  </a:lnTo>
                  <a:lnTo>
                    <a:pt x="7487" y="3922"/>
                  </a:lnTo>
                  <a:lnTo>
                    <a:pt x="7986" y="3423"/>
                  </a:lnTo>
                  <a:lnTo>
                    <a:pt x="8022" y="3067"/>
                  </a:lnTo>
                  <a:lnTo>
                    <a:pt x="8022" y="1997"/>
                  </a:lnTo>
                  <a:lnTo>
                    <a:pt x="7986" y="1605"/>
                  </a:lnTo>
                  <a:lnTo>
                    <a:pt x="7737" y="963"/>
                  </a:lnTo>
                  <a:lnTo>
                    <a:pt x="7487" y="678"/>
                  </a:lnTo>
                  <a:lnTo>
                    <a:pt x="7202" y="393"/>
                  </a:lnTo>
                  <a:lnTo>
                    <a:pt x="6453" y="36"/>
                  </a:lnTo>
                  <a:lnTo>
                    <a:pt x="6061" y="1"/>
                  </a:lnTo>
                  <a:lnTo>
                    <a:pt x="5598" y="1"/>
                  </a:lnTo>
                  <a:lnTo>
                    <a:pt x="5348" y="36"/>
                  </a:lnTo>
                  <a:lnTo>
                    <a:pt x="5170" y="250"/>
                  </a:lnTo>
                  <a:lnTo>
                    <a:pt x="4992" y="571"/>
                  </a:lnTo>
                  <a:lnTo>
                    <a:pt x="4385" y="963"/>
                  </a:lnTo>
                  <a:lnTo>
                    <a:pt x="3672" y="963"/>
                  </a:lnTo>
                  <a:lnTo>
                    <a:pt x="3066" y="571"/>
                  </a:lnTo>
                  <a:lnTo>
                    <a:pt x="2852" y="250"/>
                  </a:lnTo>
                  <a:lnTo>
                    <a:pt x="2710" y="36"/>
                  </a:lnTo>
                  <a:lnTo>
                    <a:pt x="2460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6123370" y="2850878"/>
              <a:ext cx="147647" cy="135785"/>
            </a:xfrm>
            <a:custGeom>
              <a:rect b="b" l="l" r="r" t="t"/>
              <a:pathLst>
                <a:path extrusionOk="0" h="6525" w="7095">
                  <a:moveTo>
                    <a:pt x="6631" y="0"/>
                  </a:moveTo>
                  <a:lnTo>
                    <a:pt x="6239" y="107"/>
                  </a:lnTo>
                  <a:lnTo>
                    <a:pt x="6132" y="285"/>
                  </a:lnTo>
                  <a:lnTo>
                    <a:pt x="5633" y="1141"/>
                  </a:lnTo>
                  <a:lnTo>
                    <a:pt x="4385" y="2710"/>
                  </a:lnTo>
                  <a:lnTo>
                    <a:pt x="2924" y="4065"/>
                  </a:lnTo>
                  <a:lnTo>
                    <a:pt x="1248" y="5134"/>
                  </a:lnTo>
                  <a:lnTo>
                    <a:pt x="321" y="5562"/>
                  </a:lnTo>
                  <a:lnTo>
                    <a:pt x="143" y="5669"/>
                  </a:lnTo>
                  <a:lnTo>
                    <a:pt x="0" y="5954"/>
                  </a:lnTo>
                  <a:lnTo>
                    <a:pt x="71" y="6275"/>
                  </a:lnTo>
                  <a:lnTo>
                    <a:pt x="321" y="6489"/>
                  </a:lnTo>
                  <a:lnTo>
                    <a:pt x="499" y="6525"/>
                  </a:lnTo>
                  <a:lnTo>
                    <a:pt x="606" y="6525"/>
                  </a:lnTo>
                  <a:lnTo>
                    <a:pt x="713" y="6489"/>
                  </a:lnTo>
                  <a:lnTo>
                    <a:pt x="1711" y="6025"/>
                  </a:lnTo>
                  <a:lnTo>
                    <a:pt x="3530" y="4849"/>
                  </a:lnTo>
                  <a:lnTo>
                    <a:pt x="5134" y="3387"/>
                  </a:lnTo>
                  <a:lnTo>
                    <a:pt x="6453" y="1712"/>
                  </a:lnTo>
                  <a:lnTo>
                    <a:pt x="7024" y="749"/>
                  </a:lnTo>
                  <a:lnTo>
                    <a:pt x="7095" y="571"/>
                  </a:lnTo>
                  <a:lnTo>
                    <a:pt x="6988" y="214"/>
                  </a:lnTo>
                  <a:lnTo>
                    <a:pt x="6810" y="72"/>
                  </a:lnTo>
                  <a:lnTo>
                    <a:pt x="6631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6104807" y="2479919"/>
              <a:ext cx="159529" cy="132081"/>
            </a:xfrm>
            <a:custGeom>
              <a:rect b="b" l="l" r="r" t="t"/>
              <a:pathLst>
                <a:path extrusionOk="0" h="6347" w="7666">
                  <a:moveTo>
                    <a:pt x="429" y="0"/>
                  </a:moveTo>
                  <a:lnTo>
                    <a:pt x="108" y="179"/>
                  </a:lnTo>
                  <a:lnTo>
                    <a:pt x="1" y="535"/>
                  </a:lnTo>
                  <a:lnTo>
                    <a:pt x="143" y="892"/>
                  </a:lnTo>
                  <a:lnTo>
                    <a:pt x="357" y="999"/>
                  </a:lnTo>
                  <a:lnTo>
                    <a:pt x="1320" y="1355"/>
                  </a:lnTo>
                  <a:lnTo>
                    <a:pt x="3174" y="2353"/>
                  </a:lnTo>
                  <a:lnTo>
                    <a:pt x="4778" y="3672"/>
                  </a:lnTo>
                  <a:lnTo>
                    <a:pt x="6169" y="5241"/>
                  </a:lnTo>
                  <a:lnTo>
                    <a:pt x="6739" y="6132"/>
                  </a:lnTo>
                  <a:lnTo>
                    <a:pt x="6882" y="6275"/>
                  </a:lnTo>
                  <a:lnTo>
                    <a:pt x="7238" y="6346"/>
                  </a:lnTo>
                  <a:lnTo>
                    <a:pt x="7452" y="6275"/>
                  </a:lnTo>
                  <a:lnTo>
                    <a:pt x="7595" y="6168"/>
                  </a:lnTo>
                  <a:lnTo>
                    <a:pt x="7666" y="5776"/>
                  </a:lnTo>
                  <a:lnTo>
                    <a:pt x="7595" y="5598"/>
                  </a:lnTo>
                  <a:lnTo>
                    <a:pt x="6989" y="4635"/>
                  </a:lnTo>
                  <a:lnTo>
                    <a:pt x="5491" y="2924"/>
                  </a:lnTo>
                  <a:lnTo>
                    <a:pt x="3709" y="1533"/>
                  </a:lnTo>
                  <a:lnTo>
                    <a:pt x="1748" y="428"/>
                  </a:lnTo>
                  <a:lnTo>
                    <a:pt x="678" y="3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5939418" y="2985521"/>
              <a:ext cx="166209" cy="83115"/>
            </a:xfrm>
            <a:custGeom>
              <a:rect b="b" l="l" r="r" t="t"/>
              <a:pathLst>
                <a:path extrusionOk="0" h="3994" w="7987">
                  <a:moveTo>
                    <a:pt x="6061" y="999"/>
                  </a:moveTo>
                  <a:lnTo>
                    <a:pt x="6454" y="1106"/>
                  </a:lnTo>
                  <a:lnTo>
                    <a:pt x="6988" y="1605"/>
                  </a:lnTo>
                  <a:lnTo>
                    <a:pt x="7060" y="1997"/>
                  </a:lnTo>
                  <a:lnTo>
                    <a:pt x="7060" y="2995"/>
                  </a:lnTo>
                  <a:lnTo>
                    <a:pt x="1070" y="2995"/>
                  </a:lnTo>
                  <a:lnTo>
                    <a:pt x="1070" y="1997"/>
                  </a:lnTo>
                  <a:lnTo>
                    <a:pt x="1141" y="1605"/>
                  </a:lnTo>
                  <a:lnTo>
                    <a:pt x="1676" y="1106"/>
                  </a:lnTo>
                  <a:lnTo>
                    <a:pt x="2068" y="999"/>
                  </a:lnTo>
                  <a:lnTo>
                    <a:pt x="2211" y="999"/>
                  </a:lnTo>
                  <a:lnTo>
                    <a:pt x="2568" y="1462"/>
                  </a:lnTo>
                  <a:lnTo>
                    <a:pt x="3530" y="1961"/>
                  </a:lnTo>
                  <a:lnTo>
                    <a:pt x="4600" y="1961"/>
                  </a:lnTo>
                  <a:lnTo>
                    <a:pt x="5527" y="1462"/>
                  </a:lnTo>
                  <a:lnTo>
                    <a:pt x="5919" y="999"/>
                  </a:lnTo>
                  <a:close/>
                  <a:moveTo>
                    <a:pt x="1997" y="0"/>
                  </a:moveTo>
                  <a:lnTo>
                    <a:pt x="1605" y="36"/>
                  </a:lnTo>
                  <a:lnTo>
                    <a:pt x="892" y="357"/>
                  </a:lnTo>
                  <a:lnTo>
                    <a:pt x="357" y="892"/>
                  </a:lnTo>
                  <a:lnTo>
                    <a:pt x="36" y="1605"/>
                  </a:lnTo>
                  <a:lnTo>
                    <a:pt x="1" y="1997"/>
                  </a:lnTo>
                  <a:lnTo>
                    <a:pt x="1" y="3066"/>
                  </a:lnTo>
                  <a:lnTo>
                    <a:pt x="36" y="3459"/>
                  </a:lnTo>
                  <a:lnTo>
                    <a:pt x="535" y="3922"/>
                  </a:lnTo>
                  <a:lnTo>
                    <a:pt x="928" y="3993"/>
                  </a:lnTo>
                  <a:lnTo>
                    <a:pt x="7095" y="3993"/>
                  </a:lnTo>
                  <a:lnTo>
                    <a:pt x="7452" y="3922"/>
                  </a:lnTo>
                  <a:lnTo>
                    <a:pt x="7951" y="3459"/>
                  </a:lnTo>
                  <a:lnTo>
                    <a:pt x="7987" y="3066"/>
                  </a:lnTo>
                  <a:lnTo>
                    <a:pt x="7987" y="1997"/>
                  </a:lnTo>
                  <a:lnTo>
                    <a:pt x="7951" y="1640"/>
                  </a:lnTo>
                  <a:lnTo>
                    <a:pt x="7666" y="963"/>
                  </a:lnTo>
                  <a:lnTo>
                    <a:pt x="7452" y="713"/>
                  </a:lnTo>
                  <a:lnTo>
                    <a:pt x="7167" y="393"/>
                  </a:lnTo>
                  <a:lnTo>
                    <a:pt x="6454" y="72"/>
                  </a:lnTo>
                  <a:lnTo>
                    <a:pt x="6061" y="0"/>
                  </a:lnTo>
                  <a:lnTo>
                    <a:pt x="5634" y="0"/>
                  </a:lnTo>
                  <a:lnTo>
                    <a:pt x="5384" y="36"/>
                  </a:lnTo>
                  <a:lnTo>
                    <a:pt x="5206" y="250"/>
                  </a:lnTo>
                  <a:lnTo>
                    <a:pt x="4992" y="571"/>
                  </a:lnTo>
                  <a:lnTo>
                    <a:pt x="4386" y="963"/>
                  </a:lnTo>
                  <a:lnTo>
                    <a:pt x="3673" y="963"/>
                  </a:lnTo>
                  <a:lnTo>
                    <a:pt x="3067" y="571"/>
                  </a:lnTo>
                  <a:lnTo>
                    <a:pt x="2888" y="250"/>
                  </a:lnTo>
                  <a:lnTo>
                    <a:pt x="2710" y="36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5939418" y="2528492"/>
              <a:ext cx="166209" cy="82387"/>
            </a:xfrm>
            <a:custGeom>
              <a:rect b="b" l="l" r="r" t="t"/>
              <a:pathLst>
                <a:path extrusionOk="0" h="3959" w="7987">
                  <a:moveTo>
                    <a:pt x="6061" y="999"/>
                  </a:moveTo>
                  <a:lnTo>
                    <a:pt x="6454" y="1070"/>
                  </a:lnTo>
                  <a:lnTo>
                    <a:pt x="6988" y="1570"/>
                  </a:lnTo>
                  <a:lnTo>
                    <a:pt x="7060" y="1962"/>
                  </a:lnTo>
                  <a:lnTo>
                    <a:pt x="7060" y="2960"/>
                  </a:lnTo>
                  <a:lnTo>
                    <a:pt x="1070" y="2960"/>
                  </a:lnTo>
                  <a:lnTo>
                    <a:pt x="1070" y="1962"/>
                  </a:lnTo>
                  <a:lnTo>
                    <a:pt x="1141" y="1605"/>
                  </a:lnTo>
                  <a:lnTo>
                    <a:pt x="1676" y="1070"/>
                  </a:lnTo>
                  <a:lnTo>
                    <a:pt x="2068" y="999"/>
                  </a:lnTo>
                  <a:lnTo>
                    <a:pt x="2211" y="999"/>
                  </a:lnTo>
                  <a:lnTo>
                    <a:pt x="2568" y="1427"/>
                  </a:lnTo>
                  <a:lnTo>
                    <a:pt x="3530" y="1926"/>
                  </a:lnTo>
                  <a:lnTo>
                    <a:pt x="4600" y="1926"/>
                  </a:lnTo>
                  <a:lnTo>
                    <a:pt x="5527" y="1427"/>
                  </a:lnTo>
                  <a:lnTo>
                    <a:pt x="5919" y="999"/>
                  </a:lnTo>
                  <a:close/>
                  <a:moveTo>
                    <a:pt x="1997" y="1"/>
                  </a:moveTo>
                  <a:lnTo>
                    <a:pt x="1605" y="37"/>
                  </a:lnTo>
                  <a:lnTo>
                    <a:pt x="892" y="357"/>
                  </a:lnTo>
                  <a:lnTo>
                    <a:pt x="357" y="856"/>
                  </a:lnTo>
                  <a:lnTo>
                    <a:pt x="36" y="1570"/>
                  </a:lnTo>
                  <a:lnTo>
                    <a:pt x="1" y="1962"/>
                  </a:lnTo>
                  <a:lnTo>
                    <a:pt x="1" y="3067"/>
                  </a:lnTo>
                  <a:lnTo>
                    <a:pt x="36" y="3423"/>
                  </a:lnTo>
                  <a:lnTo>
                    <a:pt x="535" y="3923"/>
                  </a:lnTo>
                  <a:lnTo>
                    <a:pt x="928" y="3958"/>
                  </a:lnTo>
                  <a:lnTo>
                    <a:pt x="7095" y="3958"/>
                  </a:lnTo>
                  <a:lnTo>
                    <a:pt x="7452" y="3923"/>
                  </a:lnTo>
                  <a:lnTo>
                    <a:pt x="7951" y="3423"/>
                  </a:lnTo>
                  <a:lnTo>
                    <a:pt x="7987" y="3067"/>
                  </a:lnTo>
                  <a:lnTo>
                    <a:pt x="7987" y="1997"/>
                  </a:lnTo>
                  <a:lnTo>
                    <a:pt x="7951" y="1641"/>
                  </a:lnTo>
                  <a:lnTo>
                    <a:pt x="7666" y="963"/>
                  </a:lnTo>
                  <a:lnTo>
                    <a:pt x="7452" y="678"/>
                  </a:lnTo>
                  <a:lnTo>
                    <a:pt x="7167" y="393"/>
                  </a:lnTo>
                  <a:lnTo>
                    <a:pt x="6454" y="37"/>
                  </a:lnTo>
                  <a:lnTo>
                    <a:pt x="6061" y="1"/>
                  </a:lnTo>
                  <a:lnTo>
                    <a:pt x="5634" y="1"/>
                  </a:lnTo>
                  <a:lnTo>
                    <a:pt x="5384" y="37"/>
                  </a:lnTo>
                  <a:lnTo>
                    <a:pt x="5206" y="215"/>
                  </a:lnTo>
                  <a:lnTo>
                    <a:pt x="4992" y="571"/>
                  </a:lnTo>
                  <a:lnTo>
                    <a:pt x="4386" y="928"/>
                  </a:lnTo>
                  <a:lnTo>
                    <a:pt x="3673" y="928"/>
                  </a:lnTo>
                  <a:lnTo>
                    <a:pt x="3067" y="571"/>
                  </a:lnTo>
                  <a:lnTo>
                    <a:pt x="2888" y="215"/>
                  </a:lnTo>
                  <a:lnTo>
                    <a:pt x="2710" y="37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5722037" y="2642010"/>
              <a:ext cx="104633" cy="115017"/>
            </a:xfrm>
            <a:custGeom>
              <a:rect b="b" l="l" r="r" t="t"/>
              <a:pathLst>
                <a:path extrusionOk="0" h="5527" w="5028">
                  <a:moveTo>
                    <a:pt x="2781" y="1034"/>
                  </a:moveTo>
                  <a:lnTo>
                    <a:pt x="3316" y="1213"/>
                  </a:lnTo>
                  <a:lnTo>
                    <a:pt x="3744" y="1605"/>
                  </a:lnTo>
                  <a:lnTo>
                    <a:pt x="3994" y="2140"/>
                  </a:lnTo>
                  <a:lnTo>
                    <a:pt x="4029" y="2496"/>
                  </a:lnTo>
                  <a:lnTo>
                    <a:pt x="4029" y="2995"/>
                  </a:lnTo>
                  <a:lnTo>
                    <a:pt x="3994" y="3352"/>
                  </a:lnTo>
                  <a:lnTo>
                    <a:pt x="3744" y="3922"/>
                  </a:lnTo>
                  <a:lnTo>
                    <a:pt x="3316" y="4314"/>
                  </a:lnTo>
                  <a:lnTo>
                    <a:pt x="2781" y="4493"/>
                  </a:lnTo>
                  <a:lnTo>
                    <a:pt x="2247" y="4493"/>
                  </a:lnTo>
                  <a:lnTo>
                    <a:pt x="1712" y="4314"/>
                  </a:lnTo>
                  <a:lnTo>
                    <a:pt x="1284" y="3922"/>
                  </a:lnTo>
                  <a:lnTo>
                    <a:pt x="1034" y="3352"/>
                  </a:lnTo>
                  <a:lnTo>
                    <a:pt x="999" y="2995"/>
                  </a:lnTo>
                  <a:lnTo>
                    <a:pt x="999" y="2496"/>
                  </a:lnTo>
                  <a:lnTo>
                    <a:pt x="1034" y="2140"/>
                  </a:lnTo>
                  <a:lnTo>
                    <a:pt x="1284" y="1605"/>
                  </a:lnTo>
                  <a:lnTo>
                    <a:pt x="1712" y="1213"/>
                  </a:lnTo>
                  <a:lnTo>
                    <a:pt x="2247" y="1034"/>
                  </a:lnTo>
                  <a:close/>
                  <a:moveTo>
                    <a:pt x="2532" y="1"/>
                  </a:moveTo>
                  <a:lnTo>
                    <a:pt x="1997" y="36"/>
                  </a:lnTo>
                  <a:lnTo>
                    <a:pt x="1106" y="428"/>
                  </a:lnTo>
                  <a:lnTo>
                    <a:pt x="428" y="1106"/>
                  </a:lnTo>
                  <a:lnTo>
                    <a:pt x="36" y="1997"/>
                  </a:lnTo>
                  <a:lnTo>
                    <a:pt x="1" y="2496"/>
                  </a:lnTo>
                  <a:lnTo>
                    <a:pt x="1" y="2995"/>
                  </a:lnTo>
                  <a:lnTo>
                    <a:pt x="36" y="3530"/>
                  </a:lnTo>
                  <a:lnTo>
                    <a:pt x="428" y="4421"/>
                  </a:lnTo>
                  <a:lnTo>
                    <a:pt x="1106" y="5099"/>
                  </a:lnTo>
                  <a:lnTo>
                    <a:pt x="1997" y="5455"/>
                  </a:lnTo>
                  <a:lnTo>
                    <a:pt x="2532" y="5527"/>
                  </a:lnTo>
                  <a:lnTo>
                    <a:pt x="3031" y="5455"/>
                  </a:lnTo>
                  <a:lnTo>
                    <a:pt x="3922" y="5099"/>
                  </a:lnTo>
                  <a:lnTo>
                    <a:pt x="4600" y="4421"/>
                  </a:lnTo>
                  <a:lnTo>
                    <a:pt x="4992" y="3530"/>
                  </a:lnTo>
                  <a:lnTo>
                    <a:pt x="5027" y="2995"/>
                  </a:lnTo>
                  <a:lnTo>
                    <a:pt x="5027" y="2496"/>
                  </a:lnTo>
                  <a:lnTo>
                    <a:pt x="4992" y="1997"/>
                  </a:lnTo>
                  <a:lnTo>
                    <a:pt x="4600" y="1106"/>
                  </a:lnTo>
                  <a:lnTo>
                    <a:pt x="3922" y="428"/>
                  </a:lnTo>
                  <a:lnTo>
                    <a:pt x="3031" y="36"/>
                  </a:lnTo>
                  <a:lnTo>
                    <a:pt x="2532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5690884" y="2757006"/>
              <a:ext cx="166938" cy="83115"/>
            </a:xfrm>
            <a:custGeom>
              <a:rect b="b" l="l" r="r" t="t"/>
              <a:pathLst>
                <a:path extrusionOk="0" h="3994" w="8022">
                  <a:moveTo>
                    <a:pt x="6025" y="999"/>
                  </a:moveTo>
                  <a:lnTo>
                    <a:pt x="6382" y="1070"/>
                  </a:lnTo>
                  <a:lnTo>
                    <a:pt x="6917" y="1605"/>
                  </a:lnTo>
                  <a:lnTo>
                    <a:pt x="7024" y="1997"/>
                  </a:lnTo>
                  <a:lnTo>
                    <a:pt x="7024" y="2995"/>
                  </a:lnTo>
                  <a:lnTo>
                    <a:pt x="998" y="2995"/>
                  </a:lnTo>
                  <a:lnTo>
                    <a:pt x="998" y="1997"/>
                  </a:lnTo>
                  <a:lnTo>
                    <a:pt x="1105" y="1605"/>
                  </a:lnTo>
                  <a:lnTo>
                    <a:pt x="1640" y="1070"/>
                  </a:lnTo>
                  <a:lnTo>
                    <a:pt x="1997" y="999"/>
                  </a:lnTo>
                  <a:lnTo>
                    <a:pt x="2175" y="999"/>
                  </a:lnTo>
                  <a:lnTo>
                    <a:pt x="2531" y="1427"/>
                  </a:lnTo>
                  <a:lnTo>
                    <a:pt x="3494" y="1926"/>
                  </a:lnTo>
                  <a:lnTo>
                    <a:pt x="4528" y="1926"/>
                  </a:lnTo>
                  <a:lnTo>
                    <a:pt x="5491" y="1427"/>
                  </a:lnTo>
                  <a:lnTo>
                    <a:pt x="5847" y="999"/>
                  </a:lnTo>
                  <a:close/>
                  <a:moveTo>
                    <a:pt x="1961" y="1"/>
                  </a:moveTo>
                  <a:lnTo>
                    <a:pt x="1569" y="36"/>
                  </a:lnTo>
                  <a:lnTo>
                    <a:pt x="891" y="357"/>
                  </a:lnTo>
                  <a:lnTo>
                    <a:pt x="357" y="892"/>
                  </a:lnTo>
                  <a:lnTo>
                    <a:pt x="36" y="1569"/>
                  </a:lnTo>
                  <a:lnTo>
                    <a:pt x="0" y="1997"/>
                  </a:lnTo>
                  <a:lnTo>
                    <a:pt x="0" y="3067"/>
                  </a:lnTo>
                  <a:lnTo>
                    <a:pt x="36" y="3423"/>
                  </a:lnTo>
                  <a:lnTo>
                    <a:pt x="535" y="3922"/>
                  </a:lnTo>
                  <a:lnTo>
                    <a:pt x="891" y="3994"/>
                  </a:lnTo>
                  <a:lnTo>
                    <a:pt x="7095" y="3994"/>
                  </a:lnTo>
                  <a:lnTo>
                    <a:pt x="7451" y="3922"/>
                  </a:lnTo>
                  <a:lnTo>
                    <a:pt x="7951" y="3423"/>
                  </a:lnTo>
                  <a:lnTo>
                    <a:pt x="8022" y="3067"/>
                  </a:lnTo>
                  <a:lnTo>
                    <a:pt x="8022" y="1997"/>
                  </a:lnTo>
                  <a:lnTo>
                    <a:pt x="7986" y="1605"/>
                  </a:lnTo>
                  <a:lnTo>
                    <a:pt x="7701" y="963"/>
                  </a:lnTo>
                  <a:lnTo>
                    <a:pt x="7451" y="678"/>
                  </a:lnTo>
                  <a:lnTo>
                    <a:pt x="7166" y="393"/>
                  </a:lnTo>
                  <a:lnTo>
                    <a:pt x="6418" y="36"/>
                  </a:lnTo>
                  <a:lnTo>
                    <a:pt x="5990" y="1"/>
                  </a:lnTo>
                  <a:lnTo>
                    <a:pt x="5562" y="1"/>
                  </a:lnTo>
                  <a:lnTo>
                    <a:pt x="5312" y="36"/>
                  </a:lnTo>
                  <a:lnTo>
                    <a:pt x="5170" y="250"/>
                  </a:lnTo>
                  <a:lnTo>
                    <a:pt x="4956" y="571"/>
                  </a:lnTo>
                  <a:lnTo>
                    <a:pt x="4350" y="963"/>
                  </a:lnTo>
                  <a:lnTo>
                    <a:pt x="3637" y="963"/>
                  </a:lnTo>
                  <a:lnTo>
                    <a:pt x="3031" y="571"/>
                  </a:lnTo>
                  <a:lnTo>
                    <a:pt x="2852" y="250"/>
                  </a:lnTo>
                  <a:lnTo>
                    <a:pt x="2674" y="36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5784363" y="2860140"/>
              <a:ext cx="147668" cy="135785"/>
            </a:xfrm>
            <a:custGeom>
              <a:rect b="b" l="l" r="r" t="t"/>
              <a:pathLst>
                <a:path extrusionOk="0" h="6525" w="7096">
                  <a:moveTo>
                    <a:pt x="464" y="0"/>
                  </a:moveTo>
                  <a:lnTo>
                    <a:pt x="143" y="178"/>
                  </a:lnTo>
                  <a:lnTo>
                    <a:pt x="0" y="535"/>
                  </a:lnTo>
                  <a:lnTo>
                    <a:pt x="107" y="749"/>
                  </a:lnTo>
                  <a:lnTo>
                    <a:pt x="642" y="1712"/>
                  </a:lnTo>
                  <a:lnTo>
                    <a:pt x="1997" y="3387"/>
                  </a:lnTo>
                  <a:lnTo>
                    <a:pt x="3601" y="4849"/>
                  </a:lnTo>
                  <a:lnTo>
                    <a:pt x="5419" y="6025"/>
                  </a:lnTo>
                  <a:lnTo>
                    <a:pt x="6382" y="6489"/>
                  </a:lnTo>
                  <a:lnTo>
                    <a:pt x="6632" y="6525"/>
                  </a:lnTo>
                  <a:lnTo>
                    <a:pt x="6952" y="6382"/>
                  </a:lnTo>
                  <a:lnTo>
                    <a:pt x="7095" y="6025"/>
                  </a:lnTo>
                  <a:lnTo>
                    <a:pt x="6988" y="5669"/>
                  </a:lnTo>
                  <a:lnTo>
                    <a:pt x="6774" y="5562"/>
                  </a:lnTo>
                  <a:lnTo>
                    <a:pt x="6810" y="5562"/>
                  </a:lnTo>
                  <a:lnTo>
                    <a:pt x="5883" y="5134"/>
                  </a:lnTo>
                  <a:lnTo>
                    <a:pt x="4207" y="4065"/>
                  </a:lnTo>
                  <a:lnTo>
                    <a:pt x="2746" y="2710"/>
                  </a:lnTo>
                  <a:lnTo>
                    <a:pt x="1498" y="1141"/>
                  </a:lnTo>
                  <a:lnTo>
                    <a:pt x="999" y="285"/>
                  </a:lnTo>
                  <a:lnTo>
                    <a:pt x="856" y="107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5791771" y="2489181"/>
              <a:ext cx="159550" cy="132081"/>
            </a:xfrm>
            <a:custGeom>
              <a:rect b="b" l="l" r="r" t="t"/>
              <a:pathLst>
                <a:path extrusionOk="0" h="6347" w="7667">
                  <a:moveTo>
                    <a:pt x="7238" y="0"/>
                  </a:moveTo>
                  <a:lnTo>
                    <a:pt x="7024" y="36"/>
                  </a:lnTo>
                  <a:lnTo>
                    <a:pt x="5955" y="428"/>
                  </a:lnTo>
                  <a:lnTo>
                    <a:pt x="3958" y="1533"/>
                  </a:lnTo>
                  <a:lnTo>
                    <a:pt x="2211" y="2924"/>
                  </a:lnTo>
                  <a:lnTo>
                    <a:pt x="714" y="4635"/>
                  </a:lnTo>
                  <a:lnTo>
                    <a:pt x="72" y="5598"/>
                  </a:lnTo>
                  <a:lnTo>
                    <a:pt x="1" y="5776"/>
                  </a:lnTo>
                  <a:lnTo>
                    <a:pt x="72" y="6132"/>
                  </a:lnTo>
                  <a:lnTo>
                    <a:pt x="215" y="6275"/>
                  </a:lnTo>
                  <a:lnTo>
                    <a:pt x="357" y="6346"/>
                  </a:lnTo>
                  <a:lnTo>
                    <a:pt x="500" y="6346"/>
                  </a:lnTo>
                  <a:lnTo>
                    <a:pt x="750" y="6311"/>
                  </a:lnTo>
                  <a:lnTo>
                    <a:pt x="928" y="6132"/>
                  </a:lnTo>
                  <a:lnTo>
                    <a:pt x="1498" y="5241"/>
                  </a:lnTo>
                  <a:lnTo>
                    <a:pt x="2889" y="3672"/>
                  </a:lnTo>
                  <a:lnTo>
                    <a:pt x="4529" y="2353"/>
                  </a:lnTo>
                  <a:lnTo>
                    <a:pt x="6347" y="1355"/>
                  </a:lnTo>
                  <a:lnTo>
                    <a:pt x="7345" y="999"/>
                  </a:lnTo>
                  <a:lnTo>
                    <a:pt x="7523" y="892"/>
                  </a:lnTo>
                  <a:lnTo>
                    <a:pt x="7666" y="535"/>
                  </a:lnTo>
                  <a:lnTo>
                    <a:pt x="7559" y="179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8296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49"/>
          <p:cNvSpPr txBox="1"/>
          <p:nvPr/>
        </p:nvSpPr>
        <p:spPr>
          <a:xfrm>
            <a:off x="689475" y="4126739"/>
            <a:ext cx="1518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 Mars is a cold place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77" name="Google Shape;1377;p49"/>
          <p:cNvSpPr txBox="1"/>
          <p:nvPr/>
        </p:nvSpPr>
        <p:spPr>
          <a:xfrm>
            <a:off x="6826800" y="987840"/>
            <a:ext cx="1519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it’s cold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78" name="Google Shape;1378;p49"/>
          <p:cNvSpPr txBox="1"/>
          <p:nvPr/>
        </p:nvSpPr>
        <p:spPr>
          <a:xfrm>
            <a:off x="689475" y="990347"/>
            <a:ext cx="1518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 planet from the Sun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79" name="Google Shape;1379;p49"/>
          <p:cNvSpPr txBox="1"/>
          <p:nvPr/>
        </p:nvSpPr>
        <p:spPr>
          <a:xfrm>
            <a:off x="6828576" y="4124232"/>
            <a:ext cx="15180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mostly of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hydrogen 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0" name="Google Shape;1380;p49"/>
          <p:cNvSpPr txBox="1"/>
          <p:nvPr/>
        </p:nvSpPr>
        <p:spPr>
          <a:xfrm>
            <a:off x="1293075" y="4055720"/>
            <a:ext cx="9144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A577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sz="1200">
              <a:solidFill>
                <a:srgbClr val="2A577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1" name="Google Shape;1381;p49"/>
          <p:cNvSpPr txBox="1"/>
          <p:nvPr/>
        </p:nvSpPr>
        <p:spPr>
          <a:xfrm>
            <a:off x="1293075" y="923832"/>
            <a:ext cx="9144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CBD24"/>
                </a:solidFill>
                <a:latin typeface="Fira Sans"/>
                <a:ea typeface="Fira Sans"/>
                <a:cs typeface="Fira Sans"/>
                <a:sym typeface="Fira Sans"/>
              </a:rPr>
              <a:t>Pluto</a:t>
            </a:r>
            <a:endParaRPr b="1" sz="1200">
              <a:solidFill>
                <a:srgbClr val="FCBD2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2" name="Google Shape;1382;p49"/>
          <p:cNvSpPr txBox="1"/>
          <p:nvPr/>
        </p:nvSpPr>
        <p:spPr>
          <a:xfrm>
            <a:off x="6826805" y="906775"/>
            <a:ext cx="9165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CBD24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200">
              <a:solidFill>
                <a:srgbClr val="FCBD2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3" name="Google Shape;1383;p49"/>
          <p:cNvSpPr txBox="1"/>
          <p:nvPr/>
        </p:nvSpPr>
        <p:spPr>
          <a:xfrm>
            <a:off x="6826800" y="4053213"/>
            <a:ext cx="9144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476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sz="1200">
              <a:solidFill>
                <a:srgbClr val="EF476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4" name="Google Shape;1384;p49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9" name="Google Shape;1389;p50"/>
          <p:cNvGrpSpPr/>
          <p:nvPr/>
        </p:nvGrpSpPr>
        <p:grpSpPr>
          <a:xfrm>
            <a:off x="5067475" y="3924549"/>
            <a:ext cx="1713469" cy="419020"/>
            <a:chOff x="5067475" y="3924549"/>
            <a:chExt cx="1713469" cy="419020"/>
          </a:xfrm>
        </p:grpSpPr>
        <p:sp>
          <p:nvSpPr>
            <p:cNvPr id="1390" name="Google Shape;1390;p50"/>
            <p:cNvSpPr/>
            <p:nvPr/>
          </p:nvSpPr>
          <p:spPr>
            <a:xfrm flipH="1" rot="10800000">
              <a:off x="5067475" y="4310519"/>
              <a:ext cx="1624402" cy="11150"/>
            </a:xfrm>
            <a:custGeom>
              <a:rect b="b" l="l" r="r" t="t"/>
              <a:pathLst>
                <a:path extrusionOk="0" fill="none" h="1" w="101020">
                  <a:moveTo>
                    <a:pt x="1" y="1"/>
                  </a:moveTo>
                  <a:lnTo>
                    <a:pt x="101020" y="1"/>
                  </a:lnTo>
                </a:path>
              </a:pathLst>
            </a:custGeom>
            <a:noFill/>
            <a:ln cap="rnd" cmpd="sng" w="27600">
              <a:solidFill>
                <a:srgbClr val="EF476F"/>
              </a:solidFill>
              <a:prstDash val="solid"/>
              <a:miter lim="441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6709354" y="4308113"/>
              <a:ext cx="16" cy="16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rnd" cmpd="sng" w="27600">
              <a:solidFill>
                <a:srgbClr val="EF476F"/>
              </a:solidFill>
              <a:prstDash val="solid"/>
              <a:miter lim="441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0"/>
            <p:cNvSpPr/>
            <p:nvPr/>
          </p:nvSpPr>
          <p:spPr>
            <a:xfrm flipH="1">
              <a:off x="5998466" y="3924549"/>
              <a:ext cx="71600" cy="382180"/>
            </a:xfrm>
            <a:custGeom>
              <a:rect b="b" l="l" r="r" t="t"/>
              <a:pathLst>
                <a:path extrusionOk="0" fill="none" h="20973" w="1">
                  <a:moveTo>
                    <a:pt x="1" y="1"/>
                  </a:moveTo>
                  <a:lnTo>
                    <a:pt x="1" y="20973"/>
                  </a:lnTo>
                </a:path>
              </a:pathLst>
            </a:custGeom>
            <a:noFill/>
            <a:ln cap="rnd" cmpd="sng" w="27600">
              <a:solidFill>
                <a:srgbClr val="EF476F"/>
              </a:solidFill>
              <a:prstDash val="solid"/>
              <a:miter lim="441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6709354" y="4271979"/>
              <a:ext cx="71590" cy="71590"/>
            </a:xfrm>
            <a:custGeom>
              <a:rect b="b" l="l" r="r" t="t"/>
              <a:pathLst>
                <a:path extrusionOk="0" h="4549" w="4549">
                  <a:moveTo>
                    <a:pt x="2252" y="1"/>
                  </a:moveTo>
                  <a:cubicBezTo>
                    <a:pt x="1016" y="1"/>
                    <a:pt x="1" y="1016"/>
                    <a:pt x="1" y="2297"/>
                  </a:cubicBezTo>
                  <a:cubicBezTo>
                    <a:pt x="1" y="3533"/>
                    <a:pt x="1016" y="4548"/>
                    <a:pt x="2252" y="4548"/>
                  </a:cubicBezTo>
                  <a:cubicBezTo>
                    <a:pt x="3533" y="4548"/>
                    <a:pt x="4548" y="3533"/>
                    <a:pt x="4548" y="2297"/>
                  </a:cubicBezTo>
                  <a:cubicBezTo>
                    <a:pt x="4548" y="1016"/>
                    <a:pt x="3533" y="1"/>
                    <a:pt x="2252" y="1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4" name="Google Shape;1394;p50"/>
          <p:cNvGrpSpPr/>
          <p:nvPr/>
        </p:nvGrpSpPr>
        <p:grpSpPr>
          <a:xfrm>
            <a:off x="2362452" y="3903722"/>
            <a:ext cx="1713534" cy="439847"/>
            <a:chOff x="2362452" y="3903722"/>
            <a:chExt cx="1713534" cy="439847"/>
          </a:xfrm>
        </p:grpSpPr>
        <p:sp>
          <p:nvSpPr>
            <p:cNvPr id="1395" name="Google Shape;1395;p50"/>
            <p:cNvSpPr/>
            <p:nvPr/>
          </p:nvSpPr>
          <p:spPr>
            <a:xfrm>
              <a:off x="4075919" y="3903722"/>
              <a:ext cx="16" cy="404407"/>
            </a:xfrm>
            <a:custGeom>
              <a:rect b="b" l="l" r="r" t="t"/>
              <a:pathLst>
                <a:path extrusionOk="0" fill="none" h="25697" w="1">
                  <a:moveTo>
                    <a:pt x="1" y="0"/>
                  </a:moveTo>
                  <a:lnTo>
                    <a:pt x="1" y="25697"/>
                  </a:lnTo>
                </a:path>
              </a:pathLst>
            </a:custGeom>
            <a:noFill/>
            <a:ln cap="rnd" cmpd="sng" w="27600">
              <a:solidFill>
                <a:srgbClr val="26547C"/>
              </a:solidFill>
              <a:prstDash val="solid"/>
              <a:miter lim="441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0"/>
            <p:cNvSpPr/>
            <p:nvPr/>
          </p:nvSpPr>
          <p:spPr>
            <a:xfrm flipH="1" rot="10800000">
              <a:off x="2400299" y="4311607"/>
              <a:ext cx="1675686" cy="16225"/>
            </a:xfrm>
            <a:custGeom>
              <a:rect b="b" l="l" r="r" t="t"/>
              <a:pathLst>
                <a:path extrusionOk="0" fill="none" h="1" w="101021">
                  <a:moveTo>
                    <a:pt x="10102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7600">
              <a:solidFill>
                <a:srgbClr val="26547C"/>
              </a:solidFill>
              <a:prstDash val="solid"/>
              <a:miter lim="441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3148319" y="3978066"/>
              <a:ext cx="16" cy="330063"/>
            </a:xfrm>
            <a:custGeom>
              <a:rect b="b" l="l" r="r" t="t"/>
              <a:pathLst>
                <a:path extrusionOk="0" fill="none" h="20973" w="1">
                  <a:moveTo>
                    <a:pt x="0" y="1"/>
                  </a:moveTo>
                  <a:lnTo>
                    <a:pt x="0" y="20973"/>
                  </a:lnTo>
                </a:path>
              </a:pathLst>
            </a:custGeom>
            <a:noFill/>
            <a:ln cap="rnd" cmpd="sng" w="27600">
              <a:solidFill>
                <a:srgbClr val="26547C"/>
              </a:solidFill>
              <a:prstDash val="solid"/>
              <a:miter lim="441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2362452" y="4271979"/>
              <a:ext cx="71590" cy="71590"/>
            </a:xfrm>
            <a:custGeom>
              <a:rect b="b" l="l" r="r" t="t"/>
              <a:pathLst>
                <a:path extrusionOk="0" h="4549" w="4549">
                  <a:moveTo>
                    <a:pt x="2296" y="1"/>
                  </a:moveTo>
                  <a:cubicBezTo>
                    <a:pt x="1016" y="1"/>
                    <a:pt x="0" y="1016"/>
                    <a:pt x="0" y="2297"/>
                  </a:cubicBezTo>
                  <a:cubicBezTo>
                    <a:pt x="0" y="3533"/>
                    <a:pt x="1016" y="4548"/>
                    <a:pt x="2296" y="4548"/>
                  </a:cubicBezTo>
                  <a:cubicBezTo>
                    <a:pt x="3533" y="4548"/>
                    <a:pt x="4548" y="3533"/>
                    <a:pt x="4548" y="2297"/>
                  </a:cubicBezTo>
                  <a:cubicBezTo>
                    <a:pt x="4548" y="1016"/>
                    <a:pt x="3533" y="1"/>
                    <a:pt x="2296" y="1"/>
                  </a:cubicBez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9" name="Google Shape;1399;p50"/>
          <p:cNvGrpSpPr/>
          <p:nvPr/>
        </p:nvGrpSpPr>
        <p:grpSpPr>
          <a:xfrm>
            <a:off x="2362452" y="1307821"/>
            <a:ext cx="1713483" cy="492647"/>
            <a:chOff x="2362452" y="1307821"/>
            <a:chExt cx="1713483" cy="492647"/>
          </a:xfrm>
        </p:grpSpPr>
        <p:sp>
          <p:nvSpPr>
            <p:cNvPr id="1400" name="Google Shape;1400;p50"/>
            <p:cNvSpPr/>
            <p:nvPr/>
          </p:nvSpPr>
          <p:spPr>
            <a:xfrm>
              <a:off x="2434026" y="1343246"/>
              <a:ext cx="1641909" cy="457222"/>
            </a:xfrm>
            <a:custGeom>
              <a:rect b="b" l="l" r="r" t="t"/>
              <a:pathLst>
                <a:path extrusionOk="0" fill="none" h="29053" w="104331">
                  <a:moveTo>
                    <a:pt x="104331" y="29052"/>
                  </a:moveTo>
                  <a:lnTo>
                    <a:pt x="104331" y="1"/>
                  </a:lnTo>
                  <a:lnTo>
                    <a:pt x="0" y="1"/>
                  </a:lnTo>
                </a:path>
              </a:pathLst>
            </a:custGeom>
            <a:noFill/>
            <a:ln cap="rnd" cmpd="sng" w="27600">
              <a:solidFill>
                <a:srgbClr val="26547C"/>
              </a:solidFill>
              <a:prstDash val="solid"/>
              <a:miter lim="441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3148319" y="1343246"/>
              <a:ext cx="16" cy="382169"/>
            </a:xfrm>
            <a:custGeom>
              <a:rect b="b" l="l" r="r" t="t"/>
              <a:pathLst>
                <a:path extrusionOk="0" fill="none" h="24284" w="1">
                  <a:moveTo>
                    <a:pt x="0" y="24284"/>
                  </a:moveTo>
                  <a:lnTo>
                    <a:pt x="0" y="1"/>
                  </a:lnTo>
                </a:path>
              </a:pathLst>
            </a:custGeom>
            <a:noFill/>
            <a:ln cap="rnd" cmpd="sng" w="27600">
              <a:solidFill>
                <a:srgbClr val="26547C"/>
              </a:solidFill>
              <a:prstDash val="solid"/>
              <a:miter lim="441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2362452" y="1307821"/>
              <a:ext cx="71590" cy="71574"/>
            </a:xfrm>
            <a:custGeom>
              <a:rect b="b" l="l" r="r" t="t"/>
              <a:pathLst>
                <a:path extrusionOk="0" h="4548" w="4549">
                  <a:moveTo>
                    <a:pt x="2296" y="0"/>
                  </a:moveTo>
                  <a:cubicBezTo>
                    <a:pt x="1016" y="0"/>
                    <a:pt x="0" y="1015"/>
                    <a:pt x="0" y="2252"/>
                  </a:cubicBezTo>
                  <a:cubicBezTo>
                    <a:pt x="0" y="3532"/>
                    <a:pt x="1016" y="4548"/>
                    <a:pt x="2296" y="4548"/>
                  </a:cubicBezTo>
                  <a:cubicBezTo>
                    <a:pt x="3533" y="4548"/>
                    <a:pt x="4548" y="3532"/>
                    <a:pt x="4548" y="2252"/>
                  </a:cubicBezTo>
                  <a:cubicBezTo>
                    <a:pt x="4548" y="1015"/>
                    <a:pt x="3533" y="0"/>
                    <a:pt x="2296" y="0"/>
                  </a:cubicBez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3" name="Google Shape;1403;p50"/>
          <p:cNvGrpSpPr/>
          <p:nvPr/>
        </p:nvGrpSpPr>
        <p:grpSpPr>
          <a:xfrm>
            <a:off x="5067460" y="1307821"/>
            <a:ext cx="1713483" cy="492647"/>
            <a:chOff x="5067460" y="1307821"/>
            <a:chExt cx="1713483" cy="492647"/>
          </a:xfrm>
        </p:grpSpPr>
        <p:sp>
          <p:nvSpPr>
            <p:cNvPr id="1404" name="Google Shape;1404;p50"/>
            <p:cNvSpPr/>
            <p:nvPr/>
          </p:nvSpPr>
          <p:spPr>
            <a:xfrm>
              <a:off x="5067460" y="1343246"/>
              <a:ext cx="1641909" cy="457222"/>
            </a:xfrm>
            <a:custGeom>
              <a:rect b="b" l="l" r="r" t="t"/>
              <a:pathLst>
                <a:path extrusionOk="0" fill="none" h="29053" w="104331">
                  <a:moveTo>
                    <a:pt x="0" y="29052"/>
                  </a:moveTo>
                  <a:lnTo>
                    <a:pt x="0" y="1"/>
                  </a:lnTo>
                  <a:lnTo>
                    <a:pt x="104331" y="1"/>
                  </a:lnTo>
                </a:path>
              </a:pathLst>
            </a:custGeom>
            <a:noFill/>
            <a:ln cap="rnd" cmpd="sng" w="27600">
              <a:solidFill>
                <a:srgbClr val="EF476F"/>
              </a:solidFill>
              <a:prstDash val="solid"/>
              <a:miter lim="441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0"/>
            <p:cNvSpPr/>
            <p:nvPr/>
          </p:nvSpPr>
          <p:spPr>
            <a:xfrm flipH="1">
              <a:off x="5996361" y="1347500"/>
              <a:ext cx="30575" cy="414042"/>
            </a:xfrm>
            <a:custGeom>
              <a:rect b="b" l="l" r="r" t="t"/>
              <a:pathLst>
                <a:path extrusionOk="0" fill="none" h="24284" w="1">
                  <a:moveTo>
                    <a:pt x="1" y="24284"/>
                  </a:moveTo>
                  <a:lnTo>
                    <a:pt x="1" y="1"/>
                  </a:lnTo>
                </a:path>
              </a:pathLst>
            </a:custGeom>
            <a:noFill/>
            <a:ln cap="rnd" cmpd="sng" w="27600">
              <a:solidFill>
                <a:srgbClr val="EF476F"/>
              </a:solidFill>
              <a:prstDash val="solid"/>
              <a:miter lim="4415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6709354" y="1307821"/>
              <a:ext cx="71590" cy="71574"/>
            </a:xfrm>
            <a:custGeom>
              <a:rect b="b" l="l" r="r" t="t"/>
              <a:pathLst>
                <a:path extrusionOk="0" h="4548" w="4549">
                  <a:moveTo>
                    <a:pt x="2252" y="0"/>
                  </a:moveTo>
                  <a:cubicBezTo>
                    <a:pt x="1016" y="0"/>
                    <a:pt x="1" y="1015"/>
                    <a:pt x="1" y="2252"/>
                  </a:cubicBezTo>
                  <a:cubicBezTo>
                    <a:pt x="1" y="3532"/>
                    <a:pt x="1016" y="4548"/>
                    <a:pt x="2252" y="4548"/>
                  </a:cubicBezTo>
                  <a:cubicBezTo>
                    <a:pt x="3533" y="4548"/>
                    <a:pt x="4548" y="3532"/>
                    <a:pt x="4548" y="2252"/>
                  </a:cubicBezTo>
                  <a:cubicBezTo>
                    <a:pt x="4548" y="1015"/>
                    <a:pt x="3533" y="0"/>
                    <a:pt x="2252" y="0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7" name="Google Shape;1407;p50"/>
          <p:cNvSpPr/>
          <p:nvPr/>
        </p:nvSpPr>
        <p:spPr>
          <a:xfrm>
            <a:off x="5067460" y="3850907"/>
            <a:ext cx="16" cy="16"/>
          </a:xfrm>
          <a:custGeom>
            <a:rect b="b" l="l" r="r" t="t"/>
            <a:pathLst>
              <a:path extrusionOk="0" fill="none" h="1" w="1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noFill/>
          <a:ln cap="rnd" cmpd="sng" w="27600">
            <a:solidFill>
              <a:srgbClr val="EF476F"/>
            </a:solidFill>
            <a:prstDash val="solid"/>
            <a:miter lim="441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50"/>
          <p:cNvSpPr/>
          <p:nvPr/>
        </p:nvSpPr>
        <p:spPr>
          <a:xfrm>
            <a:off x="5067460" y="3902323"/>
            <a:ext cx="16" cy="404407"/>
          </a:xfrm>
          <a:custGeom>
            <a:rect b="b" l="l" r="r" t="t"/>
            <a:pathLst>
              <a:path extrusionOk="0" fill="none" h="25697" w="1">
                <a:moveTo>
                  <a:pt x="0" y="0"/>
                </a:moveTo>
                <a:lnTo>
                  <a:pt x="0" y="25697"/>
                </a:lnTo>
              </a:path>
            </a:pathLst>
          </a:custGeom>
          <a:noFill/>
          <a:ln cap="rnd" cmpd="sng" w="27600">
            <a:solidFill>
              <a:srgbClr val="EF476F"/>
            </a:solidFill>
            <a:prstDash val="solid"/>
            <a:miter lim="441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50"/>
          <p:cNvSpPr/>
          <p:nvPr/>
        </p:nvSpPr>
        <p:spPr>
          <a:xfrm>
            <a:off x="5995060" y="3889826"/>
            <a:ext cx="16" cy="16"/>
          </a:xfrm>
          <a:custGeom>
            <a:rect b="b" l="l" r="r" t="t"/>
            <a:pathLst>
              <a:path extrusionOk="0" fill="none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noFill/>
          <a:ln cap="rnd" cmpd="sng" w="27600">
            <a:solidFill>
              <a:srgbClr val="EF476F"/>
            </a:solidFill>
            <a:prstDash val="solid"/>
            <a:miter lim="4415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0" name="Google Shape;1410;p50"/>
          <p:cNvGrpSpPr/>
          <p:nvPr/>
        </p:nvGrpSpPr>
        <p:grpSpPr>
          <a:xfrm>
            <a:off x="2328411" y="1505154"/>
            <a:ext cx="4477539" cy="2661919"/>
            <a:chOff x="2328411" y="1505154"/>
            <a:chExt cx="4477539" cy="2661919"/>
          </a:xfrm>
        </p:grpSpPr>
        <p:sp>
          <p:nvSpPr>
            <p:cNvPr id="1411" name="Google Shape;1411;p50"/>
            <p:cNvSpPr/>
            <p:nvPr/>
          </p:nvSpPr>
          <p:spPr>
            <a:xfrm>
              <a:off x="4144015" y="1505154"/>
              <a:ext cx="1325066" cy="1322973"/>
            </a:xfrm>
            <a:custGeom>
              <a:rect b="b" l="l" r="r" t="t"/>
              <a:pathLst>
                <a:path extrusionOk="0" h="84065" w="84198">
                  <a:moveTo>
                    <a:pt x="84198" y="0"/>
                  </a:moveTo>
                  <a:cubicBezTo>
                    <a:pt x="37794" y="177"/>
                    <a:pt x="221" y="37706"/>
                    <a:pt x="0" y="84065"/>
                  </a:cubicBezTo>
                  <a:lnTo>
                    <a:pt x="53866" y="84065"/>
                  </a:lnTo>
                  <a:cubicBezTo>
                    <a:pt x="54086" y="67464"/>
                    <a:pt x="67553" y="54042"/>
                    <a:pt x="84198" y="53865"/>
                  </a:cubicBezTo>
                  <a:lnTo>
                    <a:pt x="84198" y="0"/>
                  </a:lnTo>
                  <a:close/>
                </a:path>
              </a:pathLst>
            </a:custGeom>
            <a:solidFill>
              <a:srgbClr val="F9B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5469066" y="1505154"/>
              <a:ext cx="1336885" cy="1322973"/>
            </a:xfrm>
            <a:custGeom>
              <a:rect b="b" l="l" r="r" t="t"/>
              <a:pathLst>
                <a:path extrusionOk="0" h="84065" w="84949">
                  <a:moveTo>
                    <a:pt x="436" y="0"/>
                  </a:moveTo>
                  <a:cubicBezTo>
                    <a:pt x="409" y="0"/>
                    <a:pt x="381" y="0"/>
                    <a:pt x="354" y="0"/>
                  </a:cubicBezTo>
                  <a:lnTo>
                    <a:pt x="1" y="0"/>
                  </a:lnTo>
                  <a:lnTo>
                    <a:pt x="1" y="53865"/>
                  </a:lnTo>
                  <a:lnTo>
                    <a:pt x="354" y="53865"/>
                  </a:lnTo>
                  <a:cubicBezTo>
                    <a:pt x="17132" y="53865"/>
                    <a:pt x="30819" y="67287"/>
                    <a:pt x="31084" y="84065"/>
                  </a:cubicBezTo>
                  <a:lnTo>
                    <a:pt x="84949" y="84065"/>
                  </a:lnTo>
                  <a:cubicBezTo>
                    <a:pt x="84684" y="37600"/>
                    <a:pt x="46934" y="0"/>
                    <a:pt x="436" y="0"/>
                  </a:cubicBezTo>
                  <a:close/>
                </a:path>
              </a:pathLst>
            </a:custGeom>
            <a:solidFill>
              <a:srgbClr val="F26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5469066" y="2828111"/>
              <a:ext cx="1336885" cy="1338962"/>
            </a:xfrm>
            <a:custGeom>
              <a:rect b="b" l="l" r="r" t="t"/>
              <a:pathLst>
                <a:path extrusionOk="0" h="85081" w="84949">
                  <a:moveTo>
                    <a:pt x="31084" y="1"/>
                  </a:moveTo>
                  <a:cubicBezTo>
                    <a:pt x="31084" y="177"/>
                    <a:pt x="31084" y="310"/>
                    <a:pt x="31084" y="486"/>
                  </a:cubicBezTo>
                  <a:cubicBezTo>
                    <a:pt x="31084" y="17441"/>
                    <a:pt x="17308" y="31216"/>
                    <a:pt x="354" y="31216"/>
                  </a:cubicBezTo>
                  <a:lnTo>
                    <a:pt x="1" y="31216"/>
                  </a:lnTo>
                  <a:lnTo>
                    <a:pt x="1" y="85081"/>
                  </a:lnTo>
                  <a:lnTo>
                    <a:pt x="354" y="85081"/>
                  </a:lnTo>
                  <a:cubicBezTo>
                    <a:pt x="47067" y="85081"/>
                    <a:pt x="84949" y="47199"/>
                    <a:pt x="84949" y="486"/>
                  </a:cubicBezTo>
                  <a:lnTo>
                    <a:pt x="84949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2328411" y="1505154"/>
              <a:ext cx="1325758" cy="1322973"/>
            </a:xfrm>
            <a:custGeom>
              <a:rect b="b" l="l" r="r" t="t"/>
              <a:pathLst>
                <a:path extrusionOk="0" h="84065" w="84242">
                  <a:moveTo>
                    <a:pt x="84242" y="0"/>
                  </a:moveTo>
                  <a:cubicBezTo>
                    <a:pt x="37838" y="177"/>
                    <a:pt x="265" y="37706"/>
                    <a:pt x="0" y="84065"/>
                  </a:cubicBezTo>
                  <a:lnTo>
                    <a:pt x="53865" y="84065"/>
                  </a:lnTo>
                  <a:cubicBezTo>
                    <a:pt x="54130" y="67464"/>
                    <a:pt x="67596" y="54042"/>
                    <a:pt x="84242" y="53865"/>
                  </a:cubicBezTo>
                  <a:lnTo>
                    <a:pt x="84242" y="0"/>
                  </a:ln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3653462" y="1505154"/>
              <a:ext cx="1336885" cy="1330621"/>
            </a:xfrm>
            <a:custGeom>
              <a:rect b="b" l="l" r="r" t="t"/>
              <a:pathLst>
                <a:path extrusionOk="0" h="84551" w="84949">
                  <a:moveTo>
                    <a:pt x="0" y="0"/>
                  </a:moveTo>
                  <a:lnTo>
                    <a:pt x="0" y="53865"/>
                  </a:lnTo>
                  <a:lnTo>
                    <a:pt x="398" y="53865"/>
                  </a:lnTo>
                  <a:cubicBezTo>
                    <a:pt x="17175" y="53865"/>
                    <a:pt x="30818" y="67817"/>
                    <a:pt x="31083" y="84550"/>
                  </a:cubicBezTo>
                  <a:lnTo>
                    <a:pt x="84948" y="84550"/>
                  </a:lnTo>
                  <a:cubicBezTo>
                    <a:pt x="84683" y="38059"/>
                    <a:pt x="46934" y="0"/>
                    <a:pt x="398" y="0"/>
                  </a:cubicBezTo>
                  <a:close/>
                </a:path>
              </a:pathLst>
            </a:custGeom>
            <a:solidFill>
              <a:srgbClr val="93A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2328411" y="2828111"/>
              <a:ext cx="1325066" cy="1338962"/>
            </a:xfrm>
            <a:custGeom>
              <a:rect b="b" l="l" r="r" t="t"/>
              <a:pathLst>
                <a:path extrusionOk="0" h="85081" w="84198">
                  <a:moveTo>
                    <a:pt x="0" y="1"/>
                  </a:moveTo>
                  <a:lnTo>
                    <a:pt x="0" y="486"/>
                  </a:lnTo>
                  <a:cubicBezTo>
                    <a:pt x="0" y="47066"/>
                    <a:pt x="37661" y="84860"/>
                    <a:pt x="84197" y="85081"/>
                  </a:cubicBezTo>
                  <a:lnTo>
                    <a:pt x="84197" y="31172"/>
                  </a:lnTo>
                  <a:cubicBezTo>
                    <a:pt x="67420" y="30995"/>
                    <a:pt x="53865" y="17308"/>
                    <a:pt x="53865" y="486"/>
                  </a:cubicBezTo>
                  <a:lnTo>
                    <a:pt x="53865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3653462" y="2835759"/>
              <a:ext cx="1336885" cy="1331314"/>
            </a:xfrm>
            <a:custGeom>
              <a:rect b="b" l="l" r="r" t="t"/>
              <a:pathLst>
                <a:path extrusionOk="0" h="84595" w="84949">
                  <a:moveTo>
                    <a:pt x="31083" y="0"/>
                  </a:moveTo>
                  <a:cubicBezTo>
                    <a:pt x="31083" y="16955"/>
                    <a:pt x="17352" y="30730"/>
                    <a:pt x="398" y="30730"/>
                  </a:cubicBezTo>
                  <a:lnTo>
                    <a:pt x="0" y="30730"/>
                  </a:lnTo>
                  <a:lnTo>
                    <a:pt x="0" y="84595"/>
                  </a:lnTo>
                  <a:lnTo>
                    <a:pt x="398" y="84595"/>
                  </a:lnTo>
                  <a:cubicBezTo>
                    <a:pt x="47110" y="84595"/>
                    <a:pt x="84948" y="46713"/>
                    <a:pt x="84948" y="0"/>
                  </a:cubicBezTo>
                  <a:close/>
                </a:path>
              </a:pathLst>
            </a:custGeom>
            <a:solidFill>
              <a:srgbClr val="1C3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4144015" y="2830896"/>
              <a:ext cx="1325066" cy="1336177"/>
            </a:xfrm>
            <a:custGeom>
              <a:rect b="b" l="l" r="r" t="t"/>
              <a:pathLst>
                <a:path extrusionOk="0" h="84904" w="84198">
                  <a:moveTo>
                    <a:pt x="0" y="0"/>
                  </a:moveTo>
                  <a:lnTo>
                    <a:pt x="0" y="486"/>
                  </a:lnTo>
                  <a:cubicBezTo>
                    <a:pt x="0" y="46978"/>
                    <a:pt x="37662" y="84683"/>
                    <a:pt x="84198" y="84904"/>
                  </a:cubicBezTo>
                  <a:lnTo>
                    <a:pt x="84198" y="31127"/>
                  </a:lnTo>
                  <a:cubicBezTo>
                    <a:pt x="67376" y="30951"/>
                    <a:pt x="53866" y="17308"/>
                    <a:pt x="53866" y="486"/>
                  </a:cubicBezTo>
                  <a:lnTo>
                    <a:pt x="53866" y="0"/>
                  </a:lnTo>
                  <a:close/>
                </a:path>
              </a:pathLst>
            </a:custGeom>
            <a:solidFill>
              <a:srgbClr val="B335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9" name="Google Shape;1419;p50"/>
          <p:cNvSpPr/>
          <p:nvPr/>
        </p:nvSpPr>
        <p:spPr>
          <a:xfrm>
            <a:off x="4944472" y="2334803"/>
            <a:ext cx="1081182" cy="974828"/>
          </a:xfrm>
          <a:custGeom>
            <a:rect b="b" l="l" r="r" t="t"/>
            <a:pathLst>
              <a:path extrusionOk="0" h="61943" w="68701">
                <a:moveTo>
                  <a:pt x="34378" y="0"/>
                </a:moveTo>
                <a:cubicBezTo>
                  <a:pt x="31729" y="0"/>
                  <a:pt x="29038" y="342"/>
                  <a:pt x="26359" y="1059"/>
                </a:cubicBezTo>
                <a:cubicBezTo>
                  <a:pt x="9846" y="5474"/>
                  <a:pt x="0" y="22472"/>
                  <a:pt x="4460" y="38985"/>
                </a:cubicBezTo>
                <a:cubicBezTo>
                  <a:pt x="8159" y="52819"/>
                  <a:pt x="20689" y="61943"/>
                  <a:pt x="34367" y="61943"/>
                </a:cubicBezTo>
                <a:cubicBezTo>
                  <a:pt x="37016" y="61943"/>
                  <a:pt x="39707" y="61600"/>
                  <a:pt x="42386" y="60884"/>
                </a:cubicBezTo>
                <a:cubicBezTo>
                  <a:pt x="58899" y="56469"/>
                  <a:pt x="68700" y="39471"/>
                  <a:pt x="64285" y="22958"/>
                </a:cubicBezTo>
                <a:cubicBezTo>
                  <a:pt x="60586" y="9124"/>
                  <a:pt x="48056" y="0"/>
                  <a:pt x="34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5B7F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PLANET</a:t>
            </a:r>
            <a:endParaRPr>
              <a:solidFill>
                <a:srgbClr val="F15B7F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420" name="Google Shape;1420;p50"/>
          <p:cNvSpPr/>
          <p:nvPr/>
        </p:nvSpPr>
        <p:spPr>
          <a:xfrm>
            <a:off x="3117741" y="2342719"/>
            <a:ext cx="1076319" cy="970799"/>
          </a:xfrm>
          <a:custGeom>
            <a:rect b="b" l="l" r="r" t="t"/>
            <a:pathLst>
              <a:path extrusionOk="0" h="61687" w="68392">
                <a:moveTo>
                  <a:pt x="34209" y="1"/>
                </a:moveTo>
                <a:cubicBezTo>
                  <a:pt x="31587" y="1"/>
                  <a:pt x="28923" y="337"/>
                  <a:pt x="26271" y="1041"/>
                </a:cubicBezTo>
                <a:cubicBezTo>
                  <a:pt x="9802" y="5412"/>
                  <a:pt x="0" y="22278"/>
                  <a:pt x="4371" y="38747"/>
                </a:cubicBezTo>
                <a:cubicBezTo>
                  <a:pt x="8038" y="52563"/>
                  <a:pt x="20530" y="61686"/>
                  <a:pt x="34183" y="61686"/>
                </a:cubicBezTo>
                <a:cubicBezTo>
                  <a:pt x="36804" y="61686"/>
                  <a:pt x="39468" y="61350"/>
                  <a:pt x="42121" y="60646"/>
                </a:cubicBezTo>
                <a:cubicBezTo>
                  <a:pt x="58590" y="56275"/>
                  <a:pt x="68391" y="39409"/>
                  <a:pt x="64020" y="22941"/>
                </a:cubicBezTo>
                <a:cubicBezTo>
                  <a:pt x="60353" y="9125"/>
                  <a:pt x="47862" y="1"/>
                  <a:pt x="342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547C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SUN</a:t>
            </a:r>
            <a:endParaRPr>
              <a:solidFill>
                <a:srgbClr val="26547C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grpSp>
        <p:nvGrpSpPr>
          <p:cNvPr id="1421" name="Google Shape;1421;p50"/>
          <p:cNvGrpSpPr/>
          <p:nvPr/>
        </p:nvGrpSpPr>
        <p:grpSpPr>
          <a:xfrm>
            <a:off x="3797474" y="3378720"/>
            <a:ext cx="500640" cy="399833"/>
            <a:chOff x="3797474" y="3355848"/>
            <a:chExt cx="500640" cy="399833"/>
          </a:xfrm>
        </p:grpSpPr>
        <p:sp>
          <p:nvSpPr>
            <p:cNvPr id="1422" name="Google Shape;1422;p50"/>
            <p:cNvSpPr/>
            <p:nvPr/>
          </p:nvSpPr>
          <p:spPr>
            <a:xfrm>
              <a:off x="3797474" y="3355848"/>
              <a:ext cx="310049" cy="373482"/>
            </a:xfrm>
            <a:custGeom>
              <a:rect b="b" l="l" r="r" t="t"/>
              <a:pathLst>
                <a:path extrusionOk="0" h="11792" w="9790">
                  <a:moveTo>
                    <a:pt x="4107" y="9758"/>
                  </a:moveTo>
                  <a:cubicBezTo>
                    <a:pt x="4115" y="9758"/>
                    <a:pt x="4122" y="9758"/>
                    <a:pt x="4129" y="9758"/>
                  </a:cubicBezTo>
                  <a:lnTo>
                    <a:pt x="4129" y="9758"/>
                  </a:lnTo>
                  <a:cubicBezTo>
                    <a:pt x="4137" y="9758"/>
                    <a:pt x="4144" y="9758"/>
                    <a:pt x="4151" y="9758"/>
                  </a:cubicBezTo>
                  <a:close/>
                  <a:moveTo>
                    <a:pt x="4151" y="10244"/>
                  </a:moveTo>
                  <a:cubicBezTo>
                    <a:pt x="4460" y="10244"/>
                    <a:pt x="4681" y="10464"/>
                    <a:pt x="4681" y="10774"/>
                  </a:cubicBezTo>
                  <a:cubicBezTo>
                    <a:pt x="4681" y="10906"/>
                    <a:pt x="4637" y="11083"/>
                    <a:pt x="4549" y="11171"/>
                  </a:cubicBezTo>
                  <a:cubicBezTo>
                    <a:pt x="4416" y="11259"/>
                    <a:pt x="4284" y="11348"/>
                    <a:pt x="4151" y="11348"/>
                  </a:cubicBezTo>
                  <a:cubicBezTo>
                    <a:pt x="3842" y="11348"/>
                    <a:pt x="3577" y="11083"/>
                    <a:pt x="3577" y="10774"/>
                  </a:cubicBezTo>
                  <a:cubicBezTo>
                    <a:pt x="3577" y="10464"/>
                    <a:pt x="3842" y="10244"/>
                    <a:pt x="4151" y="10244"/>
                  </a:cubicBezTo>
                  <a:close/>
                  <a:moveTo>
                    <a:pt x="8213" y="1"/>
                  </a:moveTo>
                  <a:cubicBezTo>
                    <a:pt x="2959" y="1"/>
                    <a:pt x="1" y="6049"/>
                    <a:pt x="3268" y="10200"/>
                  </a:cubicBezTo>
                  <a:cubicBezTo>
                    <a:pt x="3003" y="10597"/>
                    <a:pt x="3047" y="11171"/>
                    <a:pt x="3401" y="11524"/>
                  </a:cubicBezTo>
                  <a:cubicBezTo>
                    <a:pt x="3577" y="11701"/>
                    <a:pt x="3842" y="11789"/>
                    <a:pt x="4107" y="11789"/>
                  </a:cubicBezTo>
                  <a:cubicBezTo>
                    <a:pt x="4131" y="11791"/>
                    <a:pt x="4156" y="11792"/>
                    <a:pt x="4180" y="11792"/>
                  </a:cubicBezTo>
                  <a:cubicBezTo>
                    <a:pt x="4721" y="11792"/>
                    <a:pt x="5167" y="11323"/>
                    <a:pt x="5167" y="10774"/>
                  </a:cubicBezTo>
                  <a:cubicBezTo>
                    <a:pt x="5167" y="10207"/>
                    <a:pt x="4694" y="9770"/>
                    <a:pt x="4129" y="9758"/>
                  </a:cubicBezTo>
                  <a:lnTo>
                    <a:pt x="4129" y="9758"/>
                  </a:lnTo>
                  <a:cubicBezTo>
                    <a:pt x="3960" y="9762"/>
                    <a:pt x="3793" y="9806"/>
                    <a:pt x="3666" y="9891"/>
                  </a:cubicBezTo>
                  <a:cubicBezTo>
                    <a:pt x="663" y="6049"/>
                    <a:pt x="3401" y="486"/>
                    <a:pt x="8213" y="486"/>
                  </a:cubicBezTo>
                  <a:cubicBezTo>
                    <a:pt x="8611" y="486"/>
                    <a:pt x="9008" y="530"/>
                    <a:pt x="9361" y="619"/>
                  </a:cubicBezTo>
                  <a:cubicBezTo>
                    <a:pt x="9376" y="621"/>
                    <a:pt x="9391" y="622"/>
                    <a:pt x="9406" y="622"/>
                  </a:cubicBezTo>
                  <a:cubicBezTo>
                    <a:pt x="9721" y="622"/>
                    <a:pt x="9789" y="175"/>
                    <a:pt x="9494" y="133"/>
                  </a:cubicBezTo>
                  <a:cubicBezTo>
                    <a:pt x="9052" y="45"/>
                    <a:pt x="8655" y="1"/>
                    <a:pt x="8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4011437" y="3381027"/>
              <a:ext cx="286677" cy="374654"/>
            </a:xfrm>
            <a:custGeom>
              <a:rect b="b" l="l" r="r" t="t"/>
              <a:pathLst>
                <a:path extrusionOk="0" h="11829" w="9052">
                  <a:moveTo>
                    <a:pt x="5631" y="503"/>
                  </a:moveTo>
                  <a:cubicBezTo>
                    <a:pt x="5739" y="503"/>
                    <a:pt x="5841" y="549"/>
                    <a:pt x="5916" y="663"/>
                  </a:cubicBezTo>
                  <a:cubicBezTo>
                    <a:pt x="6197" y="1048"/>
                    <a:pt x="5865" y="1517"/>
                    <a:pt x="5473" y="1517"/>
                  </a:cubicBezTo>
                  <a:cubicBezTo>
                    <a:pt x="5372" y="1517"/>
                    <a:pt x="5266" y="1486"/>
                    <a:pt x="5166" y="1413"/>
                  </a:cubicBezTo>
                  <a:cubicBezTo>
                    <a:pt x="4749" y="1135"/>
                    <a:pt x="5234" y="503"/>
                    <a:pt x="5631" y="503"/>
                  </a:cubicBezTo>
                  <a:close/>
                  <a:moveTo>
                    <a:pt x="5563" y="0"/>
                  </a:moveTo>
                  <a:cubicBezTo>
                    <a:pt x="4989" y="0"/>
                    <a:pt x="4504" y="486"/>
                    <a:pt x="4504" y="1016"/>
                  </a:cubicBezTo>
                  <a:cubicBezTo>
                    <a:pt x="4504" y="1325"/>
                    <a:pt x="4636" y="1590"/>
                    <a:pt x="4813" y="1766"/>
                  </a:cubicBezTo>
                  <a:cubicBezTo>
                    <a:pt x="5005" y="1959"/>
                    <a:pt x="5283" y="2066"/>
                    <a:pt x="5561" y="2066"/>
                  </a:cubicBezTo>
                  <a:cubicBezTo>
                    <a:pt x="5730" y="2066"/>
                    <a:pt x="5899" y="2026"/>
                    <a:pt x="6049" y="1943"/>
                  </a:cubicBezTo>
                  <a:lnTo>
                    <a:pt x="6049" y="1943"/>
                  </a:lnTo>
                  <a:cubicBezTo>
                    <a:pt x="9051" y="5740"/>
                    <a:pt x="6314" y="11347"/>
                    <a:pt x="1457" y="11347"/>
                  </a:cubicBezTo>
                  <a:cubicBezTo>
                    <a:pt x="1104" y="11347"/>
                    <a:pt x="707" y="11303"/>
                    <a:pt x="309" y="11215"/>
                  </a:cubicBezTo>
                  <a:cubicBezTo>
                    <a:pt x="177" y="11215"/>
                    <a:pt x="44" y="11259"/>
                    <a:pt x="44" y="11436"/>
                  </a:cubicBezTo>
                  <a:cubicBezTo>
                    <a:pt x="0" y="11568"/>
                    <a:pt x="88" y="11656"/>
                    <a:pt x="221" y="11700"/>
                  </a:cubicBezTo>
                  <a:cubicBezTo>
                    <a:pt x="645" y="11787"/>
                    <a:pt x="1066" y="11829"/>
                    <a:pt x="1480" y="11829"/>
                  </a:cubicBezTo>
                  <a:cubicBezTo>
                    <a:pt x="4862" y="11829"/>
                    <a:pt x="7771" y="9059"/>
                    <a:pt x="7771" y="5519"/>
                  </a:cubicBezTo>
                  <a:cubicBezTo>
                    <a:pt x="7771" y="4106"/>
                    <a:pt x="7285" y="2738"/>
                    <a:pt x="6402" y="1634"/>
                  </a:cubicBezTo>
                  <a:cubicBezTo>
                    <a:pt x="6667" y="1192"/>
                    <a:pt x="6623" y="663"/>
                    <a:pt x="6270" y="309"/>
                  </a:cubicBezTo>
                  <a:cubicBezTo>
                    <a:pt x="6093" y="133"/>
                    <a:pt x="5828" y="0"/>
                    <a:pt x="5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3914938" y="3414567"/>
              <a:ext cx="285283" cy="282519"/>
            </a:xfrm>
            <a:custGeom>
              <a:rect b="b" l="l" r="r" t="t"/>
              <a:pathLst>
                <a:path extrusionOk="0" h="8920" w="9008">
                  <a:moveTo>
                    <a:pt x="4990" y="487"/>
                  </a:moveTo>
                  <a:lnTo>
                    <a:pt x="4990" y="928"/>
                  </a:lnTo>
                  <a:cubicBezTo>
                    <a:pt x="4990" y="1061"/>
                    <a:pt x="5078" y="1149"/>
                    <a:pt x="5211" y="1149"/>
                  </a:cubicBezTo>
                  <a:cubicBezTo>
                    <a:pt x="5564" y="1237"/>
                    <a:pt x="5961" y="1414"/>
                    <a:pt x="6314" y="1635"/>
                  </a:cubicBezTo>
                  <a:cubicBezTo>
                    <a:pt x="6351" y="1653"/>
                    <a:pt x="6395" y="1664"/>
                    <a:pt x="6437" y="1664"/>
                  </a:cubicBezTo>
                  <a:cubicBezTo>
                    <a:pt x="6497" y="1664"/>
                    <a:pt x="6553" y="1642"/>
                    <a:pt x="6579" y="1590"/>
                  </a:cubicBezTo>
                  <a:lnTo>
                    <a:pt x="6888" y="1325"/>
                  </a:lnTo>
                  <a:lnTo>
                    <a:pt x="7639" y="2032"/>
                  </a:lnTo>
                  <a:lnTo>
                    <a:pt x="7330" y="2341"/>
                  </a:lnTo>
                  <a:cubicBezTo>
                    <a:pt x="7242" y="2429"/>
                    <a:pt x="7242" y="2562"/>
                    <a:pt x="7286" y="2650"/>
                  </a:cubicBezTo>
                  <a:cubicBezTo>
                    <a:pt x="7506" y="3003"/>
                    <a:pt x="7683" y="3356"/>
                    <a:pt x="7771" y="3754"/>
                  </a:cubicBezTo>
                  <a:cubicBezTo>
                    <a:pt x="7816" y="3842"/>
                    <a:pt x="7904" y="3930"/>
                    <a:pt x="7992" y="3930"/>
                  </a:cubicBezTo>
                  <a:lnTo>
                    <a:pt x="8434" y="3930"/>
                  </a:lnTo>
                  <a:lnTo>
                    <a:pt x="8434" y="4990"/>
                  </a:lnTo>
                  <a:lnTo>
                    <a:pt x="7992" y="4990"/>
                  </a:lnTo>
                  <a:cubicBezTo>
                    <a:pt x="7904" y="4990"/>
                    <a:pt x="7771" y="5078"/>
                    <a:pt x="7771" y="5167"/>
                  </a:cubicBezTo>
                  <a:cubicBezTo>
                    <a:pt x="7683" y="5564"/>
                    <a:pt x="7506" y="5961"/>
                    <a:pt x="7286" y="6270"/>
                  </a:cubicBezTo>
                  <a:cubicBezTo>
                    <a:pt x="7242" y="6403"/>
                    <a:pt x="7242" y="6491"/>
                    <a:pt x="7330" y="6580"/>
                  </a:cubicBezTo>
                  <a:lnTo>
                    <a:pt x="7639" y="6889"/>
                  </a:lnTo>
                  <a:lnTo>
                    <a:pt x="6888" y="7639"/>
                  </a:lnTo>
                  <a:lnTo>
                    <a:pt x="6579" y="7330"/>
                  </a:lnTo>
                  <a:cubicBezTo>
                    <a:pt x="6553" y="7278"/>
                    <a:pt x="6497" y="7257"/>
                    <a:pt x="6437" y="7257"/>
                  </a:cubicBezTo>
                  <a:cubicBezTo>
                    <a:pt x="6395" y="7257"/>
                    <a:pt x="6351" y="7268"/>
                    <a:pt x="6314" y="7286"/>
                  </a:cubicBezTo>
                  <a:cubicBezTo>
                    <a:pt x="5961" y="7507"/>
                    <a:pt x="5564" y="7683"/>
                    <a:pt x="5211" y="7772"/>
                  </a:cubicBezTo>
                  <a:cubicBezTo>
                    <a:pt x="5078" y="7772"/>
                    <a:pt x="4990" y="7904"/>
                    <a:pt x="4990" y="7992"/>
                  </a:cubicBezTo>
                  <a:lnTo>
                    <a:pt x="4990" y="8434"/>
                  </a:lnTo>
                  <a:lnTo>
                    <a:pt x="3930" y="8434"/>
                  </a:lnTo>
                  <a:lnTo>
                    <a:pt x="3930" y="7992"/>
                  </a:lnTo>
                  <a:cubicBezTo>
                    <a:pt x="3930" y="7904"/>
                    <a:pt x="3886" y="7772"/>
                    <a:pt x="3754" y="7772"/>
                  </a:cubicBezTo>
                  <a:cubicBezTo>
                    <a:pt x="3356" y="7683"/>
                    <a:pt x="3003" y="7507"/>
                    <a:pt x="2694" y="7330"/>
                  </a:cubicBezTo>
                  <a:lnTo>
                    <a:pt x="2694" y="7286"/>
                  </a:lnTo>
                  <a:cubicBezTo>
                    <a:pt x="2639" y="7268"/>
                    <a:pt x="2584" y="7257"/>
                    <a:pt x="2536" y="7257"/>
                  </a:cubicBezTo>
                  <a:cubicBezTo>
                    <a:pt x="2467" y="7257"/>
                    <a:pt x="2411" y="7278"/>
                    <a:pt x="2385" y="7330"/>
                  </a:cubicBezTo>
                  <a:lnTo>
                    <a:pt x="2076" y="7639"/>
                  </a:lnTo>
                  <a:lnTo>
                    <a:pt x="1325" y="6889"/>
                  </a:lnTo>
                  <a:lnTo>
                    <a:pt x="1634" y="6580"/>
                  </a:lnTo>
                  <a:cubicBezTo>
                    <a:pt x="1723" y="6491"/>
                    <a:pt x="1723" y="6403"/>
                    <a:pt x="1678" y="6270"/>
                  </a:cubicBezTo>
                  <a:cubicBezTo>
                    <a:pt x="1458" y="5961"/>
                    <a:pt x="1281" y="5564"/>
                    <a:pt x="1193" y="5167"/>
                  </a:cubicBezTo>
                  <a:cubicBezTo>
                    <a:pt x="1149" y="5078"/>
                    <a:pt x="1060" y="4990"/>
                    <a:pt x="972" y="4990"/>
                  </a:cubicBezTo>
                  <a:lnTo>
                    <a:pt x="531" y="4990"/>
                  </a:lnTo>
                  <a:lnTo>
                    <a:pt x="531" y="3930"/>
                  </a:lnTo>
                  <a:lnTo>
                    <a:pt x="928" y="3930"/>
                  </a:lnTo>
                  <a:cubicBezTo>
                    <a:pt x="1060" y="3930"/>
                    <a:pt x="1149" y="3842"/>
                    <a:pt x="1193" y="3754"/>
                  </a:cubicBezTo>
                  <a:cubicBezTo>
                    <a:pt x="1281" y="3356"/>
                    <a:pt x="1414" y="3003"/>
                    <a:pt x="1634" y="2650"/>
                  </a:cubicBezTo>
                  <a:cubicBezTo>
                    <a:pt x="1678" y="2562"/>
                    <a:pt x="1678" y="2429"/>
                    <a:pt x="1590" y="2341"/>
                  </a:cubicBezTo>
                  <a:lnTo>
                    <a:pt x="1325" y="2032"/>
                  </a:lnTo>
                  <a:lnTo>
                    <a:pt x="2032" y="1325"/>
                  </a:lnTo>
                  <a:lnTo>
                    <a:pt x="2341" y="1590"/>
                  </a:lnTo>
                  <a:cubicBezTo>
                    <a:pt x="2392" y="1642"/>
                    <a:pt x="2459" y="1664"/>
                    <a:pt x="2524" y="1664"/>
                  </a:cubicBezTo>
                  <a:cubicBezTo>
                    <a:pt x="2569" y="1664"/>
                    <a:pt x="2613" y="1653"/>
                    <a:pt x="2650" y="1635"/>
                  </a:cubicBezTo>
                  <a:cubicBezTo>
                    <a:pt x="3003" y="1414"/>
                    <a:pt x="3356" y="1237"/>
                    <a:pt x="3754" y="1149"/>
                  </a:cubicBezTo>
                  <a:cubicBezTo>
                    <a:pt x="3886" y="1149"/>
                    <a:pt x="3930" y="1061"/>
                    <a:pt x="3930" y="928"/>
                  </a:cubicBezTo>
                  <a:lnTo>
                    <a:pt x="3930" y="487"/>
                  </a:lnTo>
                  <a:close/>
                  <a:moveTo>
                    <a:pt x="3754" y="1"/>
                  </a:moveTo>
                  <a:cubicBezTo>
                    <a:pt x="3621" y="1"/>
                    <a:pt x="3489" y="89"/>
                    <a:pt x="3489" y="222"/>
                  </a:cubicBezTo>
                  <a:lnTo>
                    <a:pt x="3489" y="707"/>
                  </a:lnTo>
                  <a:cubicBezTo>
                    <a:pt x="3180" y="796"/>
                    <a:pt x="2871" y="928"/>
                    <a:pt x="2561" y="1105"/>
                  </a:cubicBezTo>
                  <a:lnTo>
                    <a:pt x="2252" y="752"/>
                  </a:lnTo>
                  <a:cubicBezTo>
                    <a:pt x="2208" y="707"/>
                    <a:pt x="2142" y="685"/>
                    <a:pt x="2076" y="685"/>
                  </a:cubicBezTo>
                  <a:cubicBezTo>
                    <a:pt x="2010" y="685"/>
                    <a:pt x="1943" y="707"/>
                    <a:pt x="1899" y="752"/>
                  </a:cubicBezTo>
                  <a:lnTo>
                    <a:pt x="795" y="1855"/>
                  </a:lnTo>
                  <a:cubicBezTo>
                    <a:pt x="751" y="1899"/>
                    <a:pt x="707" y="1988"/>
                    <a:pt x="707" y="2032"/>
                  </a:cubicBezTo>
                  <a:cubicBezTo>
                    <a:pt x="707" y="2076"/>
                    <a:pt x="751" y="2164"/>
                    <a:pt x="795" y="2209"/>
                  </a:cubicBezTo>
                  <a:lnTo>
                    <a:pt x="1149" y="2562"/>
                  </a:lnTo>
                  <a:cubicBezTo>
                    <a:pt x="972" y="2827"/>
                    <a:pt x="840" y="3136"/>
                    <a:pt x="751" y="3445"/>
                  </a:cubicBezTo>
                  <a:lnTo>
                    <a:pt x="266" y="3445"/>
                  </a:lnTo>
                  <a:cubicBezTo>
                    <a:pt x="133" y="3445"/>
                    <a:pt x="1" y="3577"/>
                    <a:pt x="45" y="3710"/>
                  </a:cubicBezTo>
                  <a:lnTo>
                    <a:pt x="45" y="5255"/>
                  </a:lnTo>
                  <a:cubicBezTo>
                    <a:pt x="1" y="5387"/>
                    <a:pt x="133" y="5476"/>
                    <a:pt x="266" y="5476"/>
                  </a:cubicBezTo>
                  <a:lnTo>
                    <a:pt x="751" y="5476"/>
                  </a:lnTo>
                  <a:cubicBezTo>
                    <a:pt x="840" y="5829"/>
                    <a:pt x="972" y="6138"/>
                    <a:pt x="1149" y="6403"/>
                  </a:cubicBezTo>
                  <a:lnTo>
                    <a:pt x="795" y="6756"/>
                  </a:lnTo>
                  <a:cubicBezTo>
                    <a:pt x="707" y="6844"/>
                    <a:pt x="707" y="7021"/>
                    <a:pt x="795" y="7109"/>
                  </a:cubicBezTo>
                  <a:lnTo>
                    <a:pt x="1899" y="8213"/>
                  </a:lnTo>
                  <a:cubicBezTo>
                    <a:pt x="1943" y="8257"/>
                    <a:pt x="1988" y="8257"/>
                    <a:pt x="2076" y="8257"/>
                  </a:cubicBezTo>
                  <a:cubicBezTo>
                    <a:pt x="2120" y="8257"/>
                    <a:pt x="2208" y="8257"/>
                    <a:pt x="2252" y="8213"/>
                  </a:cubicBezTo>
                  <a:lnTo>
                    <a:pt x="2561" y="7860"/>
                  </a:lnTo>
                  <a:cubicBezTo>
                    <a:pt x="2871" y="8037"/>
                    <a:pt x="3180" y="8169"/>
                    <a:pt x="3489" y="8257"/>
                  </a:cubicBezTo>
                  <a:lnTo>
                    <a:pt x="3489" y="8699"/>
                  </a:lnTo>
                  <a:cubicBezTo>
                    <a:pt x="3489" y="8831"/>
                    <a:pt x="3621" y="8920"/>
                    <a:pt x="3754" y="8920"/>
                  </a:cubicBezTo>
                  <a:lnTo>
                    <a:pt x="5299" y="8920"/>
                  </a:lnTo>
                  <a:cubicBezTo>
                    <a:pt x="5431" y="8920"/>
                    <a:pt x="5520" y="8831"/>
                    <a:pt x="5520" y="8699"/>
                  </a:cubicBezTo>
                  <a:lnTo>
                    <a:pt x="5520" y="8213"/>
                  </a:lnTo>
                  <a:cubicBezTo>
                    <a:pt x="5873" y="8125"/>
                    <a:pt x="6182" y="7992"/>
                    <a:pt x="6447" y="7816"/>
                  </a:cubicBezTo>
                  <a:lnTo>
                    <a:pt x="6800" y="8169"/>
                  </a:lnTo>
                  <a:cubicBezTo>
                    <a:pt x="6844" y="8213"/>
                    <a:pt x="6888" y="8213"/>
                    <a:pt x="6977" y="8213"/>
                  </a:cubicBezTo>
                  <a:cubicBezTo>
                    <a:pt x="7021" y="8213"/>
                    <a:pt x="7109" y="8213"/>
                    <a:pt x="7153" y="8169"/>
                  </a:cubicBezTo>
                  <a:lnTo>
                    <a:pt x="8257" y="7065"/>
                  </a:lnTo>
                  <a:cubicBezTo>
                    <a:pt x="8345" y="6933"/>
                    <a:pt x="8345" y="6800"/>
                    <a:pt x="8257" y="6712"/>
                  </a:cubicBezTo>
                  <a:lnTo>
                    <a:pt x="7904" y="6359"/>
                  </a:lnTo>
                  <a:cubicBezTo>
                    <a:pt x="8080" y="6094"/>
                    <a:pt x="8213" y="5785"/>
                    <a:pt x="8301" y="5432"/>
                  </a:cubicBezTo>
                  <a:lnTo>
                    <a:pt x="8743" y="5432"/>
                  </a:lnTo>
                  <a:cubicBezTo>
                    <a:pt x="8919" y="5432"/>
                    <a:pt x="9008" y="5343"/>
                    <a:pt x="9008" y="5211"/>
                  </a:cubicBezTo>
                  <a:lnTo>
                    <a:pt x="9008" y="3710"/>
                  </a:lnTo>
                  <a:cubicBezTo>
                    <a:pt x="9008" y="3577"/>
                    <a:pt x="8919" y="3445"/>
                    <a:pt x="8743" y="3445"/>
                  </a:cubicBezTo>
                  <a:lnTo>
                    <a:pt x="8301" y="3445"/>
                  </a:lnTo>
                  <a:cubicBezTo>
                    <a:pt x="8213" y="3136"/>
                    <a:pt x="8080" y="2827"/>
                    <a:pt x="7904" y="2562"/>
                  </a:cubicBezTo>
                  <a:lnTo>
                    <a:pt x="8257" y="2209"/>
                  </a:lnTo>
                  <a:cubicBezTo>
                    <a:pt x="8301" y="2164"/>
                    <a:pt x="8301" y="2076"/>
                    <a:pt x="8301" y="2032"/>
                  </a:cubicBezTo>
                  <a:cubicBezTo>
                    <a:pt x="8301" y="1988"/>
                    <a:pt x="8301" y="1899"/>
                    <a:pt x="8257" y="1855"/>
                  </a:cubicBezTo>
                  <a:lnTo>
                    <a:pt x="7153" y="752"/>
                  </a:lnTo>
                  <a:cubicBezTo>
                    <a:pt x="7087" y="707"/>
                    <a:pt x="7021" y="685"/>
                    <a:pt x="6960" y="685"/>
                  </a:cubicBezTo>
                  <a:cubicBezTo>
                    <a:pt x="6899" y="685"/>
                    <a:pt x="6844" y="707"/>
                    <a:pt x="6800" y="752"/>
                  </a:cubicBezTo>
                  <a:lnTo>
                    <a:pt x="6447" y="1105"/>
                  </a:lnTo>
                  <a:cubicBezTo>
                    <a:pt x="6182" y="928"/>
                    <a:pt x="5873" y="796"/>
                    <a:pt x="5520" y="707"/>
                  </a:cubicBezTo>
                  <a:lnTo>
                    <a:pt x="5520" y="222"/>
                  </a:lnTo>
                  <a:cubicBezTo>
                    <a:pt x="5520" y="89"/>
                    <a:pt x="5431" y="1"/>
                    <a:pt x="52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3972261" y="3491910"/>
              <a:ext cx="151066" cy="128274"/>
            </a:xfrm>
            <a:custGeom>
              <a:rect b="b" l="l" r="r" t="t"/>
              <a:pathLst>
                <a:path extrusionOk="0" h="4050" w="4770">
                  <a:moveTo>
                    <a:pt x="2725" y="464"/>
                  </a:moveTo>
                  <a:cubicBezTo>
                    <a:pt x="3103" y="464"/>
                    <a:pt x="3487" y="603"/>
                    <a:pt x="3798" y="914"/>
                  </a:cubicBezTo>
                  <a:cubicBezTo>
                    <a:pt x="4769" y="1886"/>
                    <a:pt x="4063" y="3564"/>
                    <a:pt x="2694" y="3564"/>
                  </a:cubicBezTo>
                  <a:cubicBezTo>
                    <a:pt x="1855" y="3564"/>
                    <a:pt x="1149" y="2857"/>
                    <a:pt x="1149" y="2018"/>
                  </a:cubicBezTo>
                  <a:cubicBezTo>
                    <a:pt x="1149" y="1088"/>
                    <a:pt x="1923" y="464"/>
                    <a:pt x="2725" y="464"/>
                  </a:cubicBezTo>
                  <a:close/>
                  <a:moveTo>
                    <a:pt x="2711" y="0"/>
                  </a:moveTo>
                  <a:cubicBezTo>
                    <a:pt x="2211" y="0"/>
                    <a:pt x="1699" y="188"/>
                    <a:pt x="1281" y="605"/>
                  </a:cubicBezTo>
                  <a:cubicBezTo>
                    <a:pt x="1" y="1886"/>
                    <a:pt x="884" y="4049"/>
                    <a:pt x="2694" y="4049"/>
                  </a:cubicBezTo>
                  <a:cubicBezTo>
                    <a:pt x="3842" y="4049"/>
                    <a:pt x="4725" y="3122"/>
                    <a:pt x="4725" y="2018"/>
                  </a:cubicBezTo>
                  <a:cubicBezTo>
                    <a:pt x="4725" y="799"/>
                    <a:pt x="3743" y="0"/>
                    <a:pt x="2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4121902" y="3369847"/>
              <a:ext cx="15392" cy="15393"/>
            </a:xfrm>
            <a:custGeom>
              <a:rect b="b" l="l" r="r" t="t"/>
              <a:pathLst>
                <a:path extrusionOk="0" h="486" w="486">
                  <a:moveTo>
                    <a:pt x="265" y="0"/>
                  </a:moveTo>
                  <a:cubicBezTo>
                    <a:pt x="177" y="0"/>
                    <a:pt x="133" y="44"/>
                    <a:pt x="88" y="88"/>
                  </a:cubicBezTo>
                  <a:cubicBezTo>
                    <a:pt x="44" y="133"/>
                    <a:pt x="0" y="177"/>
                    <a:pt x="0" y="265"/>
                  </a:cubicBezTo>
                  <a:cubicBezTo>
                    <a:pt x="0" y="309"/>
                    <a:pt x="44" y="397"/>
                    <a:pt x="88" y="442"/>
                  </a:cubicBezTo>
                  <a:cubicBezTo>
                    <a:pt x="133" y="486"/>
                    <a:pt x="177" y="486"/>
                    <a:pt x="265" y="486"/>
                  </a:cubicBezTo>
                  <a:cubicBezTo>
                    <a:pt x="309" y="486"/>
                    <a:pt x="353" y="486"/>
                    <a:pt x="442" y="442"/>
                  </a:cubicBezTo>
                  <a:cubicBezTo>
                    <a:pt x="486" y="397"/>
                    <a:pt x="486" y="309"/>
                    <a:pt x="486" y="265"/>
                  </a:cubicBezTo>
                  <a:cubicBezTo>
                    <a:pt x="486" y="177"/>
                    <a:pt x="486" y="133"/>
                    <a:pt x="442" y="88"/>
                  </a:cubicBezTo>
                  <a:cubicBezTo>
                    <a:pt x="353" y="44"/>
                    <a:pt x="309" y="0"/>
                    <a:pt x="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3979260" y="3725837"/>
              <a:ext cx="15423" cy="15995"/>
            </a:xfrm>
            <a:custGeom>
              <a:rect b="b" l="l" r="r" t="t"/>
              <a:pathLst>
                <a:path extrusionOk="0" h="505" w="487">
                  <a:moveTo>
                    <a:pt x="289" y="0"/>
                  </a:moveTo>
                  <a:cubicBezTo>
                    <a:pt x="269" y="0"/>
                    <a:pt x="247" y="6"/>
                    <a:pt x="221" y="19"/>
                  </a:cubicBezTo>
                  <a:cubicBezTo>
                    <a:pt x="177" y="19"/>
                    <a:pt x="89" y="19"/>
                    <a:pt x="45" y="63"/>
                  </a:cubicBezTo>
                  <a:cubicBezTo>
                    <a:pt x="1" y="107"/>
                    <a:pt x="1" y="195"/>
                    <a:pt x="1" y="239"/>
                  </a:cubicBezTo>
                  <a:cubicBezTo>
                    <a:pt x="1" y="328"/>
                    <a:pt x="1" y="372"/>
                    <a:pt x="45" y="416"/>
                  </a:cubicBezTo>
                  <a:cubicBezTo>
                    <a:pt x="89" y="460"/>
                    <a:pt x="177" y="504"/>
                    <a:pt x="221" y="504"/>
                  </a:cubicBezTo>
                  <a:cubicBezTo>
                    <a:pt x="310" y="504"/>
                    <a:pt x="354" y="460"/>
                    <a:pt x="398" y="416"/>
                  </a:cubicBezTo>
                  <a:cubicBezTo>
                    <a:pt x="442" y="372"/>
                    <a:pt x="486" y="328"/>
                    <a:pt x="486" y="239"/>
                  </a:cubicBezTo>
                  <a:cubicBezTo>
                    <a:pt x="486" y="195"/>
                    <a:pt x="442" y="107"/>
                    <a:pt x="398" y="63"/>
                  </a:cubicBezTo>
                  <a:cubicBezTo>
                    <a:pt x="367" y="32"/>
                    <a:pt x="336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50"/>
          <p:cNvGrpSpPr/>
          <p:nvPr/>
        </p:nvGrpSpPr>
        <p:grpSpPr>
          <a:xfrm>
            <a:off x="4922225" y="1919430"/>
            <a:ext cx="360025" cy="414039"/>
            <a:chOff x="4965800" y="1884611"/>
            <a:chExt cx="360025" cy="414039"/>
          </a:xfrm>
        </p:grpSpPr>
        <p:sp>
          <p:nvSpPr>
            <p:cNvPr id="1429" name="Google Shape;1429;p50"/>
            <p:cNvSpPr/>
            <p:nvPr/>
          </p:nvSpPr>
          <p:spPr>
            <a:xfrm>
              <a:off x="5035392" y="1972386"/>
              <a:ext cx="220839" cy="248062"/>
            </a:xfrm>
            <a:custGeom>
              <a:rect b="b" l="l" r="r" t="t"/>
              <a:pathLst>
                <a:path extrusionOk="0" h="8170" w="7286">
                  <a:moveTo>
                    <a:pt x="3643" y="443"/>
                  </a:moveTo>
                  <a:cubicBezTo>
                    <a:pt x="5199" y="443"/>
                    <a:pt x="6755" y="1458"/>
                    <a:pt x="6844" y="3489"/>
                  </a:cubicBezTo>
                  <a:cubicBezTo>
                    <a:pt x="6844" y="4416"/>
                    <a:pt x="6446" y="5255"/>
                    <a:pt x="5784" y="5829"/>
                  </a:cubicBezTo>
                  <a:lnTo>
                    <a:pt x="5740" y="5829"/>
                  </a:lnTo>
                  <a:cubicBezTo>
                    <a:pt x="5740" y="5829"/>
                    <a:pt x="5696" y="5873"/>
                    <a:pt x="5696" y="5873"/>
                  </a:cubicBezTo>
                  <a:cubicBezTo>
                    <a:pt x="5298" y="6403"/>
                    <a:pt x="5078" y="7065"/>
                    <a:pt x="5078" y="7728"/>
                  </a:cubicBezTo>
                  <a:lnTo>
                    <a:pt x="2208" y="7728"/>
                  </a:lnTo>
                  <a:cubicBezTo>
                    <a:pt x="2208" y="7021"/>
                    <a:pt x="1987" y="6359"/>
                    <a:pt x="1546" y="5829"/>
                  </a:cubicBezTo>
                  <a:cubicBezTo>
                    <a:pt x="839" y="5255"/>
                    <a:pt x="442" y="4416"/>
                    <a:pt x="442" y="3489"/>
                  </a:cubicBezTo>
                  <a:cubicBezTo>
                    <a:pt x="530" y="1458"/>
                    <a:pt x="2086" y="443"/>
                    <a:pt x="3643" y="443"/>
                  </a:cubicBezTo>
                  <a:close/>
                  <a:moveTo>
                    <a:pt x="3584" y="0"/>
                  </a:moveTo>
                  <a:cubicBezTo>
                    <a:pt x="1634" y="0"/>
                    <a:pt x="44" y="1573"/>
                    <a:pt x="0" y="3533"/>
                  </a:cubicBezTo>
                  <a:cubicBezTo>
                    <a:pt x="0" y="4549"/>
                    <a:pt x="442" y="5520"/>
                    <a:pt x="1236" y="6182"/>
                  </a:cubicBezTo>
                  <a:cubicBezTo>
                    <a:pt x="1634" y="6668"/>
                    <a:pt x="1810" y="7286"/>
                    <a:pt x="1766" y="7904"/>
                  </a:cubicBezTo>
                  <a:cubicBezTo>
                    <a:pt x="1766" y="7993"/>
                    <a:pt x="1766" y="8037"/>
                    <a:pt x="1810" y="8081"/>
                  </a:cubicBezTo>
                  <a:cubicBezTo>
                    <a:pt x="1855" y="8125"/>
                    <a:pt x="1899" y="8169"/>
                    <a:pt x="1987" y="8169"/>
                  </a:cubicBezTo>
                  <a:lnTo>
                    <a:pt x="5343" y="8169"/>
                  </a:lnTo>
                  <a:cubicBezTo>
                    <a:pt x="5387" y="8169"/>
                    <a:pt x="5431" y="8125"/>
                    <a:pt x="5475" y="8081"/>
                  </a:cubicBezTo>
                  <a:cubicBezTo>
                    <a:pt x="5519" y="8037"/>
                    <a:pt x="5563" y="7993"/>
                    <a:pt x="5563" y="7904"/>
                  </a:cubicBezTo>
                  <a:cubicBezTo>
                    <a:pt x="5563" y="7904"/>
                    <a:pt x="5475" y="6712"/>
                    <a:pt x="6049" y="6182"/>
                  </a:cubicBezTo>
                  <a:lnTo>
                    <a:pt x="6093" y="6138"/>
                  </a:lnTo>
                  <a:cubicBezTo>
                    <a:pt x="6844" y="5476"/>
                    <a:pt x="7285" y="4505"/>
                    <a:pt x="7285" y="3533"/>
                  </a:cubicBezTo>
                  <a:cubicBezTo>
                    <a:pt x="7242" y="1573"/>
                    <a:pt x="5695" y="0"/>
                    <a:pt x="3746" y="0"/>
                  </a:cubicBezTo>
                  <a:cubicBezTo>
                    <a:pt x="3719" y="0"/>
                    <a:pt x="3692" y="0"/>
                    <a:pt x="3665" y="1"/>
                  </a:cubicBezTo>
                  <a:cubicBezTo>
                    <a:pt x="3638" y="0"/>
                    <a:pt x="3611" y="0"/>
                    <a:pt x="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5138417" y="1999164"/>
              <a:ext cx="93719" cy="89235"/>
            </a:xfrm>
            <a:custGeom>
              <a:rect b="b" l="l" r="r" t="t"/>
              <a:pathLst>
                <a:path extrusionOk="0" h="2939" w="3092">
                  <a:moveTo>
                    <a:pt x="302" y="1"/>
                  </a:moveTo>
                  <a:cubicBezTo>
                    <a:pt x="275" y="1"/>
                    <a:pt x="248" y="1"/>
                    <a:pt x="222" y="2"/>
                  </a:cubicBezTo>
                  <a:cubicBezTo>
                    <a:pt x="133" y="2"/>
                    <a:pt x="45" y="90"/>
                    <a:pt x="1" y="223"/>
                  </a:cubicBezTo>
                  <a:cubicBezTo>
                    <a:pt x="45" y="355"/>
                    <a:pt x="133" y="444"/>
                    <a:pt x="222" y="444"/>
                  </a:cubicBezTo>
                  <a:cubicBezTo>
                    <a:pt x="248" y="443"/>
                    <a:pt x="275" y="442"/>
                    <a:pt x="301" y="442"/>
                  </a:cubicBezTo>
                  <a:cubicBezTo>
                    <a:pt x="1589" y="442"/>
                    <a:pt x="2606" y="1485"/>
                    <a:pt x="2606" y="2740"/>
                  </a:cubicBezTo>
                  <a:cubicBezTo>
                    <a:pt x="2628" y="2872"/>
                    <a:pt x="2738" y="2938"/>
                    <a:pt x="2849" y="2938"/>
                  </a:cubicBezTo>
                  <a:cubicBezTo>
                    <a:pt x="2959" y="2938"/>
                    <a:pt x="3069" y="2872"/>
                    <a:pt x="3092" y="2740"/>
                  </a:cubicBezTo>
                  <a:cubicBezTo>
                    <a:pt x="3048" y="1221"/>
                    <a:pt x="1811" y="1"/>
                    <a:pt x="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5083252" y="2226632"/>
              <a:ext cx="123453" cy="33125"/>
            </a:xfrm>
            <a:custGeom>
              <a:rect b="b" l="l" r="r" t="t"/>
              <a:pathLst>
                <a:path extrusionOk="0" h="1091" w="4073">
                  <a:moveTo>
                    <a:pt x="560" y="445"/>
                  </a:moveTo>
                  <a:cubicBezTo>
                    <a:pt x="568" y="445"/>
                    <a:pt x="576" y="449"/>
                    <a:pt x="585" y="457"/>
                  </a:cubicBezTo>
                  <a:lnTo>
                    <a:pt x="3499" y="457"/>
                  </a:lnTo>
                  <a:cubicBezTo>
                    <a:pt x="3543" y="457"/>
                    <a:pt x="3631" y="502"/>
                    <a:pt x="3631" y="546"/>
                  </a:cubicBezTo>
                  <a:cubicBezTo>
                    <a:pt x="3631" y="590"/>
                    <a:pt x="3587" y="634"/>
                    <a:pt x="3499" y="634"/>
                  </a:cubicBezTo>
                  <a:lnTo>
                    <a:pt x="585" y="634"/>
                  </a:lnTo>
                  <a:cubicBezTo>
                    <a:pt x="541" y="634"/>
                    <a:pt x="496" y="590"/>
                    <a:pt x="496" y="546"/>
                  </a:cubicBezTo>
                  <a:cubicBezTo>
                    <a:pt x="496" y="510"/>
                    <a:pt x="525" y="445"/>
                    <a:pt x="560" y="445"/>
                  </a:cubicBezTo>
                  <a:close/>
                  <a:moveTo>
                    <a:pt x="482" y="1"/>
                  </a:moveTo>
                  <a:cubicBezTo>
                    <a:pt x="1" y="1"/>
                    <a:pt x="1" y="1091"/>
                    <a:pt x="482" y="1091"/>
                  </a:cubicBezTo>
                  <a:cubicBezTo>
                    <a:pt x="514" y="1091"/>
                    <a:pt x="548" y="1086"/>
                    <a:pt x="585" y="1076"/>
                  </a:cubicBezTo>
                  <a:lnTo>
                    <a:pt x="3499" y="1076"/>
                  </a:lnTo>
                  <a:cubicBezTo>
                    <a:pt x="3808" y="1076"/>
                    <a:pt x="4073" y="855"/>
                    <a:pt x="4073" y="546"/>
                  </a:cubicBezTo>
                  <a:cubicBezTo>
                    <a:pt x="4029" y="237"/>
                    <a:pt x="3808" y="16"/>
                    <a:pt x="3499" y="16"/>
                  </a:cubicBezTo>
                  <a:lnTo>
                    <a:pt x="585" y="16"/>
                  </a:lnTo>
                  <a:cubicBezTo>
                    <a:pt x="548" y="5"/>
                    <a:pt x="514" y="1"/>
                    <a:pt x="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5095376" y="2265494"/>
              <a:ext cx="97962" cy="33156"/>
            </a:xfrm>
            <a:custGeom>
              <a:rect b="b" l="l" r="r" t="t"/>
              <a:pathLst>
                <a:path extrusionOk="0" h="1092" w="3232">
                  <a:moveTo>
                    <a:pt x="601" y="446"/>
                  </a:moveTo>
                  <a:cubicBezTo>
                    <a:pt x="609" y="446"/>
                    <a:pt x="618" y="449"/>
                    <a:pt x="626" y="458"/>
                  </a:cubicBezTo>
                  <a:lnTo>
                    <a:pt x="2701" y="458"/>
                  </a:lnTo>
                  <a:cubicBezTo>
                    <a:pt x="2745" y="458"/>
                    <a:pt x="2790" y="502"/>
                    <a:pt x="2790" y="546"/>
                  </a:cubicBezTo>
                  <a:cubicBezTo>
                    <a:pt x="2790" y="590"/>
                    <a:pt x="2745" y="634"/>
                    <a:pt x="2701" y="634"/>
                  </a:cubicBezTo>
                  <a:lnTo>
                    <a:pt x="626" y="634"/>
                  </a:lnTo>
                  <a:cubicBezTo>
                    <a:pt x="582" y="634"/>
                    <a:pt x="538" y="590"/>
                    <a:pt x="538" y="546"/>
                  </a:cubicBezTo>
                  <a:cubicBezTo>
                    <a:pt x="538" y="510"/>
                    <a:pt x="567" y="446"/>
                    <a:pt x="601" y="446"/>
                  </a:cubicBezTo>
                  <a:close/>
                  <a:moveTo>
                    <a:pt x="516" y="1"/>
                  </a:moveTo>
                  <a:cubicBezTo>
                    <a:pt x="1" y="1"/>
                    <a:pt x="1" y="1091"/>
                    <a:pt x="516" y="1091"/>
                  </a:cubicBezTo>
                  <a:cubicBezTo>
                    <a:pt x="550" y="1091"/>
                    <a:pt x="587" y="1086"/>
                    <a:pt x="626" y="1076"/>
                  </a:cubicBezTo>
                  <a:lnTo>
                    <a:pt x="2701" y="1076"/>
                  </a:lnTo>
                  <a:cubicBezTo>
                    <a:pt x="2966" y="1076"/>
                    <a:pt x="3231" y="855"/>
                    <a:pt x="3231" y="546"/>
                  </a:cubicBezTo>
                  <a:cubicBezTo>
                    <a:pt x="3231" y="237"/>
                    <a:pt x="2966" y="16"/>
                    <a:pt x="2701" y="16"/>
                  </a:cubicBezTo>
                  <a:lnTo>
                    <a:pt x="626" y="16"/>
                  </a:lnTo>
                  <a:cubicBezTo>
                    <a:pt x="587" y="6"/>
                    <a:pt x="550" y="1"/>
                    <a:pt x="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5138417" y="1884611"/>
              <a:ext cx="14761" cy="55654"/>
            </a:xfrm>
            <a:custGeom>
              <a:rect b="b" l="l" r="r" t="t"/>
              <a:pathLst>
                <a:path extrusionOk="0" h="1833" w="487">
                  <a:moveTo>
                    <a:pt x="244" y="0"/>
                  </a:moveTo>
                  <a:cubicBezTo>
                    <a:pt x="133" y="0"/>
                    <a:pt x="23" y="66"/>
                    <a:pt x="1" y="199"/>
                  </a:cubicBezTo>
                  <a:lnTo>
                    <a:pt x="1" y="1656"/>
                  </a:lnTo>
                  <a:cubicBezTo>
                    <a:pt x="45" y="1744"/>
                    <a:pt x="133" y="1832"/>
                    <a:pt x="222" y="1832"/>
                  </a:cubicBezTo>
                  <a:cubicBezTo>
                    <a:pt x="354" y="1832"/>
                    <a:pt x="442" y="1744"/>
                    <a:pt x="487" y="1612"/>
                  </a:cubicBezTo>
                  <a:lnTo>
                    <a:pt x="487" y="199"/>
                  </a:lnTo>
                  <a:cubicBezTo>
                    <a:pt x="465" y="66"/>
                    <a:pt x="354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5221406" y="1914638"/>
              <a:ext cx="41525" cy="49764"/>
            </a:xfrm>
            <a:custGeom>
              <a:rect b="b" l="l" r="r" t="t"/>
              <a:pathLst>
                <a:path extrusionOk="0" h="1639" w="1370">
                  <a:moveTo>
                    <a:pt x="1090" y="1"/>
                  </a:moveTo>
                  <a:cubicBezTo>
                    <a:pt x="1016" y="1"/>
                    <a:pt x="955" y="38"/>
                    <a:pt x="928" y="93"/>
                  </a:cubicBezTo>
                  <a:lnTo>
                    <a:pt x="89" y="1285"/>
                  </a:lnTo>
                  <a:cubicBezTo>
                    <a:pt x="0" y="1417"/>
                    <a:pt x="0" y="1550"/>
                    <a:pt x="133" y="1594"/>
                  </a:cubicBezTo>
                  <a:cubicBezTo>
                    <a:pt x="177" y="1638"/>
                    <a:pt x="221" y="1638"/>
                    <a:pt x="265" y="1638"/>
                  </a:cubicBezTo>
                  <a:cubicBezTo>
                    <a:pt x="309" y="1638"/>
                    <a:pt x="398" y="1594"/>
                    <a:pt x="442" y="1550"/>
                  </a:cubicBezTo>
                  <a:lnTo>
                    <a:pt x="1281" y="314"/>
                  </a:lnTo>
                  <a:cubicBezTo>
                    <a:pt x="1369" y="225"/>
                    <a:pt x="1325" y="93"/>
                    <a:pt x="1237" y="49"/>
                  </a:cubicBezTo>
                  <a:cubicBezTo>
                    <a:pt x="1186" y="15"/>
                    <a:pt x="1135" y="1"/>
                    <a:pt x="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5032695" y="1912543"/>
              <a:ext cx="40191" cy="50523"/>
            </a:xfrm>
            <a:custGeom>
              <a:rect b="b" l="l" r="r" t="t"/>
              <a:pathLst>
                <a:path extrusionOk="0" h="1664" w="1326">
                  <a:moveTo>
                    <a:pt x="260" y="0"/>
                  </a:moveTo>
                  <a:cubicBezTo>
                    <a:pt x="214" y="0"/>
                    <a:pt x="170" y="11"/>
                    <a:pt x="133" y="29"/>
                  </a:cubicBezTo>
                  <a:cubicBezTo>
                    <a:pt x="1" y="74"/>
                    <a:pt x="1" y="250"/>
                    <a:pt x="45" y="338"/>
                  </a:cubicBezTo>
                  <a:lnTo>
                    <a:pt x="884" y="1575"/>
                  </a:lnTo>
                  <a:cubicBezTo>
                    <a:pt x="884" y="1619"/>
                    <a:pt x="972" y="1663"/>
                    <a:pt x="1061" y="1663"/>
                  </a:cubicBezTo>
                  <a:cubicBezTo>
                    <a:pt x="1105" y="1663"/>
                    <a:pt x="1149" y="1663"/>
                    <a:pt x="1193" y="1619"/>
                  </a:cubicBezTo>
                  <a:cubicBezTo>
                    <a:pt x="1281" y="1575"/>
                    <a:pt x="1325" y="1442"/>
                    <a:pt x="1237" y="1310"/>
                  </a:cubicBezTo>
                  <a:lnTo>
                    <a:pt x="442" y="74"/>
                  </a:lnTo>
                  <a:cubicBezTo>
                    <a:pt x="391" y="22"/>
                    <a:pt x="324" y="0"/>
                    <a:pt x="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4965800" y="1981737"/>
              <a:ext cx="54891" cy="33581"/>
            </a:xfrm>
            <a:custGeom>
              <a:rect b="b" l="l" r="r" t="t"/>
              <a:pathLst>
                <a:path extrusionOk="0" h="1106" w="1811">
                  <a:moveTo>
                    <a:pt x="247" y="0"/>
                  </a:moveTo>
                  <a:cubicBezTo>
                    <a:pt x="177" y="0"/>
                    <a:pt x="102" y="49"/>
                    <a:pt x="44" y="135"/>
                  </a:cubicBezTo>
                  <a:cubicBezTo>
                    <a:pt x="0" y="223"/>
                    <a:pt x="44" y="355"/>
                    <a:pt x="133" y="400"/>
                  </a:cubicBezTo>
                  <a:lnTo>
                    <a:pt x="1457" y="1106"/>
                  </a:lnTo>
                  <a:lnTo>
                    <a:pt x="1590" y="1106"/>
                  </a:lnTo>
                  <a:cubicBezTo>
                    <a:pt x="1634" y="1106"/>
                    <a:pt x="1722" y="1062"/>
                    <a:pt x="1766" y="1018"/>
                  </a:cubicBezTo>
                  <a:cubicBezTo>
                    <a:pt x="1811" y="885"/>
                    <a:pt x="1766" y="797"/>
                    <a:pt x="1678" y="709"/>
                  </a:cubicBezTo>
                  <a:lnTo>
                    <a:pt x="354" y="46"/>
                  </a:lnTo>
                  <a:cubicBezTo>
                    <a:pt x="322" y="15"/>
                    <a:pt x="285" y="0"/>
                    <a:pt x="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5269569" y="1981737"/>
              <a:ext cx="56255" cy="34947"/>
            </a:xfrm>
            <a:custGeom>
              <a:rect b="b" l="l" r="r" t="t"/>
              <a:pathLst>
                <a:path extrusionOk="0" h="1151" w="1856">
                  <a:moveTo>
                    <a:pt x="1639" y="0"/>
                  </a:moveTo>
                  <a:cubicBezTo>
                    <a:pt x="1596" y="0"/>
                    <a:pt x="1549" y="15"/>
                    <a:pt x="1502" y="46"/>
                  </a:cubicBezTo>
                  <a:lnTo>
                    <a:pt x="177" y="709"/>
                  </a:lnTo>
                  <a:cubicBezTo>
                    <a:pt x="45" y="797"/>
                    <a:pt x="1" y="929"/>
                    <a:pt x="89" y="1018"/>
                  </a:cubicBezTo>
                  <a:cubicBezTo>
                    <a:pt x="133" y="1106"/>
                    <a:pt x="177" y="1150"/>
                    <a:pt x="266" y="1150"/>
                  </a:cubicBezTo>
                  <a:lnTo>
                    <a:pt x="398" y="1150"/>
                  </a:lnTo>
                  <a:lnTo>
                    <a:pt x="1723" y="444"/>
                  </a:lnTo>
                  <a:cubicBezTo>
                    <a:pt x="1811" y="355"/>
                    <a:pt x="1855" y="223"/>
                    <a:pt x="1811" y="135"/>
                  </a:cubicBezTo>
                  <a:cubicBezTo>
                    <a:pt x="1782" y="49"/>
                    <a:pt x="1717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8" name="Google Shape;1438;p50"/>
          <p:cNvSpPr/>
          <p:nvPr/>
        </p:nvSpPr>
        <p:spPr>
          <a:xfrm>
            <a:off x="3862098" y="1913194"/>
            <a:ext cx="500661" cy="426512"/>
          </a:xfrm>
          <a:custGeom>
            <a:rect b="b" l="l" r="r" t="t"/>
            <a:pathLst>
              <a:path extrusionOk="0" h="13256" w="15749">
                <a:moveTo>
                  <a:pt x="15373" y="7760"/>
                </a:moveTo>
                <a:cubicBezTo>
                  <a:pt x="15277" y="7760"/>
                  <a:pt x="15211" y="7839"/>
                  <a:pt x="15175" y="7948"/>
                </a:cubicBezTo>
                <a:cubicBezTo>
                  <a:pt x="15175" y="7992"/>
                  <a:pt x="15175" y="7992"/>
                  <a:pt x="15175" y="8036"/>
                </a:cubicBezTo>
                <a:cubicBezTo>
                  <a:pt x="15130" y="8169"/>
                  <a:pt x="15219" y="8301"/>
                  <a:pt x="15351" y="8301"/>
                </a:cubicBezTo>
                <a:cubicBezTo>
                  <a:pt x="15367" y="8309"/>
                  <a:pt x="15385" y="8313"/>
                  <a:pt x="15403" y="8313"/>
                </a:cubicBezTo>
                <a:cubicBezTo>
                  <a:pt x="15485" y="8313"/>
                  <a:pt x="15580" y="8241"/>
                  <a:pt x="15616" y="8169"/>
                </a:cubicBezTo>
                <a:cubicBezTo>
                  <a:pt x="15616" y="8125"/>
                  <a:pt x="15616" y="8081"/>
                  <a:pt x="15616" y="8036"/>
                </a:cubicBezTo>
                <a:cubicBezTo>
                  <a:pt x="15660" y="7904"/>
                  <a:pt x="15572" y="7772"/>
                  <a:pt x="15484" y="7772"/>
                </a:cubicBezTo>
                <a:lnTo>
                  <a:pt x="15439" y="7772"/>
                </a:lnTo>
                <a:cubicBezTo>
                  <a:pt x="15416" y="7764"/>
                  <a:pt x="15394" y="7760"/>
                  <a:pt x="15373" y="7760"/>
                </a:cubicBezTo>
                <a:close/>
                <a:moveTo>
                  <a:pt x="9109" y="5767"/>
                </a:moveTo>
                <a:cubicBezTo>
                  <a:pt x="9017" y="5767"/>
                  <a:pt x="8937" y="5808"/>
                  <a:pt x="8905" y="5873"/>
                </a:cubicBezTo>
                <a:lnTo>
                  <a:pt x="8243" y="7198"/>
                </a:lnTo>
                <a:cubicBezTo>
                  <a:pt x="8154" y="7374"/>
                  <a:pt x="8287" y="7551"/>
                  <a:pt x="8419" y="7551"/>
                </a:cubicBezTo>
                <a:lnTo>
                  <a:pt x="9391" y="7551"/>
                </a:lnTo>
                <a:lnTo>
                  <a:pt x="8905" y="8566"/>
                </a:lnTo>
                <a:cubicBezTo>
                  <a:pt x="8817" y="8699"/>
                  <a:pt x="8949" y="8875"/>
                  <a:pt x="9082" y="8875"/>
                </a:cubicBezTo>
                <a:cubicBezTo>
                  <a:pt x="9170" y="8875"/>
                  <a:pt x="9258" y="8831"/>
                  <a:pt x="9302" y="8743"/>
                </a:cubicBezTo>
                <a:lnTo>
                  <a:pt x="9965" y="7418"/>
                </a:lnTo>
                <a:cubicBezTo>
                  <a:pt x="10053" y="7286"/>
                  <a:pt x="9920" y="7109"/>
                  <a:pt x="9788" y="7109"/>
                </a:cubicBezTo>
                <a:lnTo>
                  <a:pt x="8773" y="7109"/>
                </a:lnTo>
                <a:lnTo>
                  <a:pt x="9302" y="6094"/>
                </a:lnTo>
                <a:cubicBezTo>
                  <a:pt x="9347" y="5961"/>
                  <a:pt x="9302" y="5829"/>
                  <a:pt x="9214" y="5785"/>
                </a:cubicBezTo>
                <a:cubicBezTo>
                  <a:pt x="9179" y="5773"/>
                  <a:pt x="9143" y="5767"/>
                  <a:pt x="9109" y="5767"/>
                </a:cubicBezTo>
                <a:close/>
                <a:moveTo>
                  <a:pt x="7360" y="1977"/>
                </a:moveTo>
                <a:cubicBezTo>
                  <a:pt x="7249" y="1977"/>
                  <a:pt x="7139" y="2054"/>
                  <a:pt x="7139" y="2208"/>
                </a:cubicBezTo>
                <a:lnTo>
                  <a:pt x="7139" y="4504"/>
                </a:lnTo>
                <a:lnTo>
                  <a:pt x="5991" y="4504"/>
                </a:lnTo>
                <a:cubicBezTo>
                  <a:pt x="5682" y="4504"/>
                  <a:pt x="5682" y="4946"/>
                  <a:pt x="5991" y="4946"/>
                </a:cubicBezTo>
                <a:lnTo>
                  <a:pt x="6168" y="4946"/>
                </a:lnTo>
                <a:lnTo>
                  <a:pt x="6168" y="7418"/>
                </a:lnTo>
                <a:cubicBezTo>
                  <a:pt x="6168" y="9052"/>
                  <a:pt x="7492" y="10332"/>
                  <a:pt x="9082" y="10332"/>
                </a:cubicBezTo>
                <a:lnTo>
                  <a:pt x="9126" y="10332"/>
                </a:lnTo>
                <a:cubicBezTo>
                  <a:pt x="10715" y="10332"/>
                  <a:pt x="12040" y="9008"/>
                  <a:pt x="12040" y="7418"/>
                </a:cubicBezTo>
                <a:lnTo>
                  <a:pt x="12040" y="5696"/>
                </a:lnTo>
                <a:cubicBezTo>
                  <a:pt x="12040" y="5542"/>
                  <a:pt x="11929" y="5465"/>
                  <a:pt x="11819" y="5465"/>
                </a:cubicBezTo>
                <a:cubicBezTo>
                  <a:pt x="11709" y="5465"/>
                  <a:pt x="11598" y="5542"/>
                  <a:pt x="11598" y="5696"/>
                </a:cubicBezTo>
                <a:lnTo>
                  <a:pt x="11598" y="7418"/>
                </a:lnTo>
                <a:cubicBezTo>
                  <a:pt x="11598" y="9074"/>
                  <a:pt x="10351" y="9902"/>
                  <a:pt x="9104" y="9902"/>
                </a:cubicBezTo>
                <a:cubicBezTo>
                  <a:pt x="7856" y="9902"/>
                  <a:pt x="6609" y="9074"/>
                  <a:pt x="6609" y="7418"/>
                </a:cubicBezTo>
                <a:lnTo>
                  <a:pt x="6609" y="4946"/>
                </a:lnTo>
                <a:lnTo>
                  <a:pt x="12216" y="4946"/>
                </a:lnTo>
                <a:cubicBezTo>
                  <a:pt x="12525" y="4946"/>
                  <a:pt x="12525" y="4504"/>
                  <a:pt x="12216" y="4504"/>
                </a:cubicBezTo>
                <a:lnTo>
                  <a:pt x="11068" y="4504"/>
                </a:lnTo>
                <a:lnTo>
                  <a:pt x="11068" y="2208"/>
                </a:lnTo>
                <a:cubicBezTo>
                  <a:pt x="11068" y="2054"/>
                  <a:pt x="10958" y="1977"/>
                  <a:pt x="10848" y="1977"/>
                </a:cubicBezTo>
                <a:cubicBezTo>
                  <a:pt x="10737" y="1977"/>
                  <a:pt x="10627" y="2054"/>
                  <a:pt x="10627" y="2208"/>
                </a:cubicBezTo>
                <a:lnTo>
                  <a:pt x="10627" y="4504"/>
                </a:lnTo>
                <a:lnTo>
                  <a:pt x="7580" y="4504"/>
                </a:lnTo>
                <a:lnTo>
                  <a:pt x="7580" y="2208"/>
                </a:lnTo>
                <a:cubicBezTo>
                  <a:pt x="7580" y="2054"/>
                  <a:pt x="7470" y="1977"/>
                  <a:pt x="7360" y="1977"/>
                </a:cubicBezTo>
                <a:close/>
                <a:moveTo>
                  <a:pt x="9163" y="0"/>
                </a:moveTo>
                <a:cubicBezTo>
                  <a:pt x="9136" y="0"/>
                  <a:pt x="9109" y="1"/>
                  <a:pt x="9082" y="1"/>
                </a:cubicBezTo>
                <a:cubicBezTo>
                  <a:pt x="9064" y="1"/>
                  <a:pt x="9047" y="1"/>
                  <a:pt x="9030" y="1"/>
                </a:cubicBezTo>
                <a:cubicBezTo>
                  <a:pt x="2709" y="1"/>
                  <a:pt x="0" y="8047"/>
                  <a:pt x="5020" y="11922"/>
                </a:cubicBezTo>
                <a:cubicBezTo>
                  <a:pt x="5064" y="11966"/>
                  <a:pt x="5108" y="11966"/>
                  <a:pt x="5152" y="11966"/>
                </a:cubicBezTo>
                <a:cubicBezTo>
                  <a:pt x="5373" y="11966"/>
                  <a:pt x="5461" y="11701"/>
                  <a:pt x="5285" y="11569"/>
                </a:cubicBezTo>
                <a:cubicBezTo>
                  <a:pt x="1664" y="8743"/>
                  <a:pt x="2238" y="3091"/>
                  <a:pt x="6344" y="1060"/>
                </a:cubicBezTo>
                <a:cubicBezTo>
                  <a:pt x="7246" y="615"/>
                  <a:pt x="8183" y="409"/>
                  <a:pt x="9098" y="409"/>
                </a:cubicBezTo>
                <a:cubicBezTo>
                  <a:pt x="12349" y="409"/>
                  <a:pt x="15307" y="3005"/>
                  <a:pt x="15307" y="6624"/>
                </a:cubicBezTo>
                <a:cubicBezTo>
                  <a:pt x="15307" y="6756"/>
                  <a:pt x="15417" y="6822"/>
                  <a:pt x="15528" y="6822"/>
                </a:cubicBezTo>
                <a:cubicBezTo>
                  <a:pt x="15638" y="6822"/>
                  <a:pt x="15749" y="6756"/>
                  <a:pt x="15749" y="6624"/>
                </a:cubicBezTo>
                <a:cubicBezTo>
                  <a:pt x="15749" y="2942"/>
                  <a:pt x="12790" y="0"/>
                  <a:pt x="9163" y="0"/>
                </a:cubicBezTo>
                <a:close/>
                <a:moveTo>
                  <a:pt x="15121" y="8682"/>
                </a:moveTo>
                <a:cubicBezTo>
                  <a:pt x="15026" y="8682"/>
                  <a:pt x="14943" y="8732"/>
                  <a:pt x="14910" y="8831"/>
                </a:cubicBezTo>
                <a:cubicBezTo>
                  <a:pt x="14115" y="10906"/>
                  <a:pt x="12305" y="12407"/>
                  <a:pt x="10097" y="12761"/>
                </a:cubicBezTo>
                <a:cubicBezTo>
                  <a:pt x="10072" y="12763"/>
                  <a:pt x="10046" y="12765"/>
                  <a:pt x="10021" y="12765"/>
                </a:cubicBezTo>
                <a:cubicBezTo>
                  <a:pt x="9650" y="12765"/>
                  <a:pt x="9302" y="12470"/>
                  <a:pt x="9302" y="12098"/>
                </a:cubicBezTo>
                <a:lnTo>
                  <a:pt x="9302" y="11304"/>
                </a:lnTo>
                <a:lnTo>
                  <a:pt x="9567" y="11304"/>
                </a:lnTo>
                <a:cubicBezTo>
                  <a:pt x="9876" y="11304"/>
                  <a:pt x="9876" y="10862"/>
                  <a:pt x="9567" y="10862"/>
                </a:cubicBezTo>
                <a:lnTo>
                  <a:pt x="8640" y="10862"/>
                </a:lnTo>
                <a:cubicBezTo>
                  <a:pt x="8331" y="10862"/>
                  <a:pt x="8331" y="11304"/>
                  <a:pt x="8640" y="11304"/>
                </a:cubicBezTo>
                <a:lnTo>
                  <a:pt x="8861" y="11304"/>
                </a:lnTo>
                <a:lnTo>
                  <a:pt x="8861" y="12143"/>
                </a:lnTo>
                <a:cubicBezTo>
                  <a:pt x="8861" y="12756"/>
                  <a:pt x="9391" y="13256"/>
                  <a:pt x="9996" y="13256"/>
                </a:cubicBezTo>
                <a:cubicBezTo>
                  <a:pt x="10044" y="13256"/>
                  <a:pt x="10093" y="13253"/>
                  <a:pt x="10141" y="13246"/>
                </a:cubicBezTo>
                <a:cubicBezTo>
                  <a:pt x="12525" y="12849"/>
                  <a:pt x="14468" y="11215"/>
                  <a:pt x="15351" y="9008"/>
                </a:cubicBezTo>
                <a:cubicBezTo>
                  <a:pt x="15395" y="8875"/>
                  <a:pt x="15351" y="8743"/>
                  <a:pt x="15219" y="8699"/>
                </a:cubicBezTo>
                <a:cubicBezTo>
                  <a:pt x="15186" y="8688"/>
                  <a:pt x="15152" y="8682"/>
                  <a:pt x="15121" y="86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50"/>
          <p:cNvSpPr/>
          <p:nvPr/>
        </p:nvSpPr>
        <p:spPr>
          <a:xfrm>
            <a:off x="5841724" y="1929069"/>
            <a:ext cx="432372" cy="394761"/>
          </a:xfrm>
          <a:custGeom>
            <a:rect b="b" l="l" r="r" t="t"/>
            <a:pathLst>
              <a:path extrusionOk="0" h="12454" w="13162">
                <a:moveTo>
                  <a:pt x="11775" y="423"/>
                </a:moveTo>
                <a:cubicBezTo>
                  <a:pt x="12304" y="423"/>
                  <a:pt x="12569" y="1085"/>
                  <a:pt x="12172" y="1439"/>
                </a:cubicBezTo>
                <a:cubicBezTo>
                  <a:pt x="12060" y="1551"/>
                  <a:pt x="11920" y="1601"/>
                  <a:pt x="11783" y="1601"/>
                </a:cubicBezTo>
                <a:cubicBezTo>
                  <a:pt x="11488" y="1601"/>
                  <a:pt x="11201" y="1372"/>
                  <a:pt x="11201" y="1041"/>
                </a:cubicBezTo>
                <a:cubicBezTo>
                  <a:pt x="11201" y="688"/>
                  <a:pt x="11466" y="423"/>
                  <a:pt x="11775" y="423"/>
                </a:cubicBezTo>
                <a:close/>
                <a:moveTo>
                  <a:pt x="1475" y="419"/>
                </a:moveTo>
                <a:cubicBezTo>
                  <a:pt x="2212" y="419"/>
                  <a:pt x="2212" y="1619"/>
                  <a:pt x="1475" y="1619"/>
                </a:cubicBezTo>
                <a:cubicBezTo>
                  <a:pt x="1451" y="1619"/>
                  <a:pt x="1425" y="1618"/>
                  <a:pt x="1399" y="1615"/>
                </a:cubicBezTo>
                <a:cubicBezTo>
                  <a:pt x="693" y="1527"/>
                  <a:pt x="693" y="511"/>
                  <a:pt x="1399" y="423"/>
                </a:cubicBezTo>
                <a:cubicBezTo>
                  <a:pt x="1425" y="420"/>
                  <a:pt x="1451" y="419"/>
                  <a:pt x="1475" y="419"/>
                </a:cubicBezTo>
                <a:close/>
                <a:moveTo>
                  <a:pt x="11760" y="6"/>
                </a:moveTo>
                <a:cubicBezTo>
                  <a:pt x="11065" y="6"/>
                  <a:pt x="10447" y="789"/>
                  <a:pt x="10936" y="1571"/>
                </a:cubicBezTo>
                <a:lnTo>
                  <a:pt x="9920" y="2542"/>
                </a:lnTo>
                <a:cubicBezTo>
                  <a:pt x="9750" y="2713"/>
                  <a:pt x="9895" y="2909"/>
                  <a:pt x="10071" y="2909"/>
                </a:cubicBezTo>
                <a:cubicBezTo>
                  <a:pt x="10124" y="2909"/>
                  <a:pt x="10179" y="2892"/>
                  <a:pt x="10229" y="2851"/>
                </a:cubicBezTo>
                <a:lnTo>
                  <a:pt x="11201" y="1836"/>
                </a:lnTo>
                <a:cubicBezTo>
                  <a:pt x="11397" y="1973"/>
                  <a:pt x="11598" y="2032"/>
                  <a:pt x="11786" y="2032"/>
                </a:cubicBezTo>
                <a:cubicBezTo>
                  <a:pt x="12571" y="2032"/>
                  <a:pt x="13157" y="1011"/>
                  <a:pt x="12481" y="335"/>
                </a:cubicBezTo>
                <a:cubicBezTo>
                  <a:pt x="12262" y="104"/>
                  <a:pt x="12006" y="6"/>
                  <a:pt x="11760" y="6"/>
                </a:cubicBezTo>
                <a:close/>
                <a:moveTo>
                  <a:pt x="1381" y="0"/>
                </a:moveTo>
                <a:cubicBezTo>
                  <a:pt x="1149" y="0"/>
                  <a:pt x="907" y="87"/>
                  <a:pt x="693" y="291"/>
                </a:cubicBezTo>
                <a:cubicBezTo>
                  <a:pt x="0" y="983"/>
                  <a:pt x="601" y="2036"/>
                  <a:pt x="1402" y="2036"/>
                </a:cubicBezTo>
                <a:cubicBezTo>
                  <a:pt x="1572" y="2036"/>
                  <a:pt x="1751" y="1988"/>
                  <a:pt x="1929" y="1880"/>
                </a:cubicBezTo>
                <a:lnTo>
                  <a:pt x="2944" y="2851"/>
                </a:lnTo>
                <a:cubicBezTo>
                  <a:pt x="2988" y="2906"/>
                  <a:pt x="3039" y="2928"/>
                  <a:pt x="3089" y="2928"/>
                </a:cubicBezTo>
                <a:cubicBezTo>
                  <a:pt x="3241" y="2928"/>
                  <a:pt x="3376" y="2720"/>
                  <a:pt x="3209" y="2587"/>
                </a:cubicBezTo>
                <a:lnTo>
                  <a:pt x="2238" y="1571"/>
                </a:lnTo>
                <a:cubicBezTo>
                  <a:pt x="2739" y="836"/>
                  <a:pt x="2103" y="0"/>
                  <a:pt x="1381" y="0"/>
                </a:cubicBezTo>
                <a:close/>
                <a:moveTo>
                  <a:pt x="6388" y="2454"/>
                </a:moveTo>
                <a:lnTo>
                  <a:pt x="6388" y="6030"/>
                </a:lnTo>
                <a:lnTo>
                  <a:pt x="4534" y="6030"/>
                </a:lnTo>
                <a:cubicBezTo>
                  <a:pt x="4622" y="5015"/>
                  <a:pt x="5019" y="4044"/>
                  <a:pt x="5682" y="3293"/>
                </a:cubicBezTo>
                <a:cubicBezTo>
                  <a:pt x="5770" y="3205"/>
                  <a:pt x="5770" y="3072"/>
                  <a:pt x="5682" y="2984"/>
                </a:cubicBezTo>
                <a:cubicBezTo>
                  <a:pt x="5638" y="2940"/>
                  <a:pt x="5582" y="2918"/>
                  <a:pt x="5533" y="2918"/>
                </a:cubicBezTo>
                <a:cubicBezTo>
                  <a:pt x="5483" y="2918"/>
                  <a:pt x="5439" y="2940"/>
                  <a:pt x="5417" y="2984"/>
                </a:cubicBezTo>
                <a:cubicBezTo>
                  <a:pt x="4622" y="3823"/>
                  <a:pt x="4181" y="4882"/>
                  <a:pt x="4136" y="6030"/>
                </a:cubicBezTo>
                <a:lnTo>
                  <a:pt x="2812" y="6030"/>
                </a:lnTo>
                <a:cubicBezTo>
                  <a:pt x="2900" y="4088"/>
                  <a:pt x="4445" y="2542"/>
                  <a:pt x="6388" y="2454"/>
                </a:cubicBezTo>
                <a:close/>
                <a:moveTo>
                  <a:pt x="6786" y="2631"/>
                </a:moveTo>
                <a:cubicBezTo>
                  <a:pt x="7845" y="3425"/>
                  <a:pt x="8507" y="4706"/>
                  <a:pt x="8640" y="6030"/>
                </a:cubicBezTo>
                <a:lnTo>
                  <a:pt x="6786" y="6030"/>
                </a:lnTo>
                <a:lnTo>
                  <a:pt x="6786" y="2631"/>
                </a:lnTo>
                <a:close/>
                <a:moveTo>
                  <a:pt x="6388" y="6428"/>
                </a:moveTo>
                <a:lnTo>
                  <a:pt x="6388" y="9827"/>
                </a:lnTo>
                <a:cubicBezTo>
                  <a:pt x="5284" y="9033"/>
                  <a:pt x="4622" y="7796"/>
                  <a:pt x="4534" y="6428"/>
                </a:cubicBezTo>
                <a:close/>
                <a:moveTo>
                  <a:pt x="4136" y="6428"/>
                </a:moveTo>
                <a:cubicBezTo>
                  <a:pt x="4225" y="7796"/>
                  <a:pt x="4843" y="9077"/>
                  <a:pt x="5902" y="9960"/>
                </a:cubicBezTo>
                <a:cubicBezTo>
                  <a:pt x="4181" y="9651"/>
                  <a:pt x="2900" y="8194"/>
                  <a:pt x="2812" y="6428"/>
                </a:cubicBezTo>
                <a:close/>
                <a:moveTo>
                  <a:pt x="7271" y="2498"/>
                </a:moveTo>
                <a:lnTo>
                  <a:pt x="7271" y="2498"/>
                </a:lnTo>
                <a:cubicBezTo>
                  <a:pt x="11686" y="3337"/>
                  <a:pt x="11245" y="9783"/>
                  <a:pt x="6786" y="10048"/>
                </a:cubicBezTo>
                <a:lnTo>
                  <a:pt x="6786" y="6428"/>
                </a:lnTo>
                <a:lnTo>
                  <a:pt x="8596" y="6428"/>
                </a:lnTo>
                <a:cubicBezTo>
                  <a:pt x="8552" y="7487"/>
                  <a:pt x="8110" y="8503"/>
                  <a:pt x="7404" y="9253"/>
                </a:cubicBezTo>
                <a:cubicBezTo>
                  <a:pt x="7315" y="9342"/>
                  <a:pt x="7315" y="9474"/>
                  <a:pt x="7404" y="9563"/>
                </a:cubicBezTo>
                <a:cubicBezTo>
                  <a:pt x="7448" y="9607"/>
                  <a:pt x="7503" y="9629"/>
                  <a:pt x="7558" y="9629"/>
                </a:cubicBezTo>
                <a:cubicBezTo>
                  <a:pt x="7613" y="9629"/>
                  <a:pt x="7669" y="9607"/>
                  <a:pt x="7713" y="9563"/>
                </a:cubicBezTo>
                <a:cubicBezTo>
                  <a:pt x="8507" y="8724"/>
                  <a:pt x="8949" y="7620"/>
                  <a:pt x="9037" y="6472"/>
                </a:cubicBezTo>
                <a:lnTo>
                  <a:pt x="9655" y="6472"/>
                </a:lnTo>
                <a:cubicBezTo>
                  <a:pt x="9666" y="6474"/>
                  <a:pt x="9676" y="6475"/>
                  <a:pt x="9686" y="6475"/>
                </a:cubicBezTo>
                <a:cubicBezTo>
                  <a:pt x="9910" y="6475"/>
                  <a:pt x="9910" y="6028"/>
                  <a:pt x="9686" y="6028"/>
                </a:cubicBezTo>
                <a:cubicBezTo>
                  <a:pt x="9676" y="6028"/>
                  <a:pt x="9666" y="6029"/>
                  <a:pt x="9655" y="6030"/>
                </a:cubicBezTo>
                <a:lnTo>
                  <a:pt x="9037" y="6030"/>
                </a:lnTo>
                <a:cubicBezTo>
                  <a:pt x="8949" y="4662"/>
                  <a:pt x="8287" y="3381"/>
                  <a:pt x="7271" y="2498"/>
                </a:cubicBezTo>
                <a:close/>
                <a:moveTo>
                  <a:pt x="6572" y="1993"/>
                </a:moveTo>
                <a:cubicBezTo>
                  <a:pt x="6074" y="1993"/>
                  <a:pt x="5564" y="2084"/>
                  <a:pt x="5064" y="2278"/>
                </a:cubicBezTo>
                <a:cubicBezTo>
                  <a:pt x="2282" y="3381"/>
                  <a:pt x="1487" y="6869"/>
                  <a:pt x="3474" y="9077"/>
                </a:cubicBezTo>
                <a:lnTo>
                  <a:pt x="2591" y="9960"/>
                </a:lnTo>
                <a:cubicBezTo>
                  <a:pt x="2459" y="10092"/>
                  <a:pt x="2547" y="10313"/>
                  <a:pt x="2724" y="10313"/>
                </a:cubicBezTo>
                <a:cubicBezTo>
                  <a:pt x="2768" y="10313"/>
                  <a:pt x="2812" y="10313"/>
                  <a:pt x="2856" y="10269"/>
                </a:cubicBezTo>
                <a:lnTo>
                  <a:pt x="3783" y="9386"/>
                </a:lnTo>
                <a:cubicBezTo>
                  <a:pt x="4609" y="10131"/>
                  <a:pt x="5589" y="10464"/>
                  <a:pt x="6551" y="10464"/>
                </a:cubicBezTo>
                <a:cubicBezTo>
                  <a:pt x="8724" y="10464"/>
                  <a:pt x="10803" y="8761"/>
                  <a:pt x="10803" y="6251"/>
                </a:cubicBezTo>
                <a:cubicBezTo>
                  <a:pt x="10803" y="3798"/>
                  <a:pt x="8799" y="1993"/>
                  <a:pt x="6572" y="1993"/>
                </a:cubicBezTo>
                <a:close/>
                <a:moveTo>
                  <a:pt x="1385" y="10859"/>
                </a:moveTo>
                <a:cubicBezTo>
                  <a:pt x="1682" y="10859"/>
                  <a:pt x="1973" y="11098"/>
                  <a:pt x="1973" y="11461"/>
                </a:cubicBezTo>
                <a:cubicBezTo>
                  <a:pt x="1973" y="11770"/>
                  <a:pt x="1708" y="12035"/>
                  <a:pt x="1399" y="12035"/>
                </a:cubicBezTo>
                <a:cubicBezTo>
                  <a:pt x="869" y="11991"/>
                  <a:pt x="604" y="11373"/>
                  <a:pt x="1002" y="11020"/>
                </a:cubicBezTo>
                <a:cubicBezTo>
                  <a:pt x="1113" y="10909"/>
                  <a:pt x="1249" y="10859"/>
                  <a:pt x="1385" y="10859"/>
                </a:cubicBezTo>
                <a:close/>
                <a:moveTo>
                  <a:pt x="11798" y="10921"/>
                </a:moveTo>
                <a:cubicBezTo>
                  <a:pt x="12081" y="10921"/>
                  <a:pt x="12349" y="11129"/>
                  <a:pt x="12349" y="11461"/>
                </a:cubicBezTo>
                <a:cubicBezTo>
                  <a:pt x="12349" y="11770"/>
                  <a:pt x="12084" y="12035"/>
                  <a:pt x="11775" y="12035"/>
                </a:cubicBezTo>
                <a:cubicBezTo>
                  <a:pt x="11289" y="11991"/>
                  <a:pt x="11068" y="11417"/>
                  <a:pt x="11421" y="11064"/>
                </a:cubicBezTo>
                <a:cubicBezTo>
                  <a:pt x="11533" y="10966"/>
                  <a:pt x="11667" y="10921"/>
                  <a:pt x="11798" y="10921"/>
                </a:cubicBezTo>
                <a:close/>
                <a:moveTo>
                  <a:pt x="1399" y="10446"/>
                </a:moveTo>
                <a:cubicBezTo>
                  <a:pt x="472" y="10446"/>
                  <a:pt x="74" y="11505"/>
                  <a:pt x="693" y="12123"/>
                </a:cubicBezTo>
                <a:cubicBezTo>
                  <a:pt x="899" y="12344"/>
                  <a:pt x="1154" y="12442"/>
                  <a:pt x="1402" y="12442"/>
                </a:cubicBezTo>
                <a:cubicBezTo>
                  <a:pt x="1899" y="12442"/>
                  <a:pt x="2370" y="12050"/>
                  <a:pt x="2370" y="11461"/>
                </a:cubicBezTo>
                <a:cubicBezTo>
                  <a:pt x="2370" y="10887"/>
                  <a:pt x="1929" y="10446"/>
                  <a:pt x="1399" y="10446"/>
                </a:cubicBezTo>
                <a:close/>
                <a:moveTo>
                  <a:pt x="10071" y="9549"/>
                </a:moveTo>
                <a:cubicBezTo>
                  <a:pt x="9895" y="9549"/>
                  <a:pt x="9750" y="9746"/>
                  <a:pt x="9920" y="9916"/>
                </a:cubicBezTo>
                <a:lnTo>
                  <a:pt x="10936" y="10931"/>
                </a:lnTo>
                <a:cubicBezTo>
                  <a:pt x="10447" y="11680"/>
                  <a:pt x="11064" y="12453"/>
                  <a:pt x="11757" y="12453"/>
                </a:cubicBezTo>
                <a:cubicBezTo>
                  <a:pt x="12004" y="12453"/>
                  <a:pt x="12261" y="12355"/>
                  <a:pt x="12481" y="12123"/>
                </a:cubicBezTo>
                <a:cubicBezTo>
                  <a:pt x="13162" y="11443"/>
                  <a:pt x="12564" y="10443"/>
                  <a:pt x="11772" y="10443"/>
                </a:cubicBezTo>
                <a:cubicBezTo>
                  <a:pt x="11596" y="10443"/>
                  <a:pt x="11411" y="10492"/>
                  <a:pt x="11228" y="10605"/>
                </a:cubicBezTo>
                <a:lnTo>
                  <a:pt x="11228" y="10605"/>
                </a:lnTo>
                <a:lnTo>
                  <a:pt x="10229" y="9607"/>
                </a:lnTo>
                <a:cubicBezTo>
                  <a:pt x="10179" y="9566"/>
                  <a:pt x="10124" y="9549"/>
                  <a:pt x="10071" y="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0" name="Google Shape;1440;p50"/>
          <p:cNvGrpSpPr/>
          <p:nvPr/>
        </p:nvGrpSpPr>
        <p:grpSpPr>
          <a:xfrm>
            <a:off x="2836325" y="1920713"/>
            <a:ext cx="457186" cy="411472"/>
            <a:chOff x="2836325" y="1956816"/>
            <a:chExt cx="457186" cy="411472"/>
          </a:xfrm>
        </p:grpSpPr>
        <p:sp>
          <p:nvSpPr>
            <p:cNvPr id="1441" name="Google Shape;1441;p50"/>
            <p:cNvSpPr/>
            <p:nvPr/>
          </p:nvSpPr>
          <p:spPr>
            <a:xfrm>
              <a:off x="2967659" y="1989909"/>
              <a:ext cx="325851" cy="378379"/>
            </a:xfrm>
            <a:custGeom>
              <a:rect b="b" l="l" r="r" t="t"/>
              <a:pathLst>
                <a:path extrusionOk="0" h="13743" w="11833">
                  <a:moveTo>
                    <a:pt x="7594" y="1"/>
                  </a:moveTo>
                  <a:cubicBezTo>
                    <a:pt x="7462" y="1"/>
                    <a:pt x="7374" y="89"/>
                    <a:pt x="7374" y="222"/>
                  </a:cubicBezTo>
                  <a:lnTo>
                    <a:pt x="7374" y="1458"/>
                  </a:lnTo>
                  <a:lnTo>
                    <a:pt x="7859" y="1458"/>
                  </a:lnTo>
                  <a:lnTo>
                    <a:pt x="7859" y="796"/>
                  </a:lnTo>
                  <a:cubicBezTo>
                    <a:pt x="10685" y="3003"/>
                    <a:pt x="11347" y="7065"/>
                    <a:pt x="9360" y="10112"/>
                  </a:cubicBezTo>
                  <a:cubicBezTo>
                    <a:pt x="8050" y="12137"/>
                    <a:pt x="5816" y="13278"/>
                    <a:pt x="3511" y="13278"/>
                  </a:cubicBezTo>
                  <a:cubicBezTo>
                    <a:pt x="2399" y="13278"/>
                    <a:pt x="1270" y="13012"/>
                    <a:pt x="221" y="12452"/>
                  </a:cubicBezTo>
                  <a:lnTo>
                    <a:pt x="0" y="12893"/>
                  </a:lnTo>
                  <a:cubicBezTo>
                    <a:pt x="1105" y="13467"/>
                    <a:pt x="2293" y="13742"/>
                    <a:pt x="3467" y="13742"/>
                  </a:cubicBezTo>
                  <a:cubicBezTo>
                    <a:pt x="5906" y="13742"/>
                    <a:pt x="8283" y="12553"/>
                    <a:pt x="9714" y="10377"/>
                  </a:cubicBezTo>
                  <a:cubicBezTo>
                    <a:pt x="11833" y="7198"/>
                    <a:pt x="11215" y="2915"/>
                    <a:pt x="8257" y="487"/>
                  </a:cubicBezTo>
                  <a:lnTo>
                    <a:pt x="8831" y="487"/>
                  </a:lnTo>
                  <a:lnTo>
                    <a:pt x="8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2836325" y="1956816"/>
              <a:ext cx="325879" cy="378352"/>
            </a:xfrm>
            <a:custGeom>
              <a:rect b="b" l="l" r="r" t="t"/>
              <a:pathLst>
                <a:path extrusionOk="0" h="13742" w="11834">
                  <a:moveTo>
                    <a:pt x="8367" y="0"/>
                  </a:moveTo>
                  <a:cubicBezTo>
                    <a:pt x="5928" y="0"/>
                    <a:pt x="3551" y="1190"/>
                    <a:pt x="2120" y="3366"/>
                  </a:cubicBezTo>
                  <a:cubicBezTo>
                    <a:pt x="1" y="6545"/>
                    <a:pt x="619" y="10828"/>
                    <a:pt x="3577" y="13256"/>
                  </a:cubicBezTo>
                  <a:lnTo>
                    <a:pt x="3003" y="13256"/>
                  </a:lnTo>
                  <a:lnTo>
                    <a:pt x="3003" y="13742"/>
                  </a:lnTo>
                  <a:lnTo>
                    <a:pt x="4195" y="13742"/>
                  </a:lnTo>
                  <a:cubicBezTo>
                    <a:pt x="4328" y="13742"/>
                    <a:pt x="4416" y="13654"/>
                    <a:pt x="4416" y="13521"/>
                  </a:cubicBezTo>
                  <a:lnTo>
                    <a:pt x="4416" y="12329"/>
                  </a:lnTo>
                  <a:lnTo>
                    <a:pt x="3974" y="12329"/>
                  </a:lnTo>
                  <a:lnTo>
                    <a:pt x="3974" y="12947"/>
                  </a:lnTo>
                  <a:cubicBezTo>
                    <a:pt x="1149" y="10740"/>
                    <a:pt x="487" y="6678"/>
                    <a:pt x="2473" y="3631"/>
                  </a:cubicBezTo>
                  <a:cubicBezTo>
                    <a:pt x="3784" y="1606"/>
                    <a:pt x="6018" y="465"/>
                    <a:pt x="8323" y="465"/>
                  </a:cubicBezTo>
                  <a:cubicBezTo>
                    <a:pt x="9435" y="465"/>
                    <a:pt x="10564" y="731"/>
                    <a:pt x="11613" y="1291"/>
                  </a:cubicBezTo>
                  <a:lnTo>
                    <a:pt x="11834" y="850"/>
                  </a:lnTo>
                  <a:cubicBezTo>
                    <a:pt x="10729" y="276"/>
                    <a:pt x="9541" y="0"/>
                    <a:pt x="8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2877661" y="2009374"/>
              <a:ext cx="391528" cy="306602"/>
            </a:xfrm>
            <a:custGeom>
              <a:rect b="b" l="l" r="r" t="t"/>
              <a:pathLst>
                <a:path extrusionOk="0" h="11136" w="14218">
                  <a:moveTo>
                    <a:pt x="6879" y="530"/>
                  </a:moveTo>
                  <a:cubicBezTo>
                    <a:pt x="9625" y="530"/>
                    <a:pt x="11878" y="2809"/>
                    <a:pt x="11878" y="5608"/>
                  </a:cubicBezTo>
                  <a:cubicBezTo>
                    <a:pt x="11878" y="8655"/>
                    <a:pt x="9371" y="10672"/>
                    <a:pt x="6751" y="10672"/>
                  </a:cubicBezTo>
                  <a:cubicBezTo>
                    <a:pt x="5499" y="10672"/>
                    <a:pt x="4222" y="10212"/>
                    <a:pt x="3180" y="9184"/>
                  </a:cubicBezTo>
                  <a:cubicBezTo>
                    <a:pt x="1" y="5961"/>
                    <a:pt x="2253" y="530"/>
                    <a:pt x="6800" y="530"/>
                  </a:cubicBezTo>
                  <a:cubicBezTo>
                    <a:pt x="6827" y="530"/>
                    <a:pt x="6853" y="530"/>
                    <a:pt x="6879" y="530"/>
                  </a:cubicBezTo>
                  <a:close/>
                  <a:moveTo>
                    <a:pt x="6800" y="0"/>
                  </a:moveTo>
                  <a:cubicBezTo>
                    <a:pt x="3710" y="0"/>
                    <a:pt x="1237" y="2517"/>
                    <a:pt x="1237" y="5608"/>
                  </a:cubicBezTo>
                  <a:cubicBezTo>
                    <a:pt x="1237" y="8945"/>
                    <a:pt x="3972" y="11136"/>
                    <a:pt x="6822" y="11136"/>
                  </a:cubicBezTo>
                  <a:cubicBezTo>
                    <a:pt x="8196" y="11136"/>
                    <a:pt x="9596" y="10627"/>
                    <a:pt x="10730" y="9493"/>
                  </a:cubicBezTo>
                  <a:cubicBezTo>
                    <a:pt x="14218" y="6005"/>
                    <a:pt x="11745" y="0"/>
                    <a:pt x="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2938468" y="2037319"/>
              <a:ext cx="295477" cy="252721"/>
            </a:xfrm>
            <a:custGeom>
              <a:rect b="b" l="l" r="r" t="t"/>
              <a:pathLst>
                <a:path extrusionOk="0" h="9179" w="10730">
                  <a:moveTo>
                    <a:pt x="4857" y="442"/>
                  </a:moveTo>
                  <a:cubicBezTo>
                    <a:pt x="5740" y="531"/>
                    <a:pt x="6623" y="884"/>
                    <a:pt x="7330" y="1502"/>
                  </a:cubicBezTo>
                  <a:lnTo>
                    <a:pt x="6844" y="1988"/>
                  </a:lnTo>
                  <a:lnTo>
                    <a:pt x="7197" y="2341"/>
                  </a:lnTo>
                  <a:lnTo>
                    <a:pt x="7683" y="1855"/>
                  </a:lnTo>
                  <a:cubicBezTo>
                    <a:pt x="8257" y="2517"/>
                    <a:pt x="8654" y="3400"/>
                    <a:pt x="8698" y="4328"/>
                  </a:cubicBezTo>
                  <a:lnTo>
                    <a:pt x="7992" y="4328"/>
                  </a:lnTo>
                  <a:lnTo>
                    <a:pt x="7992" y="4813"/>
                  </a:lnTo>
                  <a:lnTo>
                    <a:pt x="8698" y="4813"/>
                  </a:lnTo>
                  <a:cubicBezTo>
                    <a:pt x="8654" y="5741"/>
                    <a:pt x="8301" y="6624"/>
                    <a:pt x="7683" y="7286"/>
                  </a:cubicBezTo>
                  <a:lnTo>
                    <a:pt x="7197" y="6800"/>
                  </a:lnTo>
                  <a:lnTo>
                    <a:pt x="6844" y="7153"/>
                  </a:lnTo>
                  <a:lnTo>
                    <a:pt x="7330" y="7639"/>
                  </a:lnTo>
                  <a:cubicBezTo>
                    <a:pt x="6667" y="8257"/>
                    <a:pt x="5784" y="8610"/>
                    <a:pt x="4857" y="8699"/>
                  </a:cubicBezTo>
                  <a:lnTo>
                    <a:pt x="4857" y="7948"/>
                  </a:lnTo>
                  <a:lnTo>
                    <a:pt x="4372" y="7948"/>
                  </a:lnTo>
                  <a:lnTo>
                    <a:pt x="4372" y="8655"/>
                  </a:lnTo>
                  <a:cubicBezTo>
                    <a:pt x="3444" y="8610"/>
                    <a:pt x="2561" y="8257"/>
                    <a:pt x="1855" y="7639"/>
                  </a:cubicBezTo>
                  <a:lnTo>
                    <a:pt x="2341" y="7153"/>
                  </a:lnTo>
                  <a:lnTo>
                    <a:pt x="2032" y="6800"/>
                  </a:lnTo>
                  <a:lnTo>
                    <a:pt x="1546" y="7286"/>
                  </a:lnTo>
                  <a:cubicBezTo>
                    <a:pt x="928" y="6579"/>
                    <a:pt x="530" y="5741"/>
                    <a:pt x="486" y="4813"/>
                  </a:cubicBezTo>
                  <a:lnTo>
                    <a:pt x="1193" y="4813"/>
                  </a:lnTo>
                  <a:lnTo>
                    <a:pt x="1193" y="4328"/>
                  </a:lnTo>
                  <a:lnTo>
                    <a:pt x="486" y="4328"/>
                  </a:lnTo>
                  <a:cubicBezTo>
                    <a:pt x="530" y="3400"/>
                    <a:pt x="928" y="2517"/>
                    <a:pt x="1546" y="1811"/>
                  </a:cubicBezTo>
                  <a:lnTo>
                    <a:pt x="2032" y="2297"/>
                  </a:lnTo>
                  <a:lnTo>
                    <a:pt x="2341" y="1988"/>
                  </a:lnTo>
                  <a:lnTo>
                    <a:pt x="1855" y="1502"/>
                  </a:lnTo>
                  <a:cubicBezTo>
                    <a:pt x="2561" y="884"/>
                    <a:pt x="3444" y="531"/>
                    <a:pt x="4372" y="442"/>
                  </a:cubicBezTo>
                  <a:lnTo>
                    <a:pt x="4372" y="1149"/>
                  </a:lnTo>
                  <a:lnTo>
                    <a:pt x="4857" y="1149"/>
                  </a:lnTo>
                  <a:lnTo>
                    <a:pt x="4857" y="442"/>
                  </a:lnTo>
                  <a:close/>
                  <a:moveTo>
                    <a:pt x="4592" y="1"/>
                  </a:moveTo>
                  <a:cubicBezTo>
                    <a:pt x="2076" y="1"/>
                    <a:pt x="1" y="2032"/>
                    <a:pt x="1" y="4593"/>
                  </a:cubicBezTo>
                  <a:cubicBezTo>
                    <a:pt x="1" y="7340"/>
                    <a:pt x="2263" y="9179"/>
                    <a:pt x="4630" y="9179"/>
                  </a:cubicBezTo>
                  <a:cubicBezTo>
                    <a:pt x="5761" y="9179"/>
                    <a:pt x="6917" y="8758"/>
                    <a:pt x="7860" y="7816"/>
                  </a:cubicBezTo>
                  <a:cubicBezTo>
                    <a:pt x="10729" y="4946"/>
                    <a:pt x="8698" y="1"/>
                    <a:pt x="4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3058841" y="2082306"/>
              <a:ext cx="51082" cy="125245"/>
            </a:xfrm>
            <a:custGeom>
              <a:rect b="b" l="l" r="r" t="t"/>
              <a:pathLst>
                <a:path extrusionOk="0" h="4549" w="1855">
                  <a:moveTo>
                    <a:pt x="1" y="0"/>
                  </a:moveTo>
                  <a:lnTo>
                    <a:pt x="1" y="2959"/>
                  </a:lnTo>
                  <a:cubicBezTo>
                    <a:pt x="1" y="3003"/>
                    <a:pt x="1" y="3047"/>
                    <a:pt x="45" y="3091"/>
                  </a:cubicBezTo>
                  <a:lnTo>
                    <a:pt x="1502" y="4548"/>
                  </a:lnTo>
                  <a:lnTo>
                    <a:pt x="1855" y="4195"/>
                  </a:lnTo>
                  <a:lnTo>
                    <a:pt x="486" y="282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6" name="Google Shape;1446;p50"/>
          <p:cNvSpPr/>
          <p:nvPr/>
        </p:nvSpPr>
        <p:spPr>
          <a:xfrm>
            <a:off x="5839791" y="3387543"/>
            <a:ext cx="432374" cy="382187"/>
          </a:xfrm>
          <a:custGeom>
            <a:rect b="b" l="l" r="r" t="t"/>
            <a:pathLst>
              <a:path extrusionOk="0" h="10468" w="11841">
                <a:moveTo>
                  <a:pt x="9809" y="4065"/>
                </a:moveTo>
                <a:cubicBezTo>
                  <a:pt x="9677" y="4065"/>
                  <a:pt x="9588" y="4154"/>
                  <a:pt x="9588" y="4286"/>
                </a:cubicBezTo>
                <a:lnTo>
                  <a:pt x="9588" y="5081"/>
                </a:lnTo>
                <a:cubicBezTo>
                  <a:pt x="9588" y="5169"/>
                  <a:pt x="9677" y="5257"/>
                  <a:pt x="9809" y="5257"/>
                </a:cubicBezTo>
                <a:cubicBezTo>
                  <a:pt x="9897" y="5257"/>
                  <a:pt x="9986" y="5169"/>
                  <a:pt x="9986" y="5081"/>
                </a:cubicBezTo>
                <a:lnTo>
                  <a:pt x="9986" y="4286"/>
                </a:lnTo>
                <a:cubicBezTo>
                  <a:pt x="9986" y="4154"/>
                  <a:pt x="9897" y="4065"/>
                  <a:pt x="9809" y="4065"/>
                </a:cubicBezTo>
                <a:close/>
                <a:moveTo>
                  <a:pt x="10096" y="5842"/>
                </a:moveTo>
                <a:cubicBezTo>
                  <a:pt x="9511" y="5842"/>
                  <a:pt x="8926" y="6074"/>
                  <a:pt x="8485" y="6538"/>
                </a:cubicBezTo>
                <a:cubicBezTo>
                  <a:pt x="8396" y="6582"/>
                  <a:pt x="8396" y="6714"/>
                  <a:pt x="8485" y="6803"/>
                </a:cubicBezTo>
                <a:cubicBezTo>
                  <a:pt x="8529" y="6825"/>
                  <a:pt x="8584" y="6836"/>
                  <a:pt x="8634" y="6836"/>
                </a:cubicBezTo>
                <a:cubicBezTo>
                  <a:pt x="8683" y="6836"/>
                  <a:pt x="8727" y="6825"/>
                  <a:pt x="8749" y="6803"/>
                </a:cubicBezTo>
                <a:cubicBezTo>
                  <a:pt x="9125" y="6427"/>
                  <a:pt x="9610" y="6240"/>
                  <a:pt x="10096" y="6240"/>
                </a:cubicBezTo>
                <a:cubicBezTo>
                  <a:pt x="10582" y="6240"/>
                  <a:pt x="11067" y="6427"/>
                  <a:pt x="11443" y="6803"/>
                </a:cubicBezTo>
                <a:cubicBezTo>
                  <a:pt x="11487" y="6847"/>
                  <a:pt x="11531" y="6847"/>
                  <a:pt x="11575" y="6847"/>
                </a:cubicBezTo>
                <a:cubicBezTo>
                  <a:pt x="11752" y="6847"/>
                  <a:pt x="11840" y="6626"/>
                  <a:pt x="11708" y="6538"/>
                </a:cubicBezTo>
                <a:cubicBezTo>
                  <a:pt x="11266" y="6074"/>
                  <a:pt x="10681" y="5842"/>
                  <a:pt x="10096" y="5842"/>
                </a:cubicBezTo>
                <a:close/>
                <a:moveTo>
                  <a:pt x="10118" y="6863"/>
                </a:moveTo>
                <a:cubicBezTo>
                  <a:pt x="9779" y="6863"/>
                  <a:pt x="9439" y="6996"/>
                  <a:pt x="9191" y="7244"/>
                </a:cubicBezTo>
                <a:cubicBezTo>
                  <a:pt x="9055" y="7380"/>
                  <a:pt x="9180" y="7567"/>
                  <a:pt x="9345" y="7567"/>
                </a:cubicBezTo>
                <a:cubicBezTo>
                  <a:pt x="9395" y="7567"/>
                  <a:pt x="9449" y="7550"/>
                  <a:pt x="9500" y="7509"/>
                </a:cubicBezTo>
                <a:cubicBezTo>
                  <a:pt x="9655" y="7333"/>
                  <a:pt x="9875" y="7244"/>
                  <a:pt x="10102" y="7244"/>
                </a:cubicBezTo>
                <a:cubicBezTo>
                  <a:pt x="10328" y="7244"/>
                  <a:pt x="10560" y="7333"/>
                  <a:pt x="10736" y="7509"/>
                </a:cubicBezTo>
                <a:cubicBezTo>
                  <a:pt x="10758" y="7553"/>
                  <a:pt x="10803" y="7575"/>
                  <a:pt x="10852" y="7575"/>
                </a:cubicBezTo>
                <a:cubicBezTo>
                  <a:pt x="10902" y="7575"/>
                  <a:pt x="10957" y="7553"/>
                  <a:pt x="11001" y="7509"/>
                </a:cubicBezTo>
                <a:cubicBezTo>
                  <a:pt x="11090" y="7421"/>
                  <a:pt x="11090" y="7333"/>
                  <a:pt x="11001" y="7244"/>
                </a:cubicBezTo>
                <a:cubicBezTo>
                  <a:pt x="10764" y="6985"/>
                  <a:pt x="10442" y="6863"/>
                  <a:pt x="10118" y="6863"/>
                </a:cubicBezTo>
                <a:close/>
                <a:moveTo>
                  <a:pt x="10102" y="7763"/>
                </a:moveTo>
                <a:cubicBezTo>
                  <a:pt x="10008" y="7763"/>
                  <a:pt x="9919" y="7796"/>
                  <a:pt x="9853" y="7862"/>
                </a:cubicBezTo>
                <a:cubicBezTo>
                  <a:pt x="9633" y="8083"/>
                  <a:pt x="9765" y="8480"/>
                  <a:pt x="10118" y="8480"/>
                </a:cubicBezTo>
                <a:cubicBezTo>
                  <a:pt x="10427" y="8480"/>
                  <a:pt x="10604" y="8083"/>
                  <a:pt x="10383" y="7862"/>
                </a:cubicBezTo>
                <a:cubicBezTo>
                  <a:pt x="10295" y="7796"/>
                  <a:pt x="10195" y="7763"/>
                  <a:pt x="10102" y="7763"/>
                </a:cubicBezTo>
                <a:close/>
                <a:moveTo>
                  <a:pt x="7704" y="0"/>
                </a:moveTo>
                <a:cubicBezTo>
                  <a:pt x="7523" y="0"/>
                  <a:pt x="7523" y="360"/>
                  <a:pt x="7704" y="360"/>
                </a:cubicBezTo>
                <a:cubicBezTo>
                  <a:pt x="7713" y="360"/>
                  <a:pt x="7723" y="359"/>
                  <a:pt x="7734" y="357"/>
                </a:cubicBezTo>
                <a:lnTo>
                  <a:pt x="7734" y="1460"/>
                </a:lnTo>
                <a:lnTo>
                  <a:pt x="6630" y="754"/>
                </a:lnTo>
                <a:cubicBezTo>
                  <a:pt x="6343" y="555"/>
                  <a:pt x="6012" y="456"/>
                  <a:pt x="5681" y="456"/>
                </a:cubicBezTo>
                <a:cubicBezTo>
                  <a:pt x="5350" y="456"/>
                  <a:pt x="5019" y="555"/>
                  <a:pt x="4732" y="754"/>
                </a:cubicBezTo>
                <a:lnTo>
                  <a:pt x="184" y="3668"/>
                </a:lnTo>
                <a:cubicBezTo>
                  <a:pt x="0" y="3815"/>
                  <a:pt x="122" y="4053"/>
                  <a:pt x="295" y="4053"/>
                </a:cubicBezTo>
                <a:cubicBezTo>
                  <a:pt x="330" y="4053"/>
                  <a:pt x="368" y="4043"/>
                  <a:pt x="405" y="4021"/>
                </a:cubicBezTo>
                <a:lnTo>
                  <a:pt x="1376" y="3403"/>
                </a:lnTo>
                <a:lnTo>
                  <a:pt x="1376" y="9275"/>
                </a:lnTo>
                <a:cubicBezTo>
                  <a:pt x="1376" y="9937"/>
                  <a:pt x="1906" y="10467"/>
                  <a:pt x="2524" y="10467"/>
                </a:cubicBezTo>
                <a:lnTo>
                  <a:pt x="8838" y="10467"/>
                </a:lnTo>
                <a:cubicBezTo>
                  <a:pt x="9456" y="10467"/>
                  <a:pt x="9986" y="9937"/>
                  <a:pt x="9986" y="9275"/>
                </a:cubicBezTo>
                <a:cubicBezTo>
                  <a:pt x="9986" y="9187"/>
                  <a:pt x="9897" y="9099"/>
                  <a:pt x="9809" y="9099"/>
                </a:cubicBezTo>
                <a:cubicBezTo>
                  <a:pt x="9677" y="9099"/>
                  <a:pt x="9588" y="9187"/>
                  <a:pt x="9588" y="9275"/>
                </a:cubicBezTo>
                <a:cubicBezTo>
                  <a:pt x="9588" y="9717"/>
                  <a:pt x="9235" y="10070"/>
                  <a:pt x="8838" y="10070"/>
                </a:cubicBezTo>
                <a:lnTo>
                  <a:pt x="7513" y="10070"/>
                </a:lnTo>
                <a:lnTo>
                  <a:pt x="7513" y="6847"/>
                </a:lnTo>
                <a:cubicBezTo>
                  <a:pt x="7513" y="6405"/>
                  <a:pt x="7160" y="6008"/>
                  <a:pt x="6718" y="6008"/>
                </a:cubicBezTo>
                <a:lnTo>
                  <a:pt x="4599" y="6008"/>
                </a:lnTo>
                <a:cubicBezTo>
                  <a:pt x="4158" y="6008"/>
                  <a:pt x="3760" y="6405"/>
                  <a:pt x="3804" y="6847"/>
                </a:cubicBezTo>
                <a:lnTo>
                  <a:pt x="3804" y="9275"/>
                </a:lnTo>
                <a:cubicBezTo>
                  <a:pt x="3804" y="9386"/>
                  <a:pt x="3893" y="9441"/>
                  <a:pt x="3981" y="9441"/>
                </a:cubicBezTo>
                <a:cubicBezTo>
                  <a:pt x="4069" y="9441"/>
                  <a:pt x="4158" y="9386"/>
                  <a:pt x="4158" y="9275"/>
                </a:cubicBezTo>
                <a:lnTo>
                  <a:pt x="4158" y="6847"/>
                </a:lnTo>
                <a:cubicBezTo>
                  <a:pt x="4158" y="6582"/>
                  <a:pt x="4378" y="6405"/>
                  <a:pt x="4599" y="6405"/>
                </a:cubicBezTo>
                <a:lnTo>
                  <a:pt x="6763" y="6405"/>
                </a:lnTo>
                <a:cubicBezTo>
                  <a:pt x="6983" y="6405"/>
                  <a:pt x="7160" y="6582"/>
                  <a:pt x="7160" y="6847"/>
                </a:cubicBezTo>
                <a:lnTo>
                  <a:pt x="7160" y="10070"/>
                </a:lnTo>
                <a:lnTo>
                  <a:pt x="2568" y="10070"/>
                </a:lnTo>
                <a:cubicBezTo>
                  <a:pt x="2127" y="10070"/>
                  <a:pt x="1774" y="9717"/>
                  <a:pt x="1774" y="9275"/>
                </a:cubicBezTo>
                <a:lnTo>
                  <a:pt x="1774" y="3138"/>
                </a:lnTo>
                <a:lnTo>
                  <a:pt x="4952" y="1063"/>
                </a:lnTo>
                <a:cubicBezTo>
                  <a:pt x="5173" y="931"/>
                  <a:pt x="5427" y="864"/>
                  <a:pt x="5681" y="864"/>
                </a:cubicBezTo>
                <a:cubicBezTo>
                  <a:pt x="5935" y="864"/>
                  <a:pt x="6189" y="931"/>
                  <a:pt x="6409" y="1063"/>
                </a:cubicBezTo>
                <a:cubicBezTo>
                  <a:pt x="10780" y="3924"/>
                  <a:pt x="10967" y="4067"/>
                  <a:pt x="11025" y="4067"/>
                </a:cubicBezTo>
                <a:cubicBezTo>
                  <a:pt x="11032" y="4067"/>
                  <a:pt x="11037" y="4065"/>
                  <a:pt x="11045" y="4065"/>
                </a:cubicBezTo>
                <a:cubicBezTo>
                  <a:pt x="11266" y="4065"/>
                  <a:pt x="11310" y="3800"/>
                  <a:pt x="11178" y="3712"/>
                </a:cubicBezTo>
                <a:lnTo>
                  <a:pt x="8131" y="1725"/>
                </a:lnTo>
                <a:lnTo>
                  <a:pt x="8131" y="357"/>
                </a:lnTo>
                <a:lnTo>
                  <a:pt x="9412" y="357"/>
                </a:lnTo>
                <a:lnTo>
                  <a:pt x="9412" y="1681"/>
                </a:lnTo>
                <a:cubicBezTo>
                  <a:pt x="9390" y="1791"/>
                  <a:pt x="9500" y="1847"/>
                  <a:pt x="9610" y="1847"/>
                </a:cubicBezTo>
                <a:cubicBezTo>
                  <a:pt x="9721" y="1847"/>
                  <a:pt x="9831" y="1791"/>
                  <a:pt x="9809" y="1681"/>
                </a:cubicBezTo>
                <a:lnTo>
                  <a:pt x="9809" y="357"/>
                </a:lnTo>
                <a:cubicBezTo>
                  <a:pt x="10030" y="357"/>
                  <a:pt x="10030" y="3"/>
                  <a:pt x="9809" y="3"/>
                </a:cubicBezTo>
                <a:lnTo>
                  <a:pt x="7734" y="3"/>
                </a:lnTo>
                <a:cubicBezTo>
                  <a:pt x="7723" y="1"/>
                  <a:pt x="7713" y="0"/>
                  <a:pt x="77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50"/>
          <p:cNvSpPr/>
          <p:nvPr/>
        </p:nvSpPr>
        <p:spPr>
          <a:xfrm>
            <a:off x="4707459" y="3387535"/>
            <a:ext cx="360005" cy="382203"/>
          </a:xfrm>
          <a:custGeom>
            <a:rect b="b" l="l" r="r" t="t"/>
            <a:pathLst>
              <a:path extrusionOk="0" h="13688" w="12893">
                <a:moveTo>
                  <a:pt x="4995" y="5862"/>
                </a:moveTo>
                <a:cubicBezTo>
                  <a:pt x="4935" y="5862"/>
                  <a:pt x="4879" y="5895"/>
                  <a:pt x="4857" y="5961"/>
                </a:cubicBezTo>
                <a:lnTo>
                  <a:pt x="4107" y="6668"/>
                </a:lnTo>
                <a:cubicBezTo>
                  <a:pt x="4018" y="6756"/>
                  <a:pt x="4018" y="6888"/>
                  <a:pt x="4107" y="6977"/>
                </a:cubicBezTo>
                <a:lnTo>
                  <a:pt x="4857" y="7683"/>
                </a:lnTo>
                <a:cubicBezTo>
                  <a:pt x="4902" y="7727"/>
                  <a:pt x="4957" y="7749"/>
                  <a:pt x="5012" y="7749"/>
                </a:cubicBezTo>
                <a:cubicBezTo>
                  <a:pt x="5067" y="7749"/>
                  <a:pt x="5122" y="7727"/>
                  <a:pt x="5166" y="7683"/>
                </a:cubicBezTo>
                <a:cubicBezTo>
                  <a:pt x="5255" y="7595"/>
                  <a:pt x="5255" y="7462"/>
                  <a:pt x="5166" y="7374"/>
                </a:cubicBezTo>
                <a:lnTo>
                  <a:pt x="4592" y="6800"/>
                </a:lnTo>
                <a:lnTo>
                  <a:pt x="5166" y="6270"/>
                </a:lnTo>
                <a:cubicBezTo>
                  <a:pt x="5255" y="6182"/>
                  <a:pt x="5255" y="6050"/>
                  <a:pt x="5166" y="5961"/>
                </a:cubicBezTo>
                <a:cubicBezTo>
                  <a:pt x="5122" y="5895"/>
                  <a:pt x="5056" y="5862"/>
                  <a:pt x="4995" y="5862"/>
                </a:cubicBezTo>
                <a:close/>
                <a:moveTo>
                  <a:pt x="7821" y="5862"/>
                </a:moveTo>
                <a:cubicBezTo>
                  <a:pt x="7760" y="5862"/>
                  <a:pt x="7705" y="5895"/>
                  <a:pt x="7683" y="5961"/>
                </a:cubicBezTo>
                <a:cubicBezTo>
                  <a:pt x="7551" y="6050"/>
                  <a:pt x="7551" y="6182"/>
                  <a:pt x="7683" y="6270"/>
                </a:cubicBezTo>
                <a:lnTo>
                  <a:pt x="8213" y="6800"/>
                </a:lnTo>
                <a:lnTo>
                  <a:pt x="7683" y="7374"/>
                </a:lnTo>
                <a:cubicBezTo>
                  <a:pt x="7506" y="7507"/>
                  <a:pt x="7639" y="7771"/>
                  <a:pt x="7816" y="7771"/>
                </a:cubicBezTo>
                <a:cubicBezTo>
                  <a:pt x="7860" y="7771"/>
                  <a:pt x="7948" y="7727"/>
                  <a:pt x="7992" y="7683"/>
                </a:cubicBezTo>
                <a:lnTo>
                  <a:pt x="8699" y="6977"/>
                </a:lnTo>
                <a:cubicBezTo>
                  <a:pt x="8787" y="6888"/>
                  <a:pt x="8787" y="6756"/>
                  <a:pt x="8699" y="6668"/>
                </a:cubicBezTo>
                <a:lnTo>
                  <a:pt x="7992" y="5961"/>
                </a:lnTo>
                <a:cubicBezTo>
                  <a:pt x="7948" y="5895"/>
                  <a:pt x="7882" y="5862"/>
                  <a:pt x="7821" y="5862"/>
                </a:cubicBezTo>
                <a:close/>
                <a:moveTo>
                  <a:pt x="6987" y="5626"/>
                </a:moveTo>
                <a:cubicBezTo>
                  <a:pt x="6909" y="5626"/>
                  <a:pt x="6828" y="5656"/>
                  <a:pt x="6800" y="5740"/>
                </a:cubicBezTo>
                <a:lnTo>
                  <a:pt x="5652" y="7683"/>
                </a:lnTo>
                <a:cubicBezTo>
                  <a:pt x="5562" y="7864"/>
                  <a:pt x="5717" y="8023"/>
                  <a:pt x="5868" y="8023"/>
                </a:cubicBezTo>
                <a:cubicBezTo>
                  <a:pt x="5938" y="8023"/>
                  <a:pt x="6007" y="7988"/>
                  <a:pt x="6049" y="7904"/>
                </a:cubicBezTo>
                <a:lnTo>
                  <a:pt x="7197" y="5961"/>
                </a:lnTo>
                <a:cubicBezTo>
                  <a:pt x="7242" y="5873"/>
                  <a:pt x="7197" y="5696"/>
                  <a:pt x="7109" y="5652"/>
                </a:cubicBezTo>
                <a:cubicBezTo>
                  <a:pt x="7077" y="5636"/>
                  <a:pt x="7033" y="5626"/>
                  <a:pt x="6987" y="5626"/>
                </a:cubicBezTo>
                <a:close/>
                <a:moveTo>
                  <a:pt x="6341" y="2940"/>
                </a:moveTo>
                <a:cubicBezTo>
                  <a:pt x="3256" y="2940"/>
                  <a:pt x="956" y="6981"/>
                  <a:pt x="3709" y="9626"/>
                </a:cubicBezTo>
                <a:cubicBezTo>
                  <a:pt x="3759" y="9676"/>
                  <a:pt x="3814" y="9696"/>
                  <a:pt x="3865" y="9696"/>
                </a:cubicBezTo>
                <a:cubicBezTo>
                  <a:pt x="4043" y="9696"/>
                  <a:pt x="4189" y="9453"/>
                  <a:pt x="4018" y="9317"/>
                </a:cubicBezTo>
                <a:cubicBezTo>
                  <a:pt x="1552" y="6959"/>
                  <a:pt x="3615" y="3320"/>
                  <a:pt x="6363" y="3320"/>
                </a:cubicBezTo>
                <a:cubicBezTo>
                  <a:pt x="6961" y="3320"/>
                  <a:pt x="7590" y="3492"/>
                  <a:pt x="8213" y="3886"/>
                </a:cubicBezTo>
                <a:cubicBezTo>
                  <a:pt x="11337" y="5799"/>
                  <a:pt x="9660" y="10268"/>
                  <a:pt x="6513" y="10268"/>
                </a:cubicBezTo>
                <a:cubicBezTo>
                  <a:pt x="6102" y="10268"/>
                  <a:pt x="5665" y="10192"/>
                  <a:pt x="5211" y="10023"/>
                </a:cubicBezTo>
                <a:cubicBezTo>
                  <a:pt x="5195" y="10021"/>
                  <a:pt x="5180" y="10019"/>
                  <a:pt x="5166" y="10019"/>
                </a:cubicBezTo>
                <a:cubicBezTo>
                  <a:pt x="4932" y="10019"/>
                  <a:pt x="4829" y="10340"/>
                  <a:pt x="5078" y="10465"/>
                </a:cubicBezTo>
                <a:cubicBezTo>
                  <a:pt x="5577" y="10646"/>
                  <a:pt x="6058" y="10729"/>
                  <a:pt x="6511" y="10729"/>
                </a:cubicBezTo>
                <a:cubicBezTo>
                  <a:pt x="10025" y="10729"/>
                  <a:pt x="11914" y="5767"/>
                  <a:pt x="8434" y="3577"/>
                </a:cubicBezTo>
                <a:cubicBezTo>
                  <a:pt x="7728" y="3133"/>
                  <a:pt x="7016" y="2940"/>
                  <a:pt x="6341" y="2940"/>
                </a:cubicBezTo>
                <a:close/>
                <a:moveTo>
                  <a:pt x="5475" y="1"/>
                </a:moveTo>
                <a:cubicBezTo>
                  <a:pt x="5387" y="1"/>
                  <a:pt x="5299" y="89"/>
                  <a:pt x="5255" y="221"/>
                </a:cubicBezTo>
                <a:lnTo>
                  <a:pt x="5078" y="1546"/>
                </a:lnTo>
                <a:cubicBezTo>
                  <a:pt x="4107" y="1811"/>
                  <a:pt x="3268" y="2297"/>
                  <a:pt x="2561" y="3003"/>
                </a:cubicBezTo>
                <a:lnTo>
                  <a:pt x="1281" y="2517"/>
                </a:lnTo>
                <a:cubicBezTo>
                  <a:pt x="1257" y="2506"/>
                  <a:pt x="1231" y="2500"/>
                  <a:pt x="1203" y="2500"/>
                </a:cubicBezTo>
                <a:cubicBezTo>
                  <a:pt x="1128" y="2500"/>
                  <a:pt x="1048" y="2541"/>
                  <a:pt x="1016" y="2606"/>
                </a:cubicBezTo>
                <a:lnTo>
                  <a:pt x="45" y="4239"/>
                </a:lnTo>
                <a:cubicBezTo>
                  <a:pt x="1" y="4372"/>
                  <a:pt x="1" y="4460"/>
                  <a:pt x="89" y="4548"/>
                </a:cubicBezTo>
                <a:lnTo>
                  <a:pt x="1193" y="5387"/>
                </a:lnTo>
                <a:cubicBezTo>
                  <a:pt x="928" y="6359"/>
                  <a:pt x="928" y="7330"/>
                  <a:pt x="1193" y="8301"/>
                </a:cubicBezTo>
                <a:lnTo>
                  <a:pt x="89" y="9140"/>
                </a:lnTo>
                <a:cubicBezTo>
                  <a:pt x="1" y="9184"/>
                  <a:pt x="1" y="9317"/>
                  <a:pt x="45" y="9405"/>
                </a:cubicBezTo>
                <a:lnTo>
                  <a:pt x="1016" y="11083"/>
                </a:lnTo>
                <a:cubicBezTo>
                  <a:pt x="1048" y="11147"/>
                  <a:pt x="1128" y="11188"/>
                  <a:pt x="1203" y="11188"/>
                </a:cubicBezTo>
                <a:cubicBezTo>
                  <a:pt x="1231" y="11188"/>
                  <a:pt x="1257" y="11183"/>
                  <a:pt x="1281" y="11171"/>
                </a:cubicBezTo>
                <a:lnTo>
                  <a:pt x="2561" y="10685"/>
                </a:lnTo>
                <a:cubicBezTo>
                  <a:pt x="3268" y="11392"/>
                  <a:pt x="4107" y="11878"/>
                  <a:pt x="5078" y="12142"/>
                </a:cubicBezTo>
                <a:lnTo>
                  <a:pt x="5255" y="13467"/>
                </a:lnTo>
                <a:cubicBezTo>
                  <a:pt x="5255" y="13599"/>
                  <a:pt x="5387" y="13688"/>
                  <a:pt x="5475" y="13688"/>
                </a:cubicBezTo>
                <a:lnTo>
                  <a:pt x="7418" y="13688"/>
                </a:lnTo>
                <a:cubicBezTo>
                  <a:pt x="7506" y="13688"/>
                  <a:pt x="7595" y="13599"/>
                  <a:pt x="7639" y="13467"/>
                </a:cubicBezTo>
                <a:lnTo>
                  <a:pt x="7816" y="12142"/>
                </a:lnTo>
                <a:cubicBezTo>
                  <a:pt x="8345" y="11966"/>
                  <a:pt x="8831" y="11789"/>
                  <a:pt x="9317" y="11480"/>
                </a:cubicBezTo>
                <a:cubicBezTo>
                  <a:pt x="9405" y="11436"/>
                  <a:pt x="9449" y="11259"/>
                  <a:pt x="9405" y="11171"/>
                </a:cubicBezTo>
                <a:cubicBezTo>
                  <a:pt x="9340" y="11106"/>
                  <a:pt x="9252" y="11065"/>
                  <a:pt x="9157" y="11065"/>
                </a:cubicBezTo>
                <a:cubicBezTo>
                  <a:pt x="9123" y="11065"/>
                  <a:pt x="9087" y="11071"/>
                  <a:pt x="9052" y="11083"/>
                </a:cubicBezTo>
                <a:cubicBezTo>
                  <a:pt x="8610" y="11392"/>
                  <a:pt x="8080" y="11613"/>
                  <a:pt x="7551" y="11701"/>
                </a:cubicBezTo>
                <a:cubicBezTo>
                  <a:pt x="7462" y="11745"/>
                  <a:pt x="7418" y="11833"/>
                  <a:pt x="7374" y="11922"/>
                </a:cubicBezTo>
                <a:lnTo>
                  <a:pt x="7197" y="13202"/>
                </a:lnTo>
                <a:lnTo>
                  <a:pt x="5696" y="13202"/>
                </a:lnTo>
                <a:lnTo>
                  <a:pt x="5520" y="11922"/>
                </a:lnTo>
                <a:cubicBezTo>
                  <a:pt x="5475" y="11789"/>
                  <a:pt x="5431" y="11745"/>
                  <a:pt x="5343" y="11701"/>
                </a:cubicBezTo>
                <a:cubicBezTo>
                  <a:pt x="4372" y="11480"/>
                  <a:pt x="3445" y="10994"/>
                  <a:pt x="2782" y="10244"/>
                </a:cubicBezTo>
                <a:cubicBezTo>
                  <a:pt x="2720" y="10213"/>
                  <a:pt x="2657" y="10181"/>
                  <a:pt x="2595" y="10181"/>
                </a:cubicBezTo>
                <a:cubicBezTo>
                  <a:pt x="2569" y="10181"/>
                  <a:pt x="2543" y="10187"/>
                  <a:pt x="2517" y="10200"/>
                </a:cubicBezTo>
                <a:lnTo>
                  <a:pt x="1325" y="10685"/>
                </a:lnTo>
                <a:lnTo>
                  <a:pt x="530" y="9361"/>
                </a:lnTo>
                <a:lnTo>
                  <a:pt x="1590" y="8566"/>
                </a:lnTo>
                <a:cubicBezTo>
                  <a:pt x="1678" y="8522"/>
                  <a:pt x="1678" y="8390"/>
                  <a:pt x="1678" y="8301"/>
                </a:cubicBezTo>
                <a:cubicBezTo>
                  <a:pt x="1369" y="7374"/>
                  <a:pt x="1369" y="6314"/>
                  <a:pt x="1678" y="5387"/>
                </a:cubicBezTo>
                <a:cubicBezTo>
                  <a:pt x="1678" y="5299"/>
                  <a:pt x="1678" y="5166"/>
                  <a:pt x="1590" y="5122"/>
                </a:cubicBezTo>
                <a:lnTo>
                  <a:pt x="530" y="4328"/>
                </a:lnTo>
                <a:lnTo>
                  <a:pt x="1325" y="3003"/>
                </a:lnTo>
                <a:lnTo>
                  <a:pt x="2517" y="3489"/>
                </a:lnTo>
                <a:cubicBezTo>
                  <a:pt x="2543" y="3502"/>
                  <a:pt x="2573" y="3507"/>
                  <a:pt x="2603" y="3507"/>
                </a:cubicBezTo>
                <a:cubicBezTo>
                  <a:pt x="2676" y="3507"/>
                  <a:pt x="2751" y="3476"/>
                  <a:pt x="2782" y="3445"/>
                </a:cubicBezTo>
                <a:cubicBezTo>
                  <a:pt x="3445" y="2694"/>
                  <a:pt x="4372" y="2208"/>
                  <a:pt x="5343" y="1988"/>
                </a:cubicBezTo>
                <a:cubicBezTo>
                  <a:pt x="5431" y="1943"/>
                  <a:pt x="5475" y="1855"/>
                  <a:pt x="5520" y="1767"/>
                </a:cubicBezTo>
                <a:lnTo>
                  <a:pt x="5696" y="486"/>
                </a:lnTo>
                <a:lnTo>
                  <a:pt x="7197" y="486"/>
                </a:lnTo>
                <a:lnTo>
                  <a:pt x="7374" y="1767"/>
                </a:lnTo>
                <a:cubicBezTo>
                  <a:pt x="7418" y="1855"/>
                  <a:pt x="7462" y="1943"/>
                  <a:pt x="7551" y="1988"/>
                </a:cubicBezTo>
                <a:cubicBezTo>
                  <a:pt x="8522" y="2208"/>
                  <a:pt x="9405" y="2694"/>
                  <a:pt x="10111" y="3445"/>
                </a:cubicBezTo>
                <a:cubicBezTo>
                  <a:pt x="10143" y="3476"/>
                  <a:pt x="10218" y="3507"/>
                  <a:pt x="10291" y="3507"/>
                </a:cubicBezTo>
                <a:cubicBezTo>
                  <a:pt x="10321" y="3507"/>
                  <a:pt x="10350" y="3502"/>
                  <a:pt x="10376" y="3489"/>
                </a:cubicBezTo>
                <a:lnTo>
                  <a:pt x="11568" y="3003"/>
                </a:lnTo>
                <a:lnTo>
                  <a:pt x="12363" y="4328"/>
                </a:lnTo>
                <a:lnTo>
                  <a:pt x="11304" y="5122"/>
                </a:lnTo>
                <a:cubicBezTo>
                  <a:pt x="11215" y="5166"/>
                  <a:pt x="11215" y="5299"/>
                  <a:pt x="11215" y="5387"/>
                </a:cubicBezTo>
                <a:cubicBezTo>
                  <a:pt x="11524" y="6314"/>
                  <a:pt x="11524" y="7374"/>
                  <a:pt x="11215" y="8301"/>
                </a:cubicBezTo>
                <a:cubicBezTo>
                  <a:pt x="11215" y="8390"/>
                  <a:pt x="11215" y="8522"/>
                  <a:pt x="11304" y="8566"/>
                </a:cubicBezTo>
                <a:lnTo>
                  <a:pt x="12319" y="9361"/>
                </a:lnTo>
                <a:lnTo>
                  <a:pt x="11568" y="10685"/>
                </a:lnTo>
                <a:lnTo>
                  <a:pt x="10332" y="10200"/>
                </a:lnTo>
                <a:cubicBezTo>
                  <a:pt x="10303" y="10190"/>
                  <a:pt x="10276" y="10186"/>
                  <a:pt x="10251" y="10186"/>
                </a:cubicBezTo>
                <a:cubicBezTo>
                  <a:pt x="10043" y="10186"/>
                  <a:pt x="9959" y="10479"/>
                  <a:pt x="10156" y="10597"/>
                </a:cubicBezTo>
                <a:lnTo>
                  <a:pt x="11568" y="11171"/>
                </a:lnTo>
                <a:cubicBezTo>
                  <a:pt x="11592" y="11183"/>
                  <a:pt x="11619" y="11188"/>
                  <a:pt x="11647" y="11188"/>
                </a:cubicBezTo>
                <a:cubicBezTo>
                  <a:pt x="11725" y="11188"/>
                  <a:pt x="11813" y="11147"/>
                  <a:pt x="11877" y="11083"/>
                </a:cubicBezTo>
                <a:lnTo>
                  <a:pt x="12805" y="9405"/>
                </a:lnTo>
                <a:lnTo>
                  <a:pt x="12849" y="9405"/>
                </a:lnTo>
                <a:cubicBezTo>
                  <a:pt x="12893" y="9317"/>
                  <a:pt x="12893" y="9184"/>
                  <a:pt x="12761" y="9140"/>
                </a:cubicBezTo>
                <a:lnTo>
                  <a:pt x="11701" y="8301"/>
                </a:lnTo>
                <a:cubicBezTo>
                  <a:pt x="11966" y="7330"/>
                  <a:pt x="11966" y="6359"/>
                  <a:pt x="11701" y="5387"/>
                </a:cubicBezTo>
                <a:lnTo>
                  <a:pt x="12761" y="4548"/>
                </a:lnTo>
                <a:cubicBezTo>
                  <a:pt x="12849" y="4460"/>
                  <a:pt x="12893" y="4372"/>
                  <a:pt x="12849" y="4239"/>
                </a:cubicBezTo>
                <a:lnTo>
                  <a:pt x="11877" y="2606"/>
                </a:lnTo>
                <a:cubicBezTo>
                  <a:pt x="11845" y="2541"/>
                  <a:pt x="11766" y="2500"/>
                  <a:pt x="11691" y="2500"/>
                </a:cubicBezTo>
                <a:cubicBezTo>
                  <a:pt x="11663" y="2500"/>
                  <a:pt x="11636" y="2506"/>
                  <a:pt x="11613" y="2517"/>
                </a:cubicBezTo>
                <a:lnTo>
                  <a:pt x="10332" y="3003"/>
                </a:lnTo>
                <a:cubicBezTo>
                  <a:pt x="9626" y="2297"/>
                  <a:pt x="8787" y="1811"/>
                  <a:pt x="7816" y="1546"/>
                </a:cubicBezTo>
                <a:lnTo>
                  <a:pt x="7639" y="221"/>
                </a:lnTo>
                <a:cubicBezTo>
                  <a:pt x="7595" y="89"/>
                  <a:pt x="7506" y="1"/>
                  <a:pt x="74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50"/>
          <p:cNvSpPr/>
          <p:nvPr/>
        </p:nvSpPr>
        <p:spPr>
          <a:xfrm>
            <a:off x="516410" y="1132480"/>
            <a:ext cx="1658700" cy="880500"/>
          </a:xfrm>
          <a:prstGeom prst="rect">
            <a:avLst/>
          </a:prstGeom>
          <a:solidFill>
            <a:srgbClr val="4B719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9" name="Google Shape;1449;p50"/>
          <p:cNvSpPr/>
          <p:nvPr/>
        </p:nvSpPr>
        <p:spPr>
          <a:xfrm>
            <a:off x="516410" y="2010267"/>
            <a:ext cx="1658700" cy="880500"/>
          </a:xfrm>
          <a:prstGeom prst="rect">
            <a:avLst/>
          </a:prstGeom>
          <a:solidFill>
            <a:srgbClr val="93AAB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0" name="Google Shape;1450;p50"/>
          <p:cNvSpPr/>
          <p:nvPr/>
        </p:nvSpPr>
        <p:spPr>
          <a:xfrm>
            <a:off x="516410" y="2890859"/>
            <a:ext cx="1658700" cy="880500"/>
          </a:xfrm>
          <a:prstGeom prst="rect">
            <a:avLst/>
          </a:prstGeom>
          <a:solidFill>
            <a:srgbClr val="2A577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1" name="Google Shape;1451;p50"/>
          <p:cNvSpPr/>
          <p:nvPr/>
        </p:nvSpPr>
        <p:spPr>
          <a:xfrm>
            <a:off x="516410" y="3768646"/>
            <a:ext cx="1658700" cy="880500"/>
          </a:xfrm>
          <a:prstGeom prst="rect">
            <a:avLst/>
          </a:prstGeom>
          <a:solidFill>
            <a:srgbClr val="1C3F5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452" name="Google Shape;1452;p50"/>
          <p:cNvGrpSpPr/>
          <p:nvPr/>
        </p:nvGrpSpPr>
        <p:grpSpPr>
          <a:xfrm>
            <a:off x="475587" y="1437245"/>
            <a:ext cx="1780209" cy="3228964"/>
            <a:chOff x="360000" y="1397000"/>
            <a:chExt cx="1840200" cy="3337775"/>
          </a:xfrm>
        </p:grpSpPr>
        <p:sp>
          <p:nvSpPr>
            <p:cNvPr id="1453" name="Google Shape;1453;p50"/>
            <p:cNvSpPr/>
            <p:nvPr/>
          </p:nvSpPr>
          <p:spPr>
            <a:xfrm>
              <a:off x="360000" y="1397000"/>
              <a:ext cx="1840200" cy="59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360000" y="2304225"/>
              <a:ext cx="1840200" cy="59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360000" y="3232350"/>
              <a:ext cx="1840200" cy="59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360000" y="4139575"/>
              <a:ext cx="1840200" cy="59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7" name="Google Shape;1457;p50"/>
          <p:cNvSpPr txBox="1"/>
          <p:nvPr/>
        </p:nvSpPr>
        <p:spPr>
          <a:xfrm>
            <a:off x="516410" y="4182294"/>
            <a:ext cx="1658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but it’s hot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8" name="Google Shape;1458;p50"/>
          <p:cNvSpPr txBox="1"/>
          <p:nvPr/>
        </p:nvSpPr>
        <p:spPr>
          <a:xfrm>
            <a:off x="516410" y="1524978"/>
            <a:ext cx="1658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9" name="Google Shape;1459;p50"/>
          <p:cNvSpPr txBox="1"/>
          <p:nvPr/>
        </p:nvSpPr>
        <p:spPr>
          <a:xfrm>
            <a:off x="516410" y="2419767"/>
            <a:ext cx="1658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mostly of </a:t>
            </a: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hydrogen    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0" name="Google Shape;1460;p50"/>
          <p:cNvSpPr txBox="1"/>
          <p:nvPr/>
        </p:nvSpPr>
        <p:spPr>
          <a:xfrm>
            <a:off x="516410" y="3314558"/>
            <a:ext cx="1658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1" name="Google Shape;1461;p50"/>
          <p:cNvSpPr/>
          <p:nvPr/>
        </p:nvSpPr>
        <p:spPr>
          <a:xfrm>
            <a:off x="6981078" y="1143000"/>
            <a:ext cx="1658700" cy="880500"/>
          </a:xfrm>
          <a:prstGeom prst="rect">
            <a:avLst/>
          </a:prstGeom>
          <a:solidFill>
            <a:srgbClr val="F9B5C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2" name="Google Shape;1462;p50"/>
          <p:cNvSpPr/>
          <p:nvPr/>
        </p:nvSpPr>
        <p:spPr>
          <a:xfrm>
            <a:off x="6981078" y="1992005"/>
            <a:ext cx="1658700" cy="880500"/>
          </a:xfrm>
          <a:prstGeom prst="rect">
            <a:avLst/>
          </a:prstGeom>
          <a:solidFill>
            <a:srgbClr val="F15B7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3" name="Google Shape;1463;p50"/>
          <p:cNvSpPr/>
          <p:nvPr/>
        </p:nvSpPr>
        <p:spPr>
          <a:xfrm>
            <a:off x="6981078" y="2901379"/>
            <a:ext cx="1658700" cy="880500"/>
          </a:xfrm>
          <a:prstGeom prst="rect">
            <a:avLst/>
          </a:prstGeom>
          <a:solidFill>
            <a:srgbClr val="EF476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4" name="Google Shape;1464;p50"/>
          <p:cNvSpPr/>
          <p:nvPr/>
        </p:nvSpPr>
        <p:spPr>
          <a:xfrm>
            <a:off x="6978055" y="3779166"/>
            <a:ext cx="1658700" cy="880500"/>
          </a:xfrm>
          <a:prstGeom prst="rect">
            <a:avLst/>
          </a:prstGeom>
          <a:solidFill>
            <a:srgbClr val="B3355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5" name="Google Shape;1465;p50"/>
          <p:cNvSpPr/>
          <p:nvPr/>
        </p:nvSpPr>
        <p:spPr>
          <a:xfrm>
            <a:off x="6958585" y="1450821"/>
            <a:ext cx="17037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50"/>
          <p:cNvSpPr/>
          <p:nvPr/>
        </p:nvSpPr>
        <p:spPr>
          <a:xfrm>
            <a:off x="6958575" y="2330624"/>
            <a:ext cx="1703700" cy="57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50"/>
          <p:cNvSpPr/>
          <p:nvPr/>
        </p:nvSpPr>
        <p:spPr>
          <a:xfrm>
            <a:off x="6958585" y="3206225"/>
            <a:ext cx="17037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50"/>
          <p:cNvSpPr/>
          <p:nvPr/>
        </p:nvSpPr>
        <p:spPr>
          <a:xfrm>
            <a:off x="6958585" y="4083927"/>
            <a:ext cx="1703700" cy="61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50"/>
          <p:cNvSpPr txBox="1"/>
          <p:nvPr/>
        </p:nvSpPr>
        <p:spPr>
          <a:xfrm>
            <a:off x="6981078" y="1506716"/>
            <a:ext cx="16479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but it’s hot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0" name="Google Shape;1470;p50"/>
          <p:cNvSpPr txBox="1"/>
          <p:nvPr/>
        </p:nvSpPr>
        <p:spPr>
          <a:xfrm>
            <a:off x="6981078" y="4164032"/>
            <a:ext cx="16479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mostly of </a:t>
            </a: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hydrogen    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1" name="Google Shape;1471;p50"/>
          <p:cNvSpPr txBox="1"/>
          <p:nvPr/>
        </p:nvSpPr>
        <p:spPr>
          <a:xfrm>
            <a:off x="6981078" y="3281784"/>
            <a:ext cx="16479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2" name="Google Shape;1472;p50"/>
          <p:cNvSpPr txBox="1"/>
          <p:nvPr/>
        </p:nvSpPr>
        <p:spPr>
          <a:xfrm>
            <a:off x="6981078" y="2401506"/>
            <a:ext cx="16479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 closest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473" name="Google Shape;1473;p50"/>
          <p:cNvGrpSpPr/>
          <p:nvPr/>
        </p:nvGrpSpPr>
        <p:grpSpPr>
          <a:xfrm>
            <a:off x="2911597" y="3347684"/>
            <a:ext cx="403174" cy="461904"/>
            <a:chOff x="859262" y="3353920"/>
            <a:chExt cx="306759" cy="351445"/>
          </a:xfrm>
        </p:grpSpPr>
        <p:sp>
          <p:nvSpPr>
            <p:cNvPr id="1474" name="Google Shape;1474;p50"/>
            <p:cNvSpPr/>
            <p:nvPr/>
          </p:nvSpPr>
          <p:spPr>
            <a:xfrm>
              <a:off x="859262" y="3415718"/>
              <a:ext cx="132563" cy="205937"/>
            </a:xfrm>
            <a:custGeom>
              <a:rect b="b" l="l" r="r" t="t"/>
              <a:pathLst>
                <a:path extrusionOk="0" h="6475" w="4168">
                  <a:moveTo>
                    <a:pt x="1444" y="0"/>
                  </a:moveTo>
                  <a:cubicBezTo>
                    <a:pt x="1418" y="0"/>
                    <a:pt x="1392" y="7"/>
                    <a:pt x="1369" y="22"/>
                  </a:cubicBezTo>
                  <a:lnTo>
                    <a:pt x="262" y="665"/>
                  </a:lnTo>
                  <a:cubicBezTo>
                    <a:pt x="0" y="808"/>
                    <a:pt x="0" y="1200"/>
                    <a:pt x="262" y="1367"/>
                  </a:cubicBezTo>
                  <a:lnTo>
                    <a:pt x="1143" y="1867"/>
                  </a:lnTo>
                  <a:lnTo>
                    <a:pt x="429" y="2284"/>
                  </a:lnTo>
                  <a:cubicBezTo>
                    <a:pt x="83" y="2474"/>
                    <a:pt x="83" y="2974"/>
                    <a:pt x="429" y="3165"/>
                  </a:cubicBezTo>
                  <a:lnTo>
                    <a:pt x="1167" y="3594"/>
                  </a:lnTo>
                  <a:lnTo>
                    <a:pt x="417" y="4022"/>
                  </a:lnTo>
                  <a:cubicBezTo>
                    <a:pt x="71" y="4225"/>
                    <a:pt x="71" y="4713"/>
                    <a:pt x="417" y="4903"/>
                  </a:cubicBezTo>
                  <a:lnTo>
                    <a:pt x="1155" y="5332"/>
                  </a:lnTo>
                  <a:lnTo>
                    <a:pt x="917" y="5463"/>
                  </a:lnTo>
                  <a:cubicBezTo>
                    <a:pt x="774" y="5558"/>
                    <a:pt x="833" y="5784"/>
                    <a:pt x="1012" y="5784"/>
                  </a:cubicBezTo>
                  <a:cubicBezTo>
                    <a:pt x="1084" y="5784"/>
                    <a:pt x="1095" y="5749"/>
                    <a:pt x="1488" y="5522"/>
                  </a:cubicBezTo>
                  <a:lnTo>
                    <a:pt x="3119" y="6463"/>
                  </a:lnTo>
                  <a:cubicBezTo>
                    <a:pt x="3155" y="6475"/>
                    <a:pt x="3179" y="6475"/>
                    <a:pt x="3191" y="6475"/>
                  </a:cubicBezTo>
                  <a:cubicBezTo>
                    <a:pt x="3250" y="6475"/>
                    <a:pt x="3310" y="6451"/>
                    <a:pt x="3346" y="6392"/>
                  </a:cubicBezTo>
                  <a:cubicBezTo>
                    <a:pt x="3393" y="6320"/>
                    <a:pt x="3358" y="6213"/>
                    <a:pt x="3286" y="6165"/>
                  </a:cubicBezTo>
                  <a:cubicBezTo>
                    <a:pt x="2643" y="5796"/>
                    <a:pt x="1226" y="4987"/>
                    <a:pt x="560" y="4618"/>
                  </a:cubicBezTo>
                  <a:cubicBezTo>
                    <a:pt x="441" y="4546"/>
                    <a:pt x="441" y="4368"/>
                    <a:pt x="560" y="4308"/>
                  </a:cubicBezTo>
                  <a:lnTo>
                    <a:pt x="1476" y="3772"/>
                  </a:lnTo>
                  <a:cubicBezTo>
                    <a:pt x="1498" y="3782"/>
                    <a:pt x="1520" y="3786"/>
                    <a:pt x="1541" y="3786"/>
                  </a:cubicBezTo>
                  <a:cubicBezTo>
                    <a:pt x="1627" y="3786"/>
                    <a:pt x="1705" y="3717"/>
                    <a:pt x="1715" y="3641"/>
                  </a:cubicBezTo>
                  <a:cubicBezTo>
                    <a:pt x="1715" y="3582"/>
                    <a:pt x="1691" y="3522"/>
                    <a:pt x="1631" y="3486"/>
                  </a:cubicBezTo>
                  <a:lnTo>
                    <a:pt x="1476" y="3403"/>
                  </a:lnTo>
                  <a:lnTo>
                    <a:pt x="560" y="2879"/>
                  </a:lnTo>
                  <a:cubicBezTo>
                    <a:pt x="441" y="2808"/>
                    <a:pt x="441" y="2629"/>
                    <a:pt x="560" y="2570"/>
                  </a:cubicBezTo>
                  <a:lnTo>
                    <a:pt x="1441" y="2058"/>
                  </a:lnTo>
                  <a:lnTo>
                    <a:pt x="3870" y="3439"/>
                  </a:lnTo>
                  <a:cubicBezTo>
                    <a:pt x="3893" y="3463"/>
                    <a:pt x="3929" y="3463"/>
                    <a:pt x="3941" y="3463"/>
                  </a:cubicBezTo>
                  <a:cubicBezTo>
                    <a:pt x="4001" y="3463"/>
                    <a:pt x="4060" y="3427"/>
                    <a:pt x="4084" y="3367"/>
                  </a:cubicBezTo>
                  <a:cubicBezTo>
                    <a:pt x="4167" y="3296"/>
                    <a:pt x="4132" y="3189"/>
                    <a:pt x="4060" y="3153"/>
                  </a:cubicBezTo>
                  <a:cubicBezTo>
                    <a:pt x="1262" y="1558"/>
                    <a:pt x="3215" y="2653"/>
                    <a:pt x="429" y="1069"/>
                  </a:cubicBezTo>
                  <a:cubicBezTo>
                    <a:pt x="381" y="1034"/>
                    <a:pt x="381" y="962"/>
                    <a:pt x="429" y="950"/>
                  </a:cubicBezTo>
                  <a:lnTo>
                    <a:pt x="1524" y="307"/>
                  </a:lnTo>
                  <a:cubicBezTo>
                    <a:pt x="1607" y="260"/>
                    <a:pt x="1631" y="153"/>
                    <a:pt x="1584" y="81"/>
                  </a:cubicBezTo>
                  <a:cubicBezTo>
                    <a:pt x="1559" y="32"/>
                    <a:pt x="1501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916415" y="3353920"/>
              <a:ext cx="178013" cy="62147"/>
            </a:xfrm>
            <a:custGeom>
              <a:rect b="b" l="l" r="r" t="t"/>
              <a:pathLst>
                <a:path extrusionOk="0" h="1954" w="5597">
                  <a:moveTo>
                    <a:pt x="3061" y="0"/>
                  </a:moveTo>
                  <a:cubicBezTo>
                    <a:pt x="2891" y="0"/>
                    <a:pt x="2929" y="33"/>
                    <a:pt x="144" y="1631"/>
                  </a:cubicBezTo>
                  <a:cubicBezTo>
                    <a:pt x="1" y="1727"/>
                    <a:pt x="60" y="1953"/>
                    <a:pt x="239" y="1953"/>
                  </a:cubicBezTo>
                  <a:cubicBezTo>
                    <a:pt x="245" y="1953"/>
                    <a:pt x="249" y="1953"/>
                    <a:pt x="254" y="1953"/>
                  </a:cubicBezTo>
                  <a:cubicBezTo>
                    <a:pt x="317" y="1953"/>
                    <a:pt x="372" y="1901"/>
                    <a:pt x="3049" y="357"/>
                  </a:cubicBezTo>
                  <a:cubicBezTo>
                    <a:pt x="3060" y="350"/>
                    <a:pt x="3067" y="344"/>
                    <a:pt x="3080" y="344"/>
                  </a:cubicBezTo>
                  <a:cubicBezTo>
                    <a:pt x="3151" y="344"/>
                    <a:pt x="3392" y="523"/>
                    <a:pt x="5347" y="1631"/>
                  </a:cubicBezTo>
                  <a:cubicBezTo>
                    <a:pt x="5372" y="1648"/>
                    <a:pt x="5402" y="1656"/>
                    <a:pt x="5431" y="1656"/>
                  </a:cubicBezTo>
                  <a:cubicBezTo>
                    <a:pt x="5485" y="1656"/>
                    <a:pt x="5538" y="1630"/>
                    <a:pt x="5561" y="1584"/>
                  </a:cubicBezTo>
                  <a:cubicBezTo>
                    <a:pt x="5597" y="1488"/>
                    <a:pt x="5561" y="1381"/>
                    <a:pt x="5490" y="1334"/>
                  </a:cubicBezTo>
                  <a:cubicBezTo>
                    <a:pt x="3216" y="48"/>
                    <a:pt x="3263" y="0"/>
                    <a:pt x="3085" y="0"/>
                  </a:cubicBezTo>
                  <a:cubicBezTo>
                    <a:pt x="3076" y="0"/>
                    <a:pt x="3069" y="0"/>
                    <a:pt x="3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920582" y="3405858"/>
              <a:ext cx="245439" cy="243817"/>
            </a:xfrm>
            <a:custGeom>
              <a:rect b="b" l="l" r="r" t="t"/>
              <a:pathLst>
                <a:path extrusionOk="0" h="7666" w="7717">
                  <a:moveTo>
                    <a:pt x="6359" y="844"/>
                  </a:moveTo>
                  <a:lnTo>
                    <a:pt x="6359" y="1808"/>
                  </a:lnTo>
                  <a:lnTo>
                    <a:pt x="5359" y="1332"/>
                  </a:lnTo>
                  <a:lnTo>
                    <a:pt x="6359" y="844"/>
                  </a:lnTo>
                  <a:close/>
                  <a:moveTo>
                    <a:pt x="5820" y="0"/>
                  </a:moveTo>
                  <a:cubicBezTo>
                    <a:pt x="5762" y="0"/>
                    <a:pt x="5701" y="33"/>
                    <a:pt x="5668" y="82"/>
                  </a:cubicBezTo>
                  <a:cubicBezTo>
                    <a:pt x="5621" y="153"/>
                    <a:pt x="5656" y="260"/>
                    <a:pt x="5728" y="308"/>
                  </a:cubicBezTo>
                  <a:lnTo>
                    <a:pt x="6144" y="546"/>
                  </a:lnTo>
                  <a:lnTo>
                    <a:pt x="4882" y="1153"/>
                  </a:lnTo>
                  <a:cubicBezTo>
                    <a:pt x="4823" y="1177"/>
                    <a:pt x="4799" y="1237"/>
                    <a:pt x="4799" y="1296"/>
                  </a:cubicBezTo>
                  <a:cubicBezTo>
                    <a:pt x="4799" y="1356"/>
                    <a:pt x="4823" y="1415"/>
                    <a:pt x="4882" y="1451"/>
                  </a:cubicBezTo>
                  <a:lnTo>
                    <a:pt x="6144" y="2058"/>
                  </a:lnTo>
                  <a:cubicBezTo>
                    <a:pt x="5656" y="2344"/>
                    <a:pt x="3204" y="3737"/>
                    <a:pt x="2954" y="3892"/>
                  </a:cubicBezTo>
                  <a:cubicBezTo>
                    <a:pt x="2942" y="3898"/>
                    <a:pt x="2930" y="3901"/>
                    <a:pt x="2916" y="3901"/>
                  </a:cubicBezTo>
                  <a:cubicBezTo>
                    <a:pt x="2903" y="3901"/>
                    <a:pt x="2888" y="3898"/>
                    <a:pt x="2870" y="3892"/>
                  </a:cubicBezTo>
                  <a:lnTo>
                    <a:pt x="2668" y="3773"/>
                  </a:lnTo>
                  <a:cubicBezTo>
                    <a:pt x="2645" y="3758"/>
                    <a:pt x="2619" y="3751"/>
                    <a:pt x="2593" y="3751"/>
                  </a:cubicBezTo>
                  <a:cubicBezTo>
                    <a:pt x="2535" y="3751"/>
                    <a:pt x="2474" y="3783"/>
                    <a:pt x="2442" y="3832"/>
                  </a:cubicBezTo>
                  <a:cubicBezTo>
                    <a:pt x="2394" y="3904"/>
                    <a:pt x="2430" y="4011"/>
                    <a:pt x="2501" y="4058"/>
                  </a:cubicBezTo>
                  <a:lnTo>
                    <a:pt x="2715" y="4177"/>
                  </a:lnTo>
                  <a:cubicBezTo>
                    <a:pt x="2775" y="4201"/>
                    <a:pt x="2846" y="4237"/>
                    <a:pt x="2906" y="4237"/>
                  </a:cubicBezTo>
                  <a:cubicBezTo>
                    <a:pt x="2977" y="4237"/>
                    <a:pt x="3037" y="4213"/>
                    <a:pt x="3096" y="4177"/>
                  </a:cubicBezTo>
                  <a:lnTo>
                    <a:pt x="6299" y="2344"/>
                  </a:lnTo>
                  <a:lnTo>
                    <a:pt x="7180" y="2844"/>
                  </a:lnTo>
                  <a:cubicBezTo>
                    <a:pt x="7299" y="2927"/>
                    <a:pt x="7299" y="3106"/>
                    <a:pt x="7180" y="3165"/>
                  </a:cubicBezTo>
                  <a:cubicBezTo>
                    <a:pt x="4823" y="4499"/>
                    <a:pt x="5823" y="3939"/>
                    <a:pt x="2989" y="5559"/>
                  </a:cubicBezTo>
                  <a:cubicBezTo>
                    <a:pt x="2960" y="5570"/>
                    <a:pt x="2930" y="5576"/>
                    <a:pt x="2900" y="5576"/>
                  </a:cubicBezTo>
                  <a:cubicBezTo>
                    <a:pt x="2870" y="5576"/>
                    <a:pt x="2840" y="5570"/>
                    <a:pt x="2811" y="5559"/>
                  </a:cubicBezTo>
                  <a:lnTo>
                    <a:pt x="275" y="4094"/>
                  </a:lnTo>
                  <a:cubicBezTo>
                    <a:pt x="249" y="4083"/>
                    <a:pt x="222" y="4078"/>
                    <a:pt x="196" y="4078"/>
                  </a:cubicBezTo>
                  <a:cubicBezTo>
                    <a:pt x="137" y="4078"/>
                    <a:pt x="81" y="4104"/>
                    <a:pt x="48" y="4154"/>
                  </a:cubicBezTo>
                  <a:cubicBezTo>
                    <a:pt x="1" y="4237"/>
                    <a:pt x="37" y="4332"/>
                    <a:pt x="108" y="4380"/>
                  </a:cubicBezTo>
                  <a:lnTo>
                    <a:pt x="2656" y="5844"/>
                  </a:lnTo>
                  <a:cubicBezTo>
                    <a:pt x="2727" y="5880"/>
                    <a:pt x="2811" y="5916"/>
                    <a:pt x="2906" y="5916"/>
                  </a:cubicBezTo>
                  <a:cubicBezTo>
                    <a:pt x="2989" y="5916"/>
                    <a:pt x="3085" y="5880"/>
                    <a:pt x="3156" y="5844"/>
                  </a:cubicBezTo>
                  <a:lnTo>
                    <a:pt x="6264" y="4070"/>
                  </a:lnTo>
                  <a:lnTo>
                    <a:pt x="7192" y="4606"/>
                  </a:lnTo>
                  <a:cubicBezTo>
                    <a:pt x="7311" y="4678"/>
                    <a:pt x="7311" y="4856"/>
                    <a:pt x="7192" y="4916"/>
                  </a:cubicBezTo>
                  <a:cubicBezTo>
                    <a:pt x="7097" y="4963"/>
                    <a:pt x="7121" y="4963"/>
                    <a:pt x="3013" y="7309"/>
                  </a:cubicBezTo>
                  <a:cubicBezTo>
                    <a:pt x="2983" y="7327"/>
                    <a:pt x="2954" y="7336"/>
                    <a:pt x="2924" y="7336"/>
                  </a:cubicBezTo>
                  <a:cubicBezTo>
                    <a:pt x="2894" y="7336"/>
                    <a:pt x="2864" y="7327"/>
                    <a:pt x="2835" y="7309"/>
                  </a:cubicBezTo>
                  <a:lnTo>
                    <a:pt x="1942" y="6797"/>
                  </a:lnTo>
                  <a:cubicBezTo>
                    <a:pt x="1913" y="6780"/>
                    <a:pt x="1883" y="6773"/>
                    <a:pt x="1854" y="6773"/>
                  </a:cubicBezTo>
                  <a:cubicBezTo>
                    <a:pt x="1798" y="6773"/>
                    <a:pt x="1747" y="6802"/>
                    <a:pt x="1715" y="6856"/>
                  </a:cubicBezTo>
                  <a:cubicBezTo>
                    <a:pt x="1668" y="6928"/>
                    <a:pt x="1703" y="7035"/>
                    <a:pt x="1775" y="7071"/>
                  </a:cubicBezTo>
                  <a:lnTo>
                    <a:pt x="2668" y="7595"/>
                  </a:lnTo>
                  <a:cubicBezTo>
                    <a:pt x="2739" y="7642"/>
                    <a:pt x="2835" y="7666"/>
                    <a:pt x="2918" y="7666"/>
                  </a:cubicBezTo>
                  <a:cubicBezTo>
                    <a:pt x="3013" y="7666"/>
                    <a:pt x="3096" y="7642"/>
                    <a:pt x="3168" y="7595"/>
                  </a:cubicBezTo>
                  <a:lnTo>
                    <a:pt x="6287" y="5821"/>
                  </a:lnTo>
                  <a:lnTo>
                    <a:pt x="7204" y="6356"/>
                  </a:lnTo>
                  <a:cubicBezTo>
                    <a:pt x="7323" y="6440"/>
                    <a:pt x="7323" y="6618"/>
                    <a:pt x="7204" y="6678"/>
                  </a:cubicBezTo>
                  <a:lnTo>
                    <a:pt x="6430" y="7118"/>
                  </a:lnTo>
                  <a:cubicBezTo>
                    <a:pt x="6287" y="7214"/>
                    <a:pt x="6347" y="7428"/>
                    <a:pt x="6502" y="7428"/>
                  </a:cubicBezTo>
                  <a:cubicBezTo>
                    <a:pt x="6585" y="7428"/>
                    <a:pt x="6549" y="7416"/>
                    <a:pt x="7359" y="6975"/>
                  </a:cubicBezTo>
                  <a:cubicBezTo>
                    <a:pt x="7716" y="6761"/>
                    <a:pt x="7716" y="6273"/>
                    <a:pt x="7383" y="6082"/>
                  </a:cubicBezTo>
                  <a:lnTo>
                    <a:pt x="6621" y="5642"/>
                  </a:lnTo>
                  <a:lnTo>
                    <a:pt x="7371" y="5213"/>
                  </a:lnTo>
                  <a:cubicBezTo>
                    <a:pt x="7538" y="5130"/>
                    <a:pt x="7621" y="4963"/>
                    <a:pt x="7621" y="4773"/>
                  </a:cubicBezTo>
                  <a:cubicBezTo>
                    <a:pt x="7621" y="4594"/>
                    <a:pt x="7538" y="4427"/>
                    <a:pt x="7371" y="4320"/>
                  </a:cubicBezTo>
                  <a:lnTo>
                    <a:pt x="6609" y="3892"/>
                  </a:lnTo>
                  <a:lnTo>
                    <a:pt x="7359" y="3463"/>
                  </a:lnTo>
                  <a:cubicBezTo>
                    <a:pt x="7514" y="3368"/>
                    <a:pt x="7609" y="3201"/>
                    <a:pt x="7609" y="3011"/>
                  </a:cubicBezTo>
                  <a:cubicBezTo>
                    <a:pt x="7609" y="2832"/>
                    <a:pt x="7514" y="2665"/>
                    <a:pt x="7359" y="2570"/>
                  </a:cubicBezTo>
                  <a:lnTo>
                    <a:pt x="6668" y="2165"/>
                  </a:lnTo>
                  <a:cubicBezTo>
                    <a:pt x="6668" y="427"/>
                    <a:pt x="6680" y="510"/>
                    <a:pt x="6621" y="451"/>
                  </a:cubicBezTo>
                  <a:cubicBezTo>
                    <a:pt x="6597" y="403"/>
                    <a:pt x="6609" y="439"/>
                    <a:pt x="5894" y="22"/>
                  </a:cubicBezTo>
                  <a:cubicBezTo>
                    <a:pt x="5872" y="7"/>
                    <a:pt x="5846" y="0"/>
                    <a:pt x="5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986100" y="3642074"/>
              <a:ext cx="129923" cy="63292"/>
            </a:xfrm>
            <a:custGeom>
              <a:rect b="b" l="l" r="r" t="t"/>
              <a:pathLst>
                <a:path extrusionOk="0" h="1990" w="4085">
                  <a:moveTo>
                    <a:pt x="3892" y="0"/>
                  </a:moveTo>
                  <a:cubicBezTo>
                    <a:pt x="3864" y="0"/>
                    <a:pt x="3835" y="8"/>
                    <a:pt x="3811" y="25"/>
                  </a:cubicBezTo>
                  <a:lnTo>
                    <a:pt x="965" y="1644"/>
                  </a:lnTo>
                  <a:cubicBezTo>
                    <a:pt x="935" y="1656"/>
                    <a:pt x="906" y="1662"/>
                    <a:pt x="876" y="1662"/>
                  </a:cubicBezTo>
                  <a:cubicBezTo>
                    <a:pt x="846" y="1662"/>
                    <a:pt x="816" y="1656"/>
                    <a:pt x="786" y="1644"/>
                  </a:cubicBezTo>
                  <a:lnTo>
                    <a:pt x="263" y="1346"/>
                  </a:lnTo>
                  <a:cubicBezTo>
                    <a:pt x="240" y="1331"/>
                    <a:pt x="214" y="1325"/>
                    <a:pt x="188" y="1325"/>
                  </a:cubicBezTo>
                  <a:cubicBezTo>
                    <a:pt x="130" y="1325"/>
                    <a:pt x="69" y="1357"/>
                    <a:pt x="36" y="1406"/>
                  </a:cubicBezTo>
                  <a:cubicBezTo>
                    <a:pt x="1" y="1477"/>
                    <a:pt x="24" y="1584"/>
                    <a:pt x="96" y="1632"/>
                  </a:cubicBezTo>
                  <a:cubicBezTo>
                    <a:pt x="572" y="1882"/>
                    <a:pt x="655" y="1989"/>
                    <a:pt x="870" y="1989"/>
                  </a:cubicBezTo>
                  <a:cubicBezTo>
                    <a:pt x="1108" y="1989"/>
                    <a:pt x="965" y="1989"/>
                    <a:pt x="3965" y="287"/>
                  </a:cubicBezTo>
                  <a:cubicBezTo>
                    <a:pt x="4061" y="263"/>
                    <a:pt x="4084" y="156"/>
                    <a:pt x="4025" y="84"/>
                  </a:cubicBezTo>
                  <a:cubicBezTo>
                    <a:pt x="4001" y="29"/>
                    <a:pt x="3947" y="0"/>
                    <a:pt x="3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862283" y="3599678"/>
              <a:ext cx="118696" cy="84156"/>
            </a:xfrm>
            <a:custGeom>
              <a:rect b="b" l="l" r="r" t="t"/>
              <a:pathLst>
                <a:path extrusionOk="0" h="2646" w="3732">
                  <a:moveTo>
                    <a:pt x="366" y="1"/>
                  </a:moveTo>
                  <a:cubicBezTo>
                    <a:pt x="332" y="1"/>
                    <a:pt x="299" y="9"/>
                    <a:pt x="274" y="24"/>
                  </a:cubicBezTo>
                  <a:cubicBezTo>
                    <a:pt x="0" y="250"/>
                    <a:pt x="36" y="679"/>
                    <a:pt x="346" y="858"/>
                  </a:cubicBezTo>
                  <a:cubicBezTo>
                    <a:pt x="3352" y="2574"/>
                    <a:pt x="3447" y="2644"/>
                    <a:pt x="3517" y="2644"/>
                  </a:cubicBezTo>
                  <a:cubicBezTo>
                    <a:pt x="3523" y="2644"/>
                    <a:pt x="3529" y="2644"/>
                    <a:pt x="3536" y="2644"/>
                  </a:cubicBezTo>
                  <a:cubicBezTo>
                    <a:pt x="3544" y="2645"/>
                    <a:pt x="3550" y="2645"/>
                    <a:pt x="3557" y="2645"/>
                  </a:cubicBezTo>
                  <a:cubicBezTo>
                    <a:pt x="3685" y="2645"/>
                    <a:pt x="3732" y="2436"/>
                    <a:pt x="3596" y="2346"/>
                  </a:cubicBezTo>
                  <a:lnTo>
                    <a:pt x="500" y="584"/>
                  </a:lnTo>
                  <a:cubicBezTo>
                    <a:pt x="381" y="524"/>
                    <a:pt x="381" y="358"/>
                    <a:pt x="465" y="286"/>
                  </a:cubicBezTo>
                  <a:cubicBezTo>
                    <a:pt x="536" y="227"/>
                    <a:pt x="536" y="119"/>
                    <a:pt x="500" y="60"/>
                  </a:cubicBezTo>
                  <a:cubicBezTo>
                    <a:pt x="465" y="18"/>
                    <a:pt x="414" y="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9" name="Google Shape;1479;p50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51"/>
          <p:cNvGrpSpPr/>
          <p:nvPr/>
        </p:nvGrpSpPr>
        <p:grpSpPr>
          <a:xfrm>
            <a:off x="2444844" y="1701598"/>
            <a:ext cx="4254312" cy="2349903"/>
            <a:chOff x="1601836" y="1624077"/>
            <a:chExt cx="4375964" cy="2415608"/>
          </a:xfrm>
        </p:grpSpPr>
        <p:sp>
          <p:nvSpPr>
            <p:cNvPr id="1485" name="Google Shape;1485;p51"/>
            <p:cNvSpPr/>
            <p:nvPr/>
          </p:nvSpPr>
          <p:spPr>
            <a:xfrm>
              <a:off x="2057822" y="2851308"/>
              <a:ext cx="22" cy="22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009C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1601836" y="1624077"/>
              <a:ext cx="1711140" cy="1217839"/>
            </a:xfrm>
            <a:custGeom>
              <a:rect b="b" l="l" r="r" t="t"/>
              <a:pathLst>
                <a:path extrusionOk="0" h="54283" w="76271">
                  <a:moveTo>
                    <a:pt x="66910" y="22907"/>
                  </a:moveTo>
                  <a:lnTo>
                    <a:pt x="66910" y="22907"/>
                  </a:lnTo>
                  <a:cubicBezTo>
                    <a:pt x="66905" y="22910"/>
                    <a:pt x="66899" y="22914"/>
                    <a:pt x="66893" y="22917"/>
                  </a:cubicBezTo>
                  <a:lnTo>
                    <a:pt x="67085" y="22981"/>
                  </a:lnTo>
                  <a:cubicBezTo>
                    <a:pt x="67027" y="22956"/>
                    <a:pt x="66969" y="22931"/>
                    <a:pt x="66910" y="22907"/>
                  </a:cubicBezTo>
                  <a:close/>
                  <a:moveTo>
                    <a:pt x="53835" y="1"/>
                  </a:moveTo>
                  <a:cubicBezTo>
                    <a:pt x="24165" y="1"/>
                    <a:pt x="0" y="24165"/>
                    <a:pt x="0" y="53835"/>
                  </a:cubicBezTo>
                  <a:lnTo>
                    <a:pt x="0" y="54283"/>
                  </a:lnTo>
                  <a:lnTo>
                    <a:pt x="609" y="53867"/>
                  </a:lnTo>
                  <a:cubicBezTo>
                    <a:pt x="3484" y="51872"/>
                    <a:pt x="6831" y="50879"/>
                    <a:pt x="10172" y="50879"/>
                  </a:cubicBezTo>
                  <a:cubicBezTo>
                    <a:pt x="13746" y="50879"/>
                    <a:pt x="17314" y="52016"/>
                    <a:pt x="20292" y="54283"/>
                  </a:cubicBezTo>
                  <a:lnTo>
                    <a:pt x="20292" y="53835"/>
                  </a:lnTo>
                  <a:cubicBezTo>
                    <a:pt x="20292" y="34509"/>
                    <a:pt x="36139" y="20226"/>
                    <a:pt x="53838" y="20226"/>
                  </a:cubicBezTo>
                  <a:cubicBezTo>
                    <a:pt x="58153" y="20226"/>
                    <a:pt x="62578" y="21075"/>
                    <a:pt x="66910" y="22907"/>
                  </a:cubicBezTo>
                  <a:lnTo>
                    <a:pt x="66910" y="22907"/>
                  </a:lnTo>
                  <a:cubicBezTo>
                    <a:pt x="72853" y="19352"/>
                    <a:pt x="76270" y="12733"/>
                    <a:pt x="75759" y="5826"/>
                  </a:cubicBezTo>
                  <a:lnTo>
                    <a:pt x="75663" y="4642"/>
                  </a:lnTo>
                  <a:cubicBezTo>
                    <a:pt x="68781" y="1569"/>
                    <a:pt x="61356" y="1"/>
                    <a:pt x="53835" y="1"/>
                  </a:cubicBez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1602553" y="2841952"/>
              <a:ext cx="22" cy="7942"/>
            </a:xfrm>
            <a:custGeom>
              <a:rect b="b" l="l" r="r" t="t"/>
              <a:pathLst>
                <a:path extrusionOk="0" h="354" w="1">
                  <a:moveTo>
                    <a:pt x="0" y="1"/>
                  </a:moveTo>
                  <a:lnTo>
                    <a:pt x="0" y="353"/>
                  </a:lnTo>
                  <a:cubicBezTo>
                    <a:pt x="0" y="225"/>
                    <a:pt x="0" y="129"/>
                    <a:pt x="0" y="1"/>
                  </a:cubicBezTo>
                  <a:close/>
                </a:path>
              </a:pathLst>
            </a:custGeom>
            <a:solidFill>
              <a:srgbClr val="009C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3102639" y="1727485"/>
              <a:ext cx="1414572" cy="2228872"/>
            </a:xfrm>
            <a:custGeom>
              <a:rect b="b" l="l" r="r" t="t"/>
              <a:pathLst>
                <a:path extrusionOk="0" h="99348" w="63052">
                  <a:moveTo>
                    <a:pt x="8770" y="1"/>
                  </a:moveTo>
                  <a:lnTo>
                    <a:pt x="8866" y="1217"/>
                  </a:lnTo>
                  <a:cubicBezTo>
                    <a:pt x="9410" y="8130"/>
                    <a:pt x="5985" y="14788"/>
                    <a:pt x="0" y="18340"/>
                  </a:cubicBezTo>
                  <a:cubicBezTo>
                    <a:pt x="12418" y="23589"/>
                    <a:pt x="20484" y="35751"/>
                    <a:pt x="20484" y="49226"/>
                  </a:cubicBezTo>
                  <a:cubicBezTo>
                    <a:pt x="20516" y="71374"/>
                    <a:pt x="34087" y="91250"/>
                    <a:pt x="54698" y="99347"/>
                  </a:cubicBezTo>
                  <a:cubicBezTo>
                    <a:pt x="60428" y="94962"/>
                    <a:pt x="63052" y="87633"/>
                    <a:pt x="61388" y="80592"/>
                  </a:cubicBezTo>
                  <a:lnTo>
                    <a:pt x="61292" y="80144"/>
                  </a:lnTo>
                  <a:cubicBezTo>
                    <a:pt x="48873" y="74895"/>
                    <a:pt x="40776" y="62700"/>
                    <a:pt x="40776" y="49226"/>
                  </a:cubicBezTo>
                  <a:cubicBezTo>
                    <a:pt x="40776" y="27942"/>
                    <a:pt x="28229" y="8642"/>
                    <a:pt x="8770" y="1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4276013" y="1624077"/>
              <a:ext cx="1701784" cy="1207788"/>
            </a:xfrm>
            <a:custGeom>
              <a:rect b="b" l="l" r="r" t="t"/>
              <a:pathLst>
                <a:path extrusionOk="0" h="53835" w="75854">
                  <a:moveTo>
                    <a:pt x="8948" y="22941"/>
                  </a:moveTo>
                  <a:lnTo>
                    <a:pt x="8948" y="22941"/>
                  </a:lnTo>
                  <a:cubicBezTo>
                    <a:pt x="8941" y="22944"/>
                    <a:pt x="8935" y="22946"/>
                    <a:pt x="8929" y="22949"/>
                  </a:cubicBezTo>
                  <a:lnTo>
                    <a:pt x="8961" y="22949"/>
                  </a:lnTo>
                  <a:cubicBezTo>
                    <a:pt x="8956" y="22946"/>
                    <a:pt x="8952" y="22944"/>
                    <a:pt x="8948" y="22941"/>
                  </a:cubicBezTo>
                  <a:close/>
                  <a:moveTo>
                    <a:pt x="22019" y="1"/>
                  </a:moveTo>
                  <a:cubicBezTo>
                    <a:pt x="15298" y="1"/>
                    <a:pt x="8641" y="1281"/>
                    <a:pt x="2399" y="3746"/>
                  </a:cubicBezTo>
                  <a:lnTo>
                    <a:pt x="2111" y="4610"/>
                  </a:lnTo>
                  <a:cubicBezTo>
                    <a:pt x="0" y="11550"/>
                    <a:pt x="2780" y="19066"/>
                    <a:pt x="8948" y="22941"/>
                  </a:cubicBezTo>
                  <a:lnTo>
                    <a:pt x="8948" y="22941"/>
                  </a:lnTo>
                  <a:cubicBezTo>
                    <a:pt x="13289" y="21104"/>
                    <a:pt x="17722" y="20252"/>
                    <a:pt x="22043" y="20252"/>
                  </a:cubicBezTo>
                  <a:cubicBezTo>
                    <a:pt x="39735" y="20252"/>
                    <a:pt x="55561" y="34523"/>
                    <a:pt x="55561" y="53835"/>
                  </a:cubicBezTo>
                  <a:cubicBezTo>
                    <a:pt x="58312" y="50937"/>
                    <a:pt x="62000" y="49480"/>
                    <a:pt x="65692" y="49480"/>
                  </a:cubicBezTo>
                  <a:cubicBezTo>
                    <a:pt x="69219" y="49480"/>
                    <a:pt x="72749" y="50809"/>
                    <a:pt x="75469" y="53483"/>
                  </a:cubicBezTo>
                  <a:lnTo>
                    <a:pt x="75853" y="53835"/>
                  </a:lnTo>
                  <a:cubicBezTo>
                    <a:pt x="75853" y="24165"/>
                    <a:pt x="51689" y="1"/>
                    <a:pt x="22019" y="1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4329837" y="2733832"/>
              <a:ext cx="1647963" cy="1305134"/>
            </a:xfrm>
            <a:custGeom>
              <a:rect b="b" l="l" r="r" t="t"/>
              <a:pathLst>
                <a:path extrusionOk="0" h="58174" w="73455">
                  <a:moveTo>
                    <a:pt x="6562" y="35258"/>
                  </a:moveTo>
                  <a:cubicBezTo>
                    <a:pt x="6573" y="35263"/>
                    <a:pt x="6585" y="35268"/>
                    <a:pt x="6597" y="35272"/>
                  </a:cubicBezTo>
                  <a:lnTo>
                    <a:pt x="6597" y="35272"/>
                  </a:lnTo>
                  <a:lnTo>
                    <a:pt x="6594" y="35258"/>
                  </a:lnTo>
                  <a:close/>
                  <a:moveTo>
                    <a:pt x="63329" y="0"/>
                  </a:moveTo>
                  <a:cubicBezTo>
                    <a:pt x="59622" y="0"/>
                    <a:pt x="55920" y="1466"/>
                    <a:pt x="53162" y="4372"/>
                  </a:cubicBezTo>
                  <a:cubicBezTo>
                    <a:pt x="53162" y="15606"/>
                    <a:pt x="47529" y="26104"/>
                    <a:pt x="38152" y="32313"/>
                  </a:cubicBezTo>
                  <a:cubicBezTo>
                    <a:pt x="32576" y="36024"/>
                    <a:pt x="26128" y="37913"/>
                    <a:pt x="19637" y="37913"/>
                  </a:cubicBezTo>
                  <a:cubicBezTo>
                    <a:pt x="15224" y="37913"/>
                    <a:pt x="10790" y="37040"/>
                    <a:pt x="6597" y="35272"/>
                  </a:cubicBezTo>
                  <a:lnTo>
                    <a:pt x="6597" y="35272"/>
                  </a:lnTo>
                  <a:lnTo>
                    <a:pt x="6690" y="35706"/>
                  </a:lnTo>
                  <a:cubicBezTo>
                    <a:pt x="8354" y="42747"/>
                    <a:pt x="5730" y="50076"/>
                    <a:pt x="0" y="54461"/>
                  </a:cubicBezTo>
                  <a:cubicBezTo>
                    <a:pt x="6242" y="56926"/>
                    <a:pt x="12899" y="58174"/>
                    <a:pt x="19620" y="58174"/>
                  </a:cubicBezTo>
                  <a:cubicBezTo>
                    <a:pt x="49290" y="58174"/>
                    <a:pt x="73454" y="34041"/>
                    <a:pt x="73454" y="4372"/>
                  </a:cubicBezTo>
                  <a:lnTo>
                    <a:pt x="73102" y="3988"/>
                  </a:lnTo>
                  <a:cubicBezTo>
                    <a:pt x="70374" y="1322"/>
                    <a:pt x="66849" y="0"/>
                    <a:pt x="63329" y="0"/>
                  </a:cubicBez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1602553" y="2765759"/>
              <a:ext cx="1663039" cy="1273927"/>
            </a:xfrm>
            <a:custGeom>
              <a:rect b="b" l="l" r="r" t="t"/>
              <a:pathLst>
                <a:path extrusionOk="0" h="56783" w="74127">
                  <a:moveTo>
                    <a:pt x="66861" y="33867"/>
                  </a:moveTo>
                  <a:lnTo>
                    <a:pt x="66854" y="33883"/>
                  </a:lnTo>
                  <a:lnTo>
                    <a:pt x="66854" y="33883"/>
                  </a:lnTo>
                  <a:cubicBezTo>
                    <a:pt x="66867" y="33878"/>
                    <a:pt x="66880" y="33872"/>
                    <a:pt x="66893" y="33867"/>
                  </a:cubicBezTo>
                  <a:close/>
                  <a:moveTo>
                    <a:pt x="10163" y="1"/>
                  </a:moveTo>
                  <a:cubicBezTo>
                    <a:pt x="6825" y="1"/>
                    <a:pt x="3485" y="1002"/>
                    <a:pt x="609" y="3013"/>
                  </a:cubicBezTo>
                  <a:lnTo>
                    <a:pt x="0" y="3429"/>
                  </a:lnTo>
                  <a:cubicBezTo>
                    <a:pt x="256" y="32874"/>
                    <a:pt x="24293" y="56783"/>
                    <a:pt x="53835" y="56783"/>
                  </a:cubicBezTo>
                  <a:cubicBezTo>
                    <a:pt x="60780" y="56783"/>
                    <a:pt x="67661" y="55439"/>
                    <a:pt x="74126" y="52814"/>
                  </a:cubicBezTo>
                  <a:lnTo>
                    <a:pt x="74126" y="52814"/>
                  </a:lnTo>
                  <a:cubicBezTo>
                    <a:pt x="73518" y="53038"/>
                    <a:pt x="72910" y="53262"/>
                    <a:pt x="72302" y="53486"/>
                  </a:cubicBezTo>
                  <a:cubicBezTo>
                    <a:pt x="66061" y="49485"/>
                    <a:pt x="63596" y="41548"/>
                    <a:pt x="66509" y="34699"/>
                  </a:cubicBezTo>
                  <a:lnTo>
                    <a:pt x="66854" y="33883"/>
                  </a:lnTo>
                  <a:lnTo>
                    <a:pt x="66854" y="33883"/>
                  </a:lnTo>
                  <a:cubicBezTo>
                    <a:pt x="62533" y="35706"/>
                    <a:pt x="58119" y="36552"/>
                    <a:pt x="53813" y="36552"/>
                  </a:cubicBezTo>
                  <a:cubicBezTo>
                    <a:pt x="36280" y="36552"/>
                    <a:pt x="20549" y="22535"/>
                    <a:pt x="20292" y="3429"/>
                  </a:cubicBezTo>
                  <a:cubicBezTo>
                    <a:pt x="17298" y="1146"/>
                    <a:pt x="13732" y="1"/>
                    <a:pt x="10163" y="1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3028668" y="1707383"/>
              <a:ext cx="1448336" cy="2258307"/>
            </a:xfrm>
            <a:custGeom>
              <a:rect b="b" l="l" r="r" t="t"/>
              <a:pathLst>
                <a:path extrusionOk="0" h="100660" w="64557">
                  <a:moveTo>
                    <a:pt x="57963" y="1"/>
                  </a:moveTo>
                  <a:lnTo>
                    <a:pt x="57963" y="1"/>
                  </a:lnTo>
                  <a:cubicBezTo>
                    <a:pt x="37352" y="8098"/>
                    <a:pt x="23813" y="27974"/>
                    <a:pt x="23781" y="50122"/>
                  </a:cubicBezTo>
                  <a:cubicBezTo>
                    <a:pt x="23749" y="63596"/>
                    <a:pt x="15683" y="75791"/>
                    <a:pt x="3265" y="81040"/>
                  </a:cubicBezTo>
                  <a:lnTo>
                    <a:pt x="2913" y="81904"/>
                  </a:lnTo>
                  <a:cubicBezTo>
                    <a:pt x="0" y="88721"/>
                    <a:pt x="2465" y="96658"/>
                    <a:pt x="8738" y="100659"/>
                  </a:cubicBezTo>
                  <a:cubicBezTo>
                    <a:pt x="29926" y="92882"/>
                    <a:pt x="44041" y="72718"/>
                    <a:pt x="44073" y="50122"/>
                  </a:cubicBezTo>
                  <a:cubicBezTo>
                    <a:pt x="44073" y="36647"/>
                    <a:pt x="52138" y="24485"/>
                    <a:pt x="64557" y="19236"/>
                  </a:cubicBezTo>
                  <a:cubicBezTo>
                    <a:pt x="58380" y="15363"/>
                    <a:pt x="55563" y="7842"/>
                    <a:pt x="57707" y="897"/>
                  </a:cubicBezTo>
                  <a:lnTo>
                    <a:pt x="57963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3205305" y="3613191"/>
              <a:ext cx="49581" cy="206828"/>
            </a:xfrm>
            <a:custGeom>
              <a:rect b="b" l="l" r="r" t="t"/>
              <a:pathLst>
                <a:path extrusionOk="0" h="9219" w="2210">
                  <a:moveTo>
                    <a:pt x="1" y="0"/>
                  </a:moveTo>
                  <a:lnTo>
                    <a:pt x="1" y="9218"/>
                  </a:lnTo>
                  <a:lnTo>
                    <a:pt x="2209" y="9218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3273533" y="3677807"/>
              <a:ext cx="49559" cy="142215"/>
            </a:xfrm>
            <a:custGeom>
              <a:rect b="b" l="l" r="r" t="t"/>
              <a:pathLst>
                <a:path extrusionOk="0" h="6339" w="2209">
                  <a:moveTo>
                    <a:pt x="1" y="1"/>
                  </a:moveTo>
                  <a:lnTo>
                    <a:pt x="1" y="6338"/>
                  </a:lnTo>
                  <a:lnTo>
                    <a:pt x="2209" y="6338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3341760" y="3575858"/>
              <a:ext cx="49559" cy="244160"/>
            </a:xfrm>
            <a:custGeom>
              <a:rect b="b" l="l" r="r" t="t"/>
              <a:pathLst>
                <a:path extrusionOk="0" h="10883" w="2209">
                  <a:moveTo>
                    <a:pt x="0" y="0"/>
                  </a:moveTo>
                  <a:lnTo>
                    <a:pt x="0" y="10882"/>
                  </a:lnTo>
                  <a:lnTo>
                    <a:pt x="2209" y="10882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3178741" y="3496860"/>
              <a:ext cx="236981" cy="96246"/>
            </a:xfrm>
            <a:custGeom>
              <a:rect b="b" l="l" r="r" t="t"/>
              <a:pathLst>
                <a:path extrusionOk="0" h="4290" w="10563">
                  <a:moveTo>
                    <a:pt x="10531" y="0"/>
                  </a:moveTo>
                  <a:lnTo>
                    <a:pt x="8258" y="288"/>
                  </a:lnTo>
                  <a:lnTo>
                    <a:pt x="5282" y="3553"/>
                  </a:lnTo>
                  <a:lnTo>
                    <a:pt x="2273" y="2433"/>
                  </a:lnTo>
                  <a:lnTo>
                    <a:pt x="1" y="3969"/>
                  </a:lnTo>
                  <a:lnTo>
                    <a:pt x="225" y="4289"/>
                  </a:lnTo>
                  <a:lnTo>
                    <a:pt x="2337" y="2849"/>
                  </a:lnTo>
                  <a:lnTo>
                    <a:pt x="5378" y="4033"/>
                  </a:lnTo>
                  <a:lnTo>
                    <a:pt x="8450" y="640"/>
                  </a:lnTo>
                  <a:lnTo>
                    <a:pt x="10563" y="384"/>
                  </a:lnTo>
                  <a:lnTo>
                    <a:pt x="10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1763396" y="2903000"/>
              <a:ext cx="155138" cy="131424"/>
            </a:xfrm>
            <a:custGeom>
              <a:rect b="b" l="l" r="r" t="t"/>
              <a:pathLst>
                <a:path extrusionOk="0" h="5858" w="6915">
                  <a:moveTo>
                    <a:pt x="993" y="0"/>
                  </a:moveTo>
                  <a:cubicBezTo>
                    <a:pt x="705" y="417"/>
                    <a:pt x="545" y="865"/>
                    <a:pt x="481" y="1377"/>
                  </a:cubicBezTo>
                  <a:lnTo>
                    <a:pt x="97" y="4193"/>
                  </a:lnTo>
                  <a:cubicBezTo>
                    <a:pt x="1" y="5057"/>
                    <a:pt x="705" y="5858"/>
                    <a:pt x="1569" y="5858"/>
                  </a:cubicBezTo>
                  <a:lnTo>
                    <a:pt x="5346" y="5858"/>
                  </a:lnTo>
                  <a:cubicBezTo>
                    <a:pt x="6242" y="5858"/>
                    <a:pt x="6914" y="5089"/>
                    <a:pt x="6818" y="4193"/>
                  </a:cubicBezTo>
                  <a:lnTo>
                    <a:pt x="6434" y="1377"/>
                  </a:lnTo>
                  <a:cubicBezTo>
                    <a:pt x="6370" y="865"/>
                    <a:pt x="6210" y="417"/>
                    <a:pt x="5922" y="0"/>
                  </a:cubicBezTo>
                  <a:cubicBezTo>
                    <a:pt x="5298" y="817"/>
                    <a:pt x="4378" y="1225"/>
                    <a:pt x="3457" y="1225"/>
                  </a:cubicBezTo>
                  <a:cubicBezTo>
                    <a:pt x="2537" y="1225"/>
                    <a:pt x="1617" y="817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1784217" y="2818977"/>
              <a:ext cx="99118" cy="84311"/>
            </a:xfrm>
            <a:custGeom>
              <a:rect b="b" l="l" r="r" t="t"/>
              <a:pathLst>
                <a:path extrusionOk="0" h="3758" w="4418">
                  <a:moveTo>
                    <a:pt x="2529" y="1"/>
                  </a:moveTo>
                  <a:cubicBezTo>
                    <a:pt x="833" y="1"/>
                    <a:pt x="1" y="2017"/>
                    <a:pt x="1185" y="3201"/>
                  </a:cubicBezTo>
                  <a:cubicBezTo>
                    <a:pt x="1570" y="3586"/>
                    <a:pt x="2045" y="3758"/>
                    <a:pt x="2512" y="3758"/>
                  </a:cubicBezTo>
                  <a:cubicBezTo>
                    <a:pt x="3483" y="3758"/>
                    <a:pt x="4418" y="3013"/>
                    <a:pt x="4418" y="1889"/>
                  </a:cubicBezTo>
                  <a:cubicBezTo>
                    <a:pt x="4418" y="833"/>
                    <a:pt x="3554" y="1"/>
                    <a:pt x="2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1661425" y="2988459"/>
              <a:ext cx="97682" cy="81865"/>
            </a:xfrm>
            <a:custGeom>
              <a:rect b="b" l="l" r="r" t="t"/>
              <a:pathLst>
                <a:path extrusionOk="0" h="3649" w="4354">
                  <a:moveTo>
                    <a:pt x="609" y="0"/>
                  </a:moveTo>
                  <a:cubicBezTo>
                    <a:pt x="449" y="224"/>
                    <a:pt x="321" y="544"/>
                    <a:pt x="289" y="832"/>
                  </a:cubicBezTo>
                  <a:lnTo>
                    <a:pt x="65" y="2625"/>
                  </a:lnTo>
                  <a:cubicBezTo>
                    <a:pt x="1" y="3169"/>
                    <a:pt x="417" y="3649"/>
                    <a:pt x="993" y="3649"/>
                  </a:cubicBezTo>
                  <a:lnTo>
                    <a:pt x="3362" y="3649"/>
                  </a:lnTo>
                  <a:cubicBezTo>
                    <a:pt x="3906" y="3649"/>
                    <a:pt x="4354" y="3169"/>
                    <a:pt x="4290" y="2625"/>
                  </a:cubicBezTo>
                  <a:lnTo>
                    <a:pt x="4034" y="832"/>
                  </a:lnTo>
                  <a:cubicBezTo>
                    <a:pt x="4002" y="544"/>
                    <a:pt x="3906" y="224"/>
                    <a:pt x="3714" y="0"/>
                  </a:cubicBezTo>
                  <a:cubicBezTo>
                    <a:pt x="3330" y="496"/>
                    <a:pt x="2753" y="744"/>
                    <a:pt x="2173" y="744"/>
                  </a:cubicBezTo>
                  <a:cubicBezTo>
                    <a:pt x="1593" y="744"/>
                    <a:pt x="1009" y="496"/>
                    <a:pt x="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1673653" y="2934590"/>
              <a:ext cx="63199" cy="54068"/>
            </a:xfrm>
            <a:custGeom>
              <a:rect b="b" l="l" r="r" t="t"/>
              <a:pathLst>
                <a:path extrusionOk="0" h="2410" w="2817">
                  <a:moveTo>
                    <a:pt x="1600" y="1"/>
                  </a:moveTo>
                  <a:cubicBezTo>
                    <a:pt x="544" y="1"/>
                    <a:pt x="0" y="1281"/>
                    <a:pt x="768" y="2049"/>
                  </a:cubicBezTo>
                  <a:cubicBezTo>
                    <a:pt x="1007" y="2299"/>
                    <a:pt x="1307" y="2410"/>
                    <a:pt x="1603" y="2410"/>
                  </a:cubicBezTo>
                  <a:cubicBezTo>
                    <a:pt x="2218" y="2410"/>
                    <a:pt x="2817" y="1930"/>
                    <a:pt x="2817" y="1217"/>
                  </a:cubicBezTo>
                  <a:cubicBezTo>
                    <a:pt x="2817" y="545"/>
                    <a:pt x="2272" y="1"/>
                    <a:pt x="1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1922826" y="2988459"/>
              <a:ext cx="98333" cy="81910"/>
            </a:xfrm>
            <a:custGeom>
              <a:rect b="b" l="l" r="r" t="t"/>
              <a:pathLst>
                <a:path extrusionOk="0" h="3651" w="4383">
                  <a:moveTo>
                    <a:pt x="640" y="0"/>
                  </a:moveTo>
                  <a:cubicBezTo>
                    <a:pt x="480" y="224"/>
                    <a:pt x="352" y="544"/>
                    <a:pt x="320" y="832"/>
                  </a:cubicBezTo>
                  <a:lnTo>
                    <a:pt x="96" y="2625"/>
                  </a:lnTo>
                  <a:cubicBezTo>
                    <a:pt x="0" y="3169"/>
                    <a:pt x="448" y="3649"/>
                    <a:pt x="1024" y="3649"/>
                  </a:cubicBezTo>
                  <a:lnTo>
                    <a:pt x="3361" y="3649"/>
                  </a:lnTo>
                  <a:cubicBezTo>
                    <a:pt x="3378" y="3650"/>
                    <a:pt x="3395" y="3650"/>
                    <a:pt x="3412" y="3650"/>
                  </a:cubicBezTo>
                  <a:cubicBezTo>
                    <a:pt x="3963" y="3650"/>
                    <a:pt x="4382" y="3153"/>
                    <a:pt x="4289" y="2625"/>
                  </a:cubicBezTo>
                  <a:lnTo>
                    <a:pt x="4065" y="832"/>
                  </a:lnTo>
                  <a:cubicBezTo>
                    <a:pt x="4033" y="544"/>
                    <a:pt x="3905" y="256"/>
                    <a:pt x="3745" y="0"/>
                  </a:cubicBezTo>
                  <a:cubicBezTo>
                    <a:pt x="3345" y="496"/>
                    <a:pt x="2769" y="744"/>
                    <a:pt x="2193" y="744"/>
                  </a:cubicBezTo>
                  <a:cubicBezTo>
                    <a:pt x="1616" y="744"/>
                    <a:pt x="1040" y="496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1935749" y="2934590"/>
              <a:ext cx="63199" cy="54068"/>
            </a:xfrm>
            <a:custGeom>
              <a:rect b="b" l="l" r="r" t="t"/>
              <a:pathLst>
                <a:path extrusionOk="0" h="2410" w="2817">
                  <a:moveTo>
                    <a:pt x="1601" y="1"/>
                  </a:moveTo>
                  <a:cubicBezTo>
                    <a:pt x="544" y="1"/>
                    <a:pt x="0" y="1281"/>
                    <a:pt x="736" y="2049"/>
                  </a:cubicBezTo>
                  <a:cubicBezTo>
                    <a:pt x="986" y="2299"/>
                    <a:pt x="1293" y="2410"/>
                    <a:pt x="1594" y="2410"/>
                  </a:cubicBezTo>
                  <a:cubicBezTo>
                    <a:pt x="2219" y="2410"/>
                    <a:pt x="2817" y="1930"/>
                    <a:pt x="2817" y="1217"/>
                  </a:cubicBezTo>
                  <a:cubicBezTo>
                    <a:pt x="2817" y="545"/>
                    <a:pt x="2273" y="1"/>
                    <a:pt x="1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2928963" y="1746376"/>
              <a:ext cx="231843" cy="214299"/>
            </a:xfrm>
            <a:custGeom>
              <a:rect b="b" l="l" r="r" t="t"/>
              <a:pathLst>
                <a:path extrusionOk="0" h="9552" w="10334">
                  <a:moveTo>
                    <a:pt x="4965" y="1227"/>
                  </a:moveTo>
                  <a:cubicBezTo>
                    <a:pt x="5067" y="1227"/>
                    <a:pt x="5171" y="1231"/>
                    <a:pt x="5277" y="1239"/>
                  </a:cubicBezTo>
                  <a:cubicBezTo>
                    <a:pt x="8413" y="1495"/>
                    <a:pt x="9693" y="5432"/>
                    <a:pt x="7293" y="7480"/>
                  </a:cubicBezTo>
                  <a:cubicBezTo>
                    <a:pt x="6619" y="8054"/>
                    <a:pt x="5798" y="8332"/>
                    <a:pt x="4984" y="8332"/>
                  </a:cubicBezTo>
                  <a:cubicBezTo>
                    <a:pt x="3981" y="8332"/>
                    <a:pt x="2989" y="7909"/>
                    <a:pt x="2300" y="7096"/>
                  </a:cubicBezTo>
                  <a:cubicBezTo>
                    <a:pt x="289" y="4745"/>
                    <a:pt x="1987" y="1227"/>
                    <a:pt x="4965" y="1227"/>
                  </a:cubicBezTo>
                  <a:close/>
                  <a:moveTo>
                    <a:pt x="5036" y="0"/>
                  </a:moveTo>
                  <a:cubicBezTo>
                    <a:pt x="2726" y="0"/>
                    <a:pt x="477" y="1669"/>
                    <a:pt x="252" y="4376"/>
                  </a:cubicBezTo>
                  <a:cubicBezTo>
                    <a:pt x="1" y="7386"/>
                    <a:pt x="2432" y="9552"/>
                    <a:pt x="5019" y="9552"/>
                  </a:cubicBezTo>
                  <a:cubicBezTo>
                    <a:pt x="6063" y="9552"/>
                    <a:pt x="7132" y="9200"/>
                    <a:pt x="8061" y="8409"/>
                  </a:cubicBezTo>
                  <a:cubicBezTo>
                    <a:pt x="10078" y="6712"/>
                    <a:pt x="10334" y="3704"/>
                    <a:pt x="8637" y="1687"/>
                  </a:cubicBezTo>
                  <a:cubicBezTo>
                    <a:pt x="7648" y="526"/>
                    <a:pt x="6332" y="0"/>
                    <a:pt x="5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2989495" y="1804329"/>
              <a:ext cx="105983" cy="98176"/>
            </a:xfrm>
            <a:custGeom>
              <a:rect b="b" l="l" r="r" t="t"/>
              <a:pathLst>
                <a:path extrusionOk="0" h="4376" w="4724">
                  <a:moveTo>
                    <a:pt x="2313" y="0"/>
                  </a:moveTo>
                  <a:cubicBezTo>
                    <a:pt x="1253" y="0"/>
                    <a:pt x="217" y="765"/>
                    <a:pt x="114" y="2017"/>
                  </a:cubicBezTo>
                  <a:cubicBezTo>
                    <a:pt x="0" y="3382"/>
                    <a:pt x="1116" y="4375"/>
                    <a:pt x="2300" y="4375"/>
                  </a:cubicBezTo>
                  <a:cubicBezTo>
                    <a:pt x="2781" y="4375"/>
                    <a:pt x="3273" y="4211"/>
                    <a:pt x="3699" y="3841"/>
                  </a:cubicBezTo>
                  <a:cubicBezTo>
                    <a:pt x="4627" y="3073"/>
                    <a:pt x="4723" y="1697"/>
                    <a:pt x="3955" y="769"/>
                  </a:cubicBezTo>
                  <a:cubicBezTo>
                    <a:pt x="3507" y="240"/>
                    <a:pt x="2906" y="0"/>
                    <a:pt x="2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2833139" y="1915634"/>
              <a:ext cx="126601" cy="107150"/>
            </a:xfrm>
            <a:custGeom>
              <a:rect b="b" l="l" r="r" t="t"/>
              <a:pathLst>
                <a:path extrusionOk="0" h="4776" w="5643">
                  <a:moveTo>
                    <a:pt x="4171" y="0"/>
                  </a:moveTo>
                  <a:lnTo>
                    <a:pt x="938" y="2753"/>
                  </a:lnTo>
                  <a:cubicBezTo>
                    <a:pt x="0" y="3513"/>
                    <a:pt x="728" y="4775"/>
                    <a:pt x="1660" y="4775"/>
                  </a:cubicBezTo>
                  <a:cubicBezTo>
                    <a:pt x="1905" y="4775"/>
                    <a:pt x="2164" y="4688"/>
                    <a:pt x="2410" y="4481"/>
                  </a:cubicBezTo>
                  <a:lnTo>
                    <a:pt x="5643" y="1761"/>
                  </a:lnTo>
                  <a:cubicBezTo>
                    <a:pt x="5323" y="1537"/>
                    <a:pt x="5035" y="1281"/>
                    <a:pt x="4779" y="961"/>
                  </a:cubicBezTo>
                  <a:cubicBezTo>
                    <a:pt x="4555" y="672"/>
                    <a:pt x="4331" y="352"/>
                    <a:pt x="4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4247250" y="3599550"/>
              <a:ext cx="147936" cy="220469"/>
            </a:xfrm>
            <a:custGeom>
              <a:rect b="b" l="l" r="r" t="t"/>
              <a:pathLst>
                <a:path extrusionOk="0" h="9827" w="6594">
                  <a:moveTo>
                    <a:pt x="5858" y="1152"/>
                  </a:moveTo>
                  <a:lnTo>
                    <a:pt x="5858" y="1569"/>
                  </a:lnTo>
                  <a:lnTo>
                    <a:pt x="1697" y="1569"/>
                  </a:lnTo>
                  <a:lnTo>
                    <a:pt x="1697" y="1152"/>
                  </a:lnTo>
                  <a:close/>
                  <a:moveTo>
                    <a:pt x="5858" y="2401"/>
                  </a:moveTo>
                  <a:lnTo>
                    <a:pt x="5858" y="2785"/>
                  </a:lnTo>
                  <a:lnTo>
                    <a:pt x="769" y="2785"/>
                  </a:lnTo>
                  <a:lnTo>
                    <a:pt x="769" y="2401"/>
                  </a:lnTo>
                  <a:close/>
                  <a:moveTo>
                    <a:pt x="5858" y="3617"/>
                  </a:moveTo>
                  <a:lnTo>
                    <a:pt x="5858" y="4001"/>
                  </a:lnTo>
                  <a:lnTo>
                    <a:pt x="769" y="4001"/>
                  </a:lnTo>
                  <a:lnTo>
                    <a:pt x="769" y="3617"/>
                  </a:lnTo>
                  <a:close/>
                  <a:moveTo>
                    <a:pt x="5858" y="5633"/>
                  </a:moveTo>
                  <a:lnTo>
                    <a:pt x="5858" y="6049"/>
                  </a:lnTo>
                  <a:lnTo>
                    <a:pt x="769" y="6049"/>
                  </a:lnTo>
                  <a:lnTo>
                    <a:pt x="769" y="5633"/>
                  </a:lnTo>
                  <a:close/>
                  <a:moveTo>
                    <a:pt x="3009" y="6881"/>
                  </a:moveTo>
                  <a:lnTo>
                    <a:pt x="3009" y="7266"/>
                  </a:lnTo>
                  <a:lnTo>
                    <a:pt x="769" y="7266"/>
                  </a:lnTo>
                  <a:lnTo>
                    <a:pt x="769" y="6881"/>
                  </a:lnTo>
                  <a:close/>
                  <a:moveTo>
                    <a:pt x="5858" y="6881"/>
                  </a:moveTo>
                  <a:lnTo>
                    <a:pt x="5858" y="7266"/>
                  </a:lnTo>
                  <a:lnTo>
                    <a:pt x="3777" y="7266"/>
                  </a:lnTo>
                  <a:lnTo>
                    <a:pt x="3777" y="6881"/>
                  </a:lnTo>
                  <a:close/>
                  <a:moveTo>
                    <a:pt x="5858" y="8098"/>
                  </a:moveTo>
                  <a:lnTo>
                    <a:pt x="5858" y="8514"/>
                  </a:lnTo>
                  <a:lnTo>
                    <a:pt x="769" y="8514"/>
                  </a:lnTo>
                  <a:lnTo>
                    <a:pt x="769" y="8098"/>
                  </a:lnTo>
                  <a:close/>
                  <a:moveTo>
                    <a:pt x="1" y="0"/>
                  </a:moveTo>
                  <a:lnTo>
                    <a:pt x="1" y="9826"/>
                  </a:lnTo>
                  <a:lnTo>
                    <a:pt x="6594" y="9826"/>
                  </a:lnTo>
                  <a:lnTo>
                    <a:pt x="6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4211353" y="3556451"/>
              <a:ext cx="166602" cy="224776"/>
            </a:xfrm>
            <a:custGeom>
              <a:rect b="b" l="l" r="r" t="t"/>
              <a:pathLst>
                <a:path extrusionOk="0" h="10019" w="7426">
                  <a:moveTo>
                    <a:pt x="0" y="1"/>
                  </a:moveTo>
                  <a:lnTo>
                    <a:pt x="0" y="10019"/>
                  </a:lnTo>
                  <a:lnTo>
                    <a:pt x="1153" y="10019"/>
                  </a:lnTo>
                  <a:lnTo>
                    <a:pt x="1153" y="1281"/>
                  </a:lnTo>
                  <a:lnTo>
                    <a:pt x="7426" y="1281"/>
                  </a:lnTo>
                  <a:lnTo>
                    <a:pt x="7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4610599" y="1687953"/>
              <a:ext cx="129270" cy="125726"/>
            </a:xfrm>
            <a:custGeom>
              <a:rect b="b" l="l" r="r" t="t"/>
              <a:pathLst>
                <a:path extrusionOk="0" h="5604" w="5762">
                  <a:moveTo>
                    <a:pt x="3616" y="1"/>
                  </a:moveTo>
                  <a:cubicBezTo>
                    <a:pt x="2285" y="1"/>
                    <a:pt x="993" y="480"/>
                    <a:pt x="1" y="1379"/>
                  </a:cubicBezTo>
                  <a:lnTo>
                    <a:pt x="4546" y="5604"/>
                  </a:lnTo>
                  <a:cubicBezTo>
                    <a:pt x="5378" y="4483"/>
                    <a:pt x="5762" y="3107"/>
                    <a:pt x="5634" y="1731"/>
                  </a:cubicBezTo>
                  <a:lnTo>
                    <a:pt x="5506" y="515"/>
                  </a:lnTo>
                  <a:cubicBezTo>
                    <a:pt x="5474" y="227"/>
                    <a:pt x="5250" y="34"/>
                    <a:pt x="4962" y="2"/>
                  </a:cubicBezTo>
                  <a:lnTo>
                    <a:pt x="3746" y="2"/>
                  </a:lnTo>
                  <a:cubicBezTo>
                    <a:pt x="3702" y="1"/>
                    <a:pt x="3659" y="1"/>
                    <a:pt x="3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4591933" y="1730357"/>
              <a:ext cx="109887" cy="103425"/>
            </a:xfrm>
            <a:custGeom>
              <a:rect b="b" l="l" r="r" t="t"/>
              <a:pathLst>
                <a:path extrusionOk="0" h="4610" w="4898">
                  <a:moveTo>
                    <a:pt x="289" y="1"/>
                  </a:moveTo>
                  <a:lnTo>
                    <a:pt x="257" y="65"/>
                  </a:lnTo>
                  <a:lnTo>
                    <a:pt x="1" y="321"/>
                  </a:lnTo>
                  <a:lnTo>
                    <a:pt x="4578" y="4610"/>
                  </a:lnTo>
                  <a:lnTo>
                    <a:pt x="4834" y="4322"/>
                  </a:lnTo>
                  <a:lnTo>
                    <a:pt x="4898" y="425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4462679" y="1748306"/>
              <a:ext cx="222623" cy="224776"/>
            </a:xfrm>
            <a:custGeom>
              <a:rect b="b" l="l" r="r" t="t"/>
              <a:pathLst>
                <a:path extrusionOk="0" h="10019" w="9923">
                  <a:moveTo>
                    <a:pt x="4944" y="2944"/>
                  </a:moveTo>
                  <a:cubicBezTo>
                    <a:pt x="6719" y="2944"/>
                    <a:pt x="7696" y="5077"/>
                    <a:pt x="6466" y="6402"/>
                  </a:cubicBezTo>
                  <a:cubicBezTo>
                    <a:pt x="6059" y="6843"/>
                    <a:pt x="5499" y="7068"/>
                    <a:pt x="4938" y="7068"/>
                  </a:cubicBezTo>
                  <a:cubicBezTo>
                    <a:pt x="4442" y="7068"/>
                    <a:pt x="3944" y="6891"/>
                    <a:pt x="3553" y="6530"/>
                  </a:cubicBezTo>
                  <a:cubicBezTo>
                    <a:pt x="2209" y="5282"/>
                    <a:pt x="3041" y="3010"/>
                    <a:pt x="4865" y="2946"/>
                  </a:cubicBezTo>
                  <a:cubicBezTo>
                    <a:pt x="4892" y="2945"/>
                    <a:pt x="4918" y="2944"/>
                    <a:pt x="4944" y="2944"/>
                  </a:cubicBezTo>
                  <a:close/>
                  <a:moveTo>
                    <a:pt x="5314" y="1"/>
                  </a:moveTo>
                  <a:lnTo>
                    <a:pt x="1" y="5762"/>
                  </a:lnTo>
                  <a:lnTo>
                    <a:pt x="4577" y="10019"/>
                  </a:lnTo>
                  <a:lnTo>
                    <a:pt x="9922" y="4258"/>
                  </a:lnTo>
                  <a:lnTo>
                    <a:pt x="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4543538" y="1831521"/>
              <a:ext cx="62773" cy="58847"/>
            </a:xfrm>
            <a:custGeom>
              <a:rect b="b" l="l" r="r" t="t"/>
              <a:pathLst>
                <a:path extrusionOk="0" h="2623" w="2798">
                  <a:moveTo>
                    <a:pt x="1347" y="0"/>
                  </a:moveTo>
                  <a:cubicBezTo>
                    <a:pt x="661" y="0"/>
                    <a:pt x="1" y="552"/>
                    <a:pt x="45" y="1349"/>
                  </a:cubicBezTo>
                  <a:cubicBezTo>
                    <a:pt x="66" y="2133"/>
                    <a:pt x="705" y="2622"/>
                    <a:pt x="1366" y="2622"/>
                  </a:cubicBezTo>
                  <a:cubicBezTo>
                    <a:pt x="1703" y="2622"/>
                    <a:pt x="2047" y="2494"/>
                    <a:pt x="2318" y="2213"/>
                  </a:cubicBezTo>
                  <a:cubicBezTo>
                    <a:pt x="2798" y="1669"/>
                    <a:pt x="2766" y="837"/>
                    <a:pt x="2222" y="357"/>
                  </a:cubicBezTo>
                  <a:cubicBezTo>
                    <a:pt x="1965" y="110"/>
                    <a:pt x="1654" y="0"/>
                    <a:pt x="1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4382965" y="1813662"/>
              <a:ext cx="124963" cy="94810"/>
            </a:xfrm>
            <a:custGeom>
              <a:rect b="b" l="l" r="r" t="t"/>
              <a:pathLst>
                <a:path extrusionOk="0" h="4226" w="5570">
                  <a:moveTo>
                    <a:pt x="5570" y="1"/>
                  </a:moveTo>
                  <a:lnTo>
                    <a:pt x="3554" y="161"/>
                  </a:lnTo>
                  <a:cubicBezTo>
                    <a:pt x="2689" y="257"/>
                    <a:pt x="1889" y="641"/>
                    <a:pt x="1313" y="1281"/>
                  </a:cubicBezTo>
                  <a:lnTo>
                    <a:pt x="1" y="2689"/>
                  </a:lnTo>
                  <a:lnTo>
                    <a:pt x="1633" y="4225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4540240" y="1919942"/>
              <a:ext cx="87609" cy="129270"/>
            </a:xfrm>
            <a:custGeom>
              <a:rect b="b" l="l" r="r" t="t"/>
              <a:pathLst>
                <a:path extrusionOk="0" h="5762" w="3905">
                  <a:moveTo>
                    <a:pt x="3905" y="0"/>
                  </a:moveTo>
                  <a:lnTo>
                    <a:pt x="0" y="4225"/>
                  </a:lnTo>
                  <a:lnTo>
                    <a:pt x="1633" y="5761"/>
                  </a:lnTo>
                  <a:lnTo>
                    <a:pt x="2945" y="4321"/>
                  </a:lnTo>
                  <a:cubicBezTo>
                    <a:pt x="3521" y="3681"/>
                    <a:pt x="3873" y="2849"/>
                    <a:pt x="3873" y="1985"/>
                  </a:cubicBezTo>
                  <a:lnTo>
                    <a:pt x="3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4452628" y="1899839"/>
              <a:ext cx="50277" cy="50995"/>
            </a:xfrm>
            <a:custGeom>
              <a:rect b="b" l="l" r="r" t="t"/>
              <a:pathLst>
                <a:path extrusionOk="0" h="2273" w="2241">
                  <a:moveTo>
                    <a:pt x="993" y="0"/>
                  </a:moveTo>
                  <a:lnTo>
                    <a:pt x="0" y="1088"/>
                  </a:lnTo>
                  <a:lnTo>
                    <a:pt x="1281" y="2273"/>
                  </a:lnTo>
                  <a:lnTo>
                    <a:pt x="2241" y="1184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4492115" y="1936455"/>
              <a:ext cx="50299" cy="50277"/>
            </a:xfrm>
            <a:custGeom>
              <a:rect b="b" l="l" r="r" t="t"/>
              <a:pathLst>
                <a:path extrusionOk="0" h="2241" w="2242">
                  <a:moveTo>
                    <a:pt x="961" y="1"/>
                  </a:moveTo>
                  <a:lnTo>
                    <a:pt x="1" y="1057"/>
                  </a:lnTo>
                  <a:lnTo>
                    <a:pt x="1249" y="2241"/>
                  </a:lnTo>
                  <a:lnTo>
                    <a:pt x="2241" y="1185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5605877" y="2843388"/>
              <a:ext cx="254929" cy="217978"/>
            </a:xfrm>
            <a:custGeom>
              <a:rect b="b" l="l" r="r" t="t"/>
              <a:pathLst>
                <a:path extrusionOk="0" h="9716" w="11363">
                  <a:moveTo>
                    <a:pt x="6977" y="2081"/>
                  </a:moveTo>
                  <a:lnTo>
                    <a:pt x="6977" y="2657"/>
                  </a:lnTo>
                  <a:cubicBezTo>
                    <a:pt x="7266" y="2689"/>
                    <a:pt x="7554" y="2850"/>
                    <a:pt x="7746" y="3074"/>
                  </a:cubicBezTo>
                  <a:cubicBezTo>
                    <a:pt x="7938" y="3330"/>
                    <a:pt x="8034" y="3618"/>
                    <a:pt x="8002" y="3938"/>
                  </a:cubicBezTo>
                  <a:lnTo>
                    <a:pt x="7202" y="3938"/>
                  </a:lnTo>
                  <a:cubicBezTo>
                    <a:pt x="7234" y="3778"/>
                    <a:pt x="7170" y="3586"/>
                    <a:pt x="7074" y="3458"/>
                  </a:cubicBezTo>
                  <a:cubicBezTo>
                    <a:pt x="6994" y="3352"/>
                    <a:pt x="6892" y="3289"/>
                    <a:pt x="6787" y="3289"/>
                  </a:cubicBezTo>
                  <a:cubicBezTo>
                    <a:pt x="6765" y="3289"/>
                    <a:pt x="6743" y="3292"/>
                    <a:pt x="6721" y="3298"/>
                  </a:cubicBezTo>
                  <a:cubicBezTo>
                    <a:pt x="6699" y="3292"/>
                    <a:pt x="6676" y="3289"/>
                    <a:pt x="6654" y="3289"/>
                  </a:cubicBezTo>
                  <a:cubicBezTo>
                    <a:pt x="6549" y="3289"/>
                    <a:pt x="6448" y="3347"/>
                    <a:pt x="6369" y="3426"/>
                  </a:cubicBezTo>
                  <a:cubicBezTo>
                    <a:pt x="6273" y="3522"/>
                    <a:pt x="6241" y="3650"/>
                    <a:pt x="6241" y="3778"/>
                  </a:cubicBezTo>
                  <a:cubicBezTo>
                    <a:pt x="6209" y="3906"/>
                    <a:pt x="6273" y="4034"/>
                    <a:pt x="6337" y="4130"/>
                  </a:cubicBezTo>
                  <a:cubicBezTo>
                    <a:pt x="6465" y="4226"/>
                    <a:pt x="6625" y="4322"/>
                    <a:pt x="6785" y="4386"/>
                  </a:cubicBezTo>
                  <a:cubicBezTo>
                    <a:pt x="6977" y="4450"/>
                    <a:pt x="7170" y="4546"/>
                    <a:pt x="7330" y="4642"/>
                  </a:cubicBezTo>
                  <a:cubicBezTo>
                    <a:pt x="7458" y="4706"/>
                    <a:pt x="7586" y="4802"/>
                    <a:pt x="7682" y="4898"/>
                  </a:cubicBezTo>
                  <a:cubicBezTo>
                    <a:pt x="7778" y="4994"/>
                    <a:pt x="7874" y="5122"/>
                    <a:pt x="7906" y="5250"/>
                  </a:cubicBezTo>
                  <a:cubicBezTo>
                    <a:pt x="7970" y="5378"/>
                    <a:pt x="8002" y="5538"/>
                    <a:pt x="8002" y="5666"/>
                  </a:cubicBezTo>
                  <a:cubicBezTo>
                    <a:pt x="8002" y="5954"/>
                    <a:pt x="7906" y="6242"/>
                    <a:pt x="7714" y="6434"/>
                  </a:cubicBezTo>
                  <a:cubicBezTo>
                    <a:pt x="7490" y="6658"/>
                    <a:pt x="7202" y="6754"/>
                    <a:pt x="6913" y="6786"/>
                  </a:cubicBezTo>
                  <a:lnTo>
                    <a:pt x="6913" y="7330"/>
                  </a:lnTo>
                  <a:lnTo>
                    <a:pt x="6465" y="7330"/>
                  </a:lnTo>
                  <a:lnTo>
                    <a:pt x="6465" y="6786"/>
                  </a:lnTo>
                  <a:cubicBezTo>
                    <a:pt x="6113" y="6754"/>
                    <a:pt x="5825" y="6626"/>
                    <a:pt x="5569" y="6402"/>
                  </a:cubicBezTo>
                  <a:cubicBezTo>
                    <a:pt x="5345" y="6146"/>
                    <a:pt x="5249" y="5794"/>
                    <a:pt x="5249" y="5474"/>
                  </a:cubicBezTo>
                  <a:lnTo>
                    <a:pt x="6049" y="5474"/>
                  </a:lnTo>
                  <a:cubicBezTo>
                    <a:pt x="6049" y="5666"/>
                    <a:pt x="6113" y="5826"/>
                    <a:pt x="6209" y="5986"/>
                  </a:cubicBezTo>
                  <a:cubicBezTo>
                    <a:pt x="6315" y="6092"/>
                    <a:pt x="6443" y="6154"/>
                    <a:pt x="6575" y="6154"/>
                  </a:cubicBezTo>
                  <a:cubicBezTo>
                    <a:pt x="6603" y="6154"/>
                    <a:pt x="6630" y="6152"/>
                    <a:pt x="6657" y="6146"/>
                  </a:cubicBezTo>
                  <a:cubicBezTo>
                    <a:pt x="6686" y="6152"/>
                    <a:pt x="6714" y="6154"/>
                    <a:pt x="6742" y="6154"/>
                  </a:cubicBezTo>
                  <a:cubicBezTo>
                    <a:pt x="6872" y="6154"/>
                    <a:pt x="6995" y="6097"/>
                    <a:pt x="7074" y="6018"/>
                  </a:cubicBezTo>
                  <a:cubicBezTo>
                    <a:pt x="7170" y="5922"/>
                    <a:pt x="7234" y="5794"/>
                    <a:pt x="7202" y="5666"/>
                  </a:cubicBezTo>
                  <a:cubicBezTo>
                    <a:pt x="7234" y="5538"/>
                    <a:pt x="7170" y="5410"/>
                    <a:pt x="7106" y="5314"/>
                  </a:cubicBezTo>
                  <a:cubicBezTo>
                    <a:pt x="6977" y="5218"/>
                    <a:pt x="6817" y="5122"/>
                    <a:pt x="6657" y="5058"/>
                  </a:cubicBezTo>
                  <a:cubicBezTo>
                    <a:pt x="6497" y="4994"/>
                    <a:pt x="6305" y="4930"/>
                    <a:pt x="6145" y="4834"/>
                  </a:cubicBezTo>
                  <a:cubicBezTo>
                    <a:pt x="6017" y="4770"/>
                    <a:pt x="5889" y="4706"/>
                    <a:pt x="5761" y="4578"/>
                  </a:cubicBezTo>
                  <a:cubicBezTo>
                    <a:pt x="5665" y="4482"/>
                    <a:pt x="5569" y="4386"/>
                    <a:pt x="5505" y="4258"/>
                  </a:cubicBezTo>
                  <a:cubicBezTo>
                    <a:pt x="5473" y="4098"/>
                    <a:pt x="5441" y="3938"/>
                    <a:pt x="5441" y="3778"/>
                  </a:cubicBezTo>
                  <a:cubicBezTo>
                    <a:pt x="5409" y="3490"/>
                    <a:pt x="5537" y="3202"/>
                    <a:pt x="5729" y="3010"/>
                  </a:cubicBezTo>
                  <a:cubicBezTo>
                    <a:pt x="5953" y="2786"/>
                    <a:pt x="6241" y="2689"/>
                    <a:pt x="6529" y="2657"/>
                  </a:cubicBezTo>
                  <a:lnTo>
                    <a:pt x="6529" y="2081"/>
                  </a:lnTo>
                  <a:close/>
                  <a:moveTo>
                    <a:pt x="6497" y="1"/>
                  </a:moveTo>
                  <a:cubicBezTo>
                    <a:pt x="2177" y="1"/>
                    <a:pt x="0" y="5218"/>
                    <a:pt x="3073" y="8291"/>
                  </a:cubicBezTo>
                  <a:cubicBezTo>
                    <a:pt x="4057" y="9274"/>
                    <a:pt x="5272" y="9715"/>
                    <a:pt x="6465" y="9715"/>
                  </a:cubicBezTo>
                  <a:cubicBezTo>
                    <a:pt x="8961" y="9715"/>
                    <a:pt x="11362" y="7789"/>
                    <a:pt x="11362" y="4866"/>
                  </a:cubicBezTo>
                  <a:cubicBezTo>
                    <a:pt x="11362" y="2177"/>
                    <a:pt x="9186" y="1"/>
                    <a:pt x="6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5848589" y="2853461"/>
              <a:ext cx="54584" cy="99095"/>
            </a:xfrm>
            <a:custGeom>
              <a:rect b="b" l="l" r="r" t="t"/>
              <a:pathLst>
                <a:path extrusionOk="0" h="4417" w="2433">
                  <a:moveTo>
                    <a:pt x="800" y="0"/>
                  </a:moveTo>
                  <a:lnTo>
                    <a:pt x="0" y="800"/>
                  </a:lnTo>
                  <a:cubicBezTo>
                    <a:pt x="864" y="1824"/>
                    <a:pt x="1312" y="3073"/>
                    <a:pt x="1312" y="4417"/>
                  </a:cubicBezTo>
                  <a:lnTo>
                    <a:pt x="2433" y="4417"/>
                  </a:lnTo>
                  <a:cubicBezTo>
                    <a:pt x="2433" y="2785"/>
                    <a:pt x="1857" y="1216"/>
                    <a:pt x="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5646800" y="2801028"/>
              <a:ext cx="98400" cy="61068"/>
            </a:xfrm>
            <a:custGeom>
              <a:rect b="b" l="l" r="r" t="t"/>
              <a:pathLst>
                <a:path extrusionOk="0" h="2722" w="4386">
                  <a:moveTo>
                    <a:pt x="4385" y="1"/>
                  </a:moveTo>
                  <a:cubicBezTo>
                    <a:pt x="2753" y="65"/>
                    <a:pt x="1185" y="737"/>
                    <a:pt x="1" y="1889"/>
                  </a:cubicBezTo>
                  <a:lnTo>
                    <a:pt x="769" y="2721"/>
                  </a:lnTo>
                  <a:cubicBezTo>
                    <a:pt x="1729" y="1761"/>
                    <a:pt x="3041" y="1185"/>
                    <a:pt x="4385" y="1121"/>
                  </a:cubicBezTo>
                  <a:lnTo>
                    <a:pt x="43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5601570" y="2965462"/>
              <a:ext cx="60328" cy="92657"/>
            </a:xfrm>
            <a:custGeom>
              <a:rect b="b" l="l" r="r" t="t"/>
              <a:pathLst>
                <a:path extrusionOk="0" h="4130" w="2689">
                  <a:moveTo>
                    <a:pt x="0" y="1"/>
                  </a:moveTo>
                  <a:cubicBezTo>
                    <a:pt x="128" y="1569"/>
                    <a:pt x="800" y="3010"/>
                    <a:pt x="1888" y="4130"/>
                  </a:cubicBezTo>
                  <a:lnTo>
                    <a:pt x="2689" y="3330"/>
                  </a:lnTo>
                  <a:cubicBezTo>
                    <a:pt x="1824" y="2433"/>
                    <a:pt x="1248" y="1249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5758823" y="2801028"/>
              <a:ext cx="99118" cy="61068"/>
            </a:xfrm>
            <a:custGeom>
              <a:rect b="b" l="l" r="r" t="t"/>
              <a:pathLst>
                <a:path extrusionOk="0" h="2722" w="4418">
                  <a:moveTo>
                    <a:pt x="0" y="1"/>
                  </a:moveTo>
                  <a:lnTo>
                    <a:pt x="0" y="1121"/>
                  </a:lnTo>
                  <a:cubicBezTo>
                    <a:pt x="1345" y="1217"/>
                    <a:pt x="2625" y="1761"/>
                    <a:pt x="3617" y="2721"/>
                  </a:cubicBezTo>
                  <a:lnTo>
                    <a:pt x="4417" y="1921"/>
                  </a:lnTo>
                  <a:cubicBezTo>
                    <a:pt x="3233" y="769"/>
                    <a:pt x="1633" y="6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5600852" y="2853461"/>
              <a:ext cx="54584" cy="99095"/>
            </a:xfrm>
            <a:custGeom>
              <a:rect b="b" l="l" r="r" t="t"/>
              <a:pathLst>
                <a:path extrusionOk="0" h="4417" w="2433">
                  <a:moveTo>
                    <a:pt x="1632" y="0"/>
                  </a:moveTo>
                  <a:cubicBezTo>
                    <a:pt x="576" y="1248"/>
                    <a:pt x="0" y="2785"/>
                    <a:pt x="0" y="4417"/>
                  </a:cubicBezTo>
                  <a:lnTo>
                    <a:pt x="1120" y="4417"/>
                  </a:lnTo>
                  <a:cubicBezTo>
                    <a:pt x="1120" y="3105"/>
                    <a:pt x="1568" y="1824"/>
                    <a:pt x="2433" y="800"/>
                  </a:cubicBezTo>
                  <a:lnTo>
                    <a:pt x="1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5842127" y="2965462"/>
              <a:ext cx="61046" cy="92657"/>
            </a:xfrm>
            <a:custGeom>
              <a:rect b="b" l="l" r="r" t="t"/>
              <a:pathLst>
                <a:path extrusionOk="0" h="4130" w="2721">
                  <a:moveTo>
                    <a:pt x="1568" y="1"/>
                  </a:moveTo>
                  <a:cubicBezTo>
                    <a:pt x="1440" y="1249"/>
                    <a:pt x="896" y="2433"/>
                    <a:pt x="0" y="3330"/>
                  </a:cubicBezTo>
                  <a:lnTo>
                    <a:pt x="800" y="4130"/>
                  </a:lnTo>
                  <a:cubicBezTo>
                    <a:pt x="1889" y="3010"/>
                    <a:pt x="2561" y="1569"/>
                    <a:pt x="2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5653262" y="3049485"/>
              <a:ext cx="91939" cy="53889"/>
            </a:xfrm>
            <a:custGeom>
              <a:rect b="b" l="l" r="r" t="t"/>
              <a:pathLst>
                <a:path extrusionOk="0" h="2402" w="4098">
                  <a:moveTo>
                    <a:pt x="801" y="1"/>
                  </a:moveTo>
                  <a:lnTo>
                    <a:pt x="1" y="801"/>
                  </a:lnTo>
                  <a:cubicBezTo>
                    <a:pt x="1153" y="1761"/>
                    <a:pt x="2593" y="2337"/>
                    <a:pt x="4097" y="2401"/>
                  </a:cubicBezTo>
                  <a:lnTo>
                    <a:pt x="4097" y="1281"/>
                  </a:lnTo>
                  <a:cubicBezTo>
                    <a:pt x="2881" y="1217"/>
                    <a:pt x="1729" y="769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5758105" y="3049485"/>
              <a:ext cx="92657" cy="53889"/>
            </a:xfrm>
            <a:custGeom>
              <a:rect b="b" l="l" r="r" t="t"/>
              <a:pathLst>
                <a:path extrusionOk="0" h="2402" w="4130">
                  <a:moveTo>
                    <a:pt x="3329" y="1"/>
                  </a:moveTo>
                  <a:cubicBezTo>
                    <a:pt x="2369" y="769"/>
                    <a:pt x="1217" y="1217"/>
                    <a:pt x="0" y="1281"/>
                  </a:cubicBezTo>
                  <a:lnTo>
                    <a:pt x="0" y="2401"/>
                  </a:lnTo>
                  <a:cubicBezTo>
                    <a:pt x="1505" y="2337"/>
                    <a:pt x="2977" y="1761"/>
                    <a:pt x="4129" y="801"/>
                  </a:cubicBezTo>
                  <a:lnTo>
                    <a:pt x="33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5" name="Google Shape;1525;p51"/>
          <p:cNvSpPr txBox="1"/>
          <p:nvPr/>
        </p:nvSpPr>
        <p:spPr>
          <a:xfrm>
            <a:off x="7179999" y="4007375"/>
            <a:ext cx="11574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3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3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04800" marR="12700" rtl="0" algn="ctr">
              <a:lnSpc>
                <a:spcPct val="1319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6" name="Google Shape;1526;p51"/>
          <p:cNvSpPr txBox="1"/>
          <p:nvPr/>
        </p:nvSpPr>
        <p:spPr>
          <a:xfrm>
            <a:off x="7178499" y="1168862"/>
            <a:ext cx="11604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32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319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7" name="Google Shape;1527;p51"/>
          <p:cNvSpPr txBox="1"/>
          <p:nvPr/>
        </p:nvSpPr>
        <p:spPr>
          <a:xfrm>
            <a:off x="786047" y="4007375"/>
            <a:ext cx="116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32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319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8" name="Google Shape;1528;p51"/>
          <p:cNvSpPr txBox="1"/>
          <p:nvPr/>
        </p:nvSpPr>
        <p:spPr>
          <a:xfrm>
            <a:off x="786047" y="2606040"/>
            <a:ext cx="116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3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319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9" name="Google Shape;1529;p51"/>
          <p:cNvSpPr txBox="1"/>
          <p:nvPr/>
        </p:nvSpPr>
        <p:spPr>
          <a:xfrm>
            <a:off x="786047" y="1189862"/>
            <a:ext cx="116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625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PLUTO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0" name="Google Shape;1530;p51"/>
          <p:cNvSpPr txBox="1"/>
          <p:nvPr/>
        </p:nvSpPr>
        <p:spPr>
          <a:xfrm>
            <a:off x="466247" y="2989825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te being re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d, Mars 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is 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a cold place, not hot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1" name="Google Shape;1531;p51"/>
          <p:cNvSpPr txBox="1"/>
          <p:nvPr/>
        </p:nvSpPr>
        <p:spPr>
          <a:xfrm>
            <a:off x="6858699" y="4394095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name, but it’s hot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2" name="Google Shape;1532;p51"/>
          <p:cNvSpPr txBox="1"/>
          <p:nvPr/>
        </p:nvSpPr>
        <p:spPr>
          <a:xfrm>
            <a:off x="466247" y="1575682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 planet from the Sun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3" name="Google Shape;1533;p51"/>
          <p:cNvSpPr txBox="1"/>
          <p:nvPr/>
        </p:nvSpPr>
        <p:spPr>
          <a:xfrm>
            <a:off x="7178499" y="2606040"/>
            <a:ext cx="1160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63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4" name="Google Shape;1534;p51"/>
          <p:cNvSpPr txBox="1"/>
          <p:nvPr/>
        </p:nvSpPr>
        <p:spPr>
          <a:xfrm>
            <a:off x="6858699" y="2989825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planet from the Sun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5" name="Google Shape;1535;p51"/>
          <p:cNvSpPr txBox="1"/>
          <p:nvPr/>
        </p:nvSpPr>
        <p:spPr>
          <a:xfrm>
            <a:off x="6858699" y="1575682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mostly of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hydrogen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6" name="Google Shape;1536;p51"/>
          <p:cNvSpPr/>
          <p:nvPr/>
        </p:nvSpPr>
        <p:spPr>
          <a:xfrm>
            <a:off x="1139447" y="2247055"/>
            <a:ext cx="453600" cy="453600"/>
          </a:xfrm>
          <a:prstGeom prst="ellipse">
            <a:avLst/>
          </a:prstGeom>
          <a:solidFill>
            <a:srgbClr val="EF476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12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7" name="Google Shape;1537;p51"/>
          <p:cNvSpPr/>
          <p:nvPr/>
        </p:nvSpPr>
        <p:spPr>
          <a:xfrm>
            <a:off x="1139447" y="3657600"/>
            <a:ext cx="453600" cy="453600"/>
          </a:xfrm>
          <a:prstGeom prst="ellipse">
            <a:avLst/>
          </a:prstGeom>
          <a:solidFill>
            <a:srgbClr val="26547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12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8" name="Google Shape;1538;p51"/>
          <p:cNvSpPr/>
          <p:nvPr/>
        </p:nvSpPr>
        <p:spPr>
          <a:xfrm>
            <a:off x="1139447" y="829300"/>
            <a:ext cx="453600" cy="453600"/>
          </a:xfrm>
          <a:prstGeom prst="ellipse">
            <a:avLst/>
          </a:prstGeom>
          <a:solidFill>
            <a:srgbClr val="26547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12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9" name="Google Shape;1539;p51"/>
          <p:cNvSpPr/>
          <p:nvPr/>
        </p:nvSpPr>
        <p:spPr>
          <a:xfrm>
            <a:off x="7531899" y="829300"/>
            <a:ext cx="453600" cy="453600"/>
          </a:xfrm>
          <a:prstGeom prst="ellipse">
            <a:avLst/>
          </a:prstGeom>
          <a:solidFill>
            <a:srgbClr val="EF476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12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40" name="Google Shape;1540;p51"/>
          <p:cNvSpPr/>
          <p:nvPr/>
        </p:nvSpPr>
        <p:spPr>
          <a:xfrm>
            <a:off x="7531899" y="2231136"/>
            <a:ext cx="453600" cy="453600"/>
          </a:xfrm>
          <a:prstGeom prst="ellipse">
            <a:avLst/>
          </a:prstGeom>
          <a:solidFill>
            <a:srgbClr val="26547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05</a:t>
            </a:r>
            <a:endParaRPr sz="12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41" name="Google Shape;1541;p51"/>
          <p:cNvSpPr/>
          <p:nvPr/>
        </p:nvSpPr>
        <p:spPr>
          <a:xfrm>
            <a:off x="7531899" y="3657600"/>
            <a:ext cx="453600" cy="453600"/>
          </a:xfrm>
          <a:prstGeom prst="ellipse">
            <a:avLst/>
          </a:prstGeom>
          <a:solidFill>
            <a:srgbClr val="EF476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06</a:t>
            </a:r>
            <a:endParaRPr sz="12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42" name="Google Shape;1542;p51"/>
          <p:cNvSpPr txBox="1"/>
          <p:nvPr/>
        </p:nvSpPr>
        <p:spPr>
          <a:xfrm>
            <a:off x="466247" y="4394095"/>
            <a:ext cx="18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closest planet from the Sun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3" name="Google Shape;1543;p51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52"/>
          <p:cNvGrpSpPr/>
          <p:nvPr/>
        </p:nvGrpSpPr>
        <p:grpSpPr>
          <a:xfrm>
            <a:off x="2307551" y="1700663"/>
            <a:ext cx="4551939" cy="2168221"/>
            <a:chOff x="2960943" y="2020971"/>
            <a:chExt cx="3175846" cy="1498943"/>
          </a:xfrm>
        </p:grpSpPr>
        <p:sp>
          <p:nvSpPr>
            <p:cNvPr id="1549" name="Google Shape;1549;p52"/>
            <p:cNvSpPr/>
            <p:nvPr/>
          </p:nvSpPr>
          <p:spPr>
            <a:xfrm>
              <a:off x="2960943" y="2025731"/>
              <a:ext cx="678136" cy="801753"/>
            </a:xfrm>
            <a:custGeom>
              <a:rect b="b" l="l" r="r" t="t"/>
              <a:pathLst>
                <a:path extrusionOk="0" h="54072" w="45735">
                  <a:moveTo>
                    <a:pt x="41366" y="0"/>
                  </a:moveTo>
                  <a:lnTo>
                    <a:pt x="40564" y="121"/>
                  </a:lnTo>
                  <a:lnTo>
                    <a:pt x="38199" y="441"/>
                  </a:lnTo>
                  <a:lnTo>
                    <a:pt x="33710" y="1524"/>
                  </a:lnTo>
                  <a:lnTo>
                    <a:pt x="29421" y="3007"/>
                  </a:lnTo>
                  <a:lnTo>
                    <a:pt x="25333" y="4971"/>
                  </a:lnTo>
                  <a:lnTo>
                    <a:pt x="21485" y="7336"/>
                  </a:lnTo>
                  <a:lnTo>
                    <a:pt x="17837" y="10141"/>
                  </a:lnTo>
                  <a:lnTo>
                    <a:pt x="14470" y="13348"/>
                  </a:lnTo>
                  <a:lnTo>
                    <a:pt x="11344" y="16955"/>
                  </a:lnTo>
                  <a:lnTo>
                    <a:pt x="9901" y="18960"/>
                  </a:lnTo>
                  <a:lnTo>
                    <a:pt x="8578" y="20884"/>
                  </a:lnTo>
                  <a:lnTo>
                    <a:pt x="6253" y="24892"/>
                  </a:lnTo>
                  <a:lnTo>
                    <a:pt x="4249" y="29100"/>
                  </a:lnTo>
                  <a:lnTo>
                    <a:pt x="2646" y="33429"/>
                  </a:lnTo>
                  <a:lnTo>
                    <a:pt x="1403" y="37879"/>
                  </a:lnTo>
                  <a:lnTo>
                    <a:pt x="521" y="42408"/>
                  </a:lnTo>
                  <a:lnTo>
                    <a:pt x="80" y="47017"/>
                  </a:lnTo>
                  <a:lnTo>
                    <a:pt x="0" y="51667"/>
                  </a:lnTo>
                  <a:lnTo>
                    <a:pt x="120" y="54032"/>
                  </a:lnTo>
                  <a:lnTo>
                    <a:pt x="7055" y="49503"/>
                  </a:lnTo>
                  <a:lnTo>
                    <a:pt x="14590" y="54072"/>
                  </a:lnTo>
                  <a:lnTo>
                    <a:pt x="14470" y="52268"/>
                  </a:lnTo>
                  <a:lnTo>
                    <a:pt x="14430" y="48741"/>
                  </a:lnTo>
                  <a:lnTo>
                    <a:pt x="14711" y="45214"/>
                  </a:lnTo>
                  <a:lnTo>
                    <a:pt x="15312" y="41727"/>
                  </a:lnTo>
                  <a:lnTo>
                    <a:pt x="16234" y="38360"/>
                  </a:lnTo>
                  <a:lnTo>
                    <a:pt x="17436" y="35033"/>
                  </a:lnTo>
                  <a:lnTo>
                    <a:pt x="18919" y="31826"/>
                  </a:lnTo>
                  <a:lnTo>
                    <a:pt x="20683" y="28780"/>
                  </a:lnTo>
                  <a:lnTo>
                    <a:pt x="21685" y="27297"/>
                  </a:lnTo>
                  <a:lnTo>
                    <a:pt x="22647" y="26014"/>
                  </a:lnTo>
                  <a:lnTo>
                    <a:pt x="24611" y="23649"/>
                  </a:lnTo>
                  <a:lnTo>
                    <a:pt x="26695" y="21565"/>
                  </a:lnTo>
                  <a:lnTo>
                    <a:pt x="28940" y="19721"/>
                  </a:lnTo>
                  <a:lnTo>
                    <a:pt x="31265" y="18158"/>
                  </a:lnTo>
                  <a:lnTo>
                    <a:pt x="33750" y="16875"/>
                  </a:lnTo>
                  <a:lnTo>
                    <a:pt x="36355" y="15793"/>
                  </a:lnTo>
                  <a:lnTo>
                    <a:pt x="39121" y="15031"/>
                  </a:lnTo>
                  <a:lnTo>
                    <a:pt x="40564" y="14711"/>
                  </a:lnTo>
                  <a:lnTo>
                    <a:pt x="41005" y="14631"/>
                  </a:lnTo>
                  <a:lnTo>
                    <a:pt x="41486" y="14550"/>
                  </a:lnTo>
                  <a:lnTo>
                    <a:pt x="45735" y="7536"/>
                  </a:lnTo>
                  <a:lnTo>
                    <a:pt x="41366" y="0"/>
                  </a:lnTo>
                  <a:close/>
                </a:path>
              </a:pathLst>
            </a:custGeom>
            <a:solidFill>
              <a:srgbClr val="26547C"/>
            </a:solidFill>
            <a:ln cap="rnd" cmpd="sng" w="1302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2"/>
            <p:cNvSpPr/>
            <p:nvPr/>
          </p:nvSpPr>
          <p:spPr>
            <a:xfrm>
              <a:off x="2962723" y="2759159"/>
              <a:ext cx="726281" cy="760755"/>
            </a:xfrm>
            <a:custGeom>
              <a:rect b="b" l="l" r="r" t="t"/>
              <a:pathLst>
                <a:path extrusionOk="0" h="51307" w="48982">
                  <a:moveTo>
                    <a:pt x="6935" y="0"/>
                  </a:moveTo>
                  <a:lnTo>
                    <a:pt x="0" y="4530"/>
                  </a:lnTo>
                  <a:lnTo>
                    <a:pt x="41" y="5051"/>
                  </a:lnTo>
                  <a:lnTo>
                    <a:pt x="81" y="5532"/>
                  </a:lnTo>
                  <a:lnTo>
                    <a:pt x="281" y="7336"/>
                  </a:lnTo>
                  <a:lnTo>
                    <a:pt x="802" y="10863"/>
                  </a:lnTo>
                  <a:lnTo>
                    <a:pt x="1564" y="14350"/>
                  </a:lnTo>
                  <a:lnTo>
                    <a:pt x="2566" y="17757"/>
                  </a:lnTo>
                  <a:lnTo>
                    <a:pt x="3808" y="21124"/>
                  </a:lnTo>
                  <a:lnTo>
                    <a:pt x="5251" y="24371"/>
                  </a:lnTo>
                  <a:lnTo>
                    <a:pt x="6895" y="27537"/>
                  </a:lnTo>
                  <a:lnTo>
                    <a:pt x="8779" y="30584"/>
                  </a:lnTo>
                  <a:lnTo>
                    <a:pt x="9781" y="32067"/>
                  </a:lnTo>
                  <a:lnTo>
                    <a:pt x="11384" y="34191"/>
                  </a:lnTo>
                  <a:lnTo>
                    <a:pt x="14791" y="38119"/>
                  </a:lnTo>
                  <a:lnTo>
                    <a:pt x="18519" y="41526"/>
                  </a:lnTo>
                  <a:lnTo>
                    <a:pt x="22527" y="44452"/>
                  </a:lnTo>
                  <a:lnTo>
                    <a:pt x="26776" y="46857"/>
                  </a:lnTo>
                  <a:lnTo>
                    <a:pt x="31345" y="48781"/>
                  </a:lnTo>
                  <a:lnTo>
                    <a:pt x="36115" y="50144"/>
                  </a:lnTo>
                  <a:lnTo>
                    <a:pt x="41125" y="51026"/>
                  </a:lnTo>
                  <a:lnTo>
                    <a:pt x="43731" y="51226"/>
                  </a:lnTo>
                  <a:lnTo>
                    <a:pt x="45134" y="51306"/>
                  </a:lnTo>
                  <a:lnTo>
                    <a:pt x="47779" y="51306"/>
                  </a:lnTo>
                  <a:lnTo>
                    <a:pt x="48982" y="51226"/>
                  </a:lnTo>
                  <a:lnTo>
                    <a:pt x="44653" y="43410"/>
                  </a:lnTo>
                  <a:lnTo>
                    <a:pt x="48901" y="36796"/>
                  </a:lnTo>
                  <a:lnTo>
                    <a:pt x="47739" y="36876"/>
                  </a:lnTo>
                  <a:lnTo>
                    <a:pt x="45575" y="36876"/>
                  </a:lnTo>
                  <a:lnTo>
                    <a:pt x="44613" y="36836"/>
                  </a:lnTo>
                  <a:lnTo>
                    <a:pt x="42809" y="36676"/>
                  </a:lnTo>
                  <a:lnTo>
                    <a:pt x="39362" y="36115"/>
                  </a:lnTo>
                  <a:lnTo>
                    <a:pt x="36155" y="35193"/>
                  </a:lnTo>
                  <a:lnTo>
                    <a:pt x="33069" y="33910"/>
                  </a:lnTo>
                  <a:lnTo>
                    <a:pt x="30223" y="32267"/>
                  </a:lnTo>
                  <a:lnTo>
                    <a:pt x="27537" y="30303"/>
                  </a:lnTo>
                  <a:lnTo>
                    <a:pt x="25012" y="27938"/>
                  </a:lnTo>
                  <a:lnTo>
                    <a:pt x="22687" y="25253"/>
                  </a:lnTo>
                  <a:lnTo>
                    <a:pt x="21565" y="23729"/>
                  </a:lnTo>
                  <a:lnTo>
                    <a:pt x="20202" y="21685"/>
                  </a:lnTo>
                  <a:lnTo>
                    <a:pt x="17877" y="17356"/>
                  </a:lnTo>
                  <a:lnTo>
                    <a:pt x="16114" y="12787"/>
                  </a:lnTo>
                  <a:lnTo>
                    <a:pt x="14911" y="8017"/>
                  </a:lnTo>
                  <a:lnTo>
                    <a:pt x="14591" y="5572"/>
                  </a:lnTo>
                  <a:lnTo>
                    <a:pt x="14510" y="5051"/>
                  </a:lnTo>
                  <a:lnTo>
                    <a:pt x="14470" y="4570"/>
                  </a:lnTo>
                  <a:lnTo>
                    <a:pt x="6935" y="0"/>
                  </a:lnTo>
                  <a:close/>
                </a:path>
              </a:pathLst>
            </a:custGeom>
            <a:solidFill>
              <a:srgbClr val="F8B0C1"/>
            </a:solidFill>
            <a:ln cap="rnd" cmpd="sng" w="1302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2"/>
            <p:cNvSpPr/>
            <p:nvPr/>
          </p:nvSpPr>
          <p:spPr>
            <a:xfrm>
              <a:off x="3624829" y="2770458"/>
              <a:ext cx="921826" cy="748863"/>
            </a:xfrm>
            <a:custGeom>
              <a:rect b="b" l="l" r="r" t="t"/>
              <a:pathLst>
                <a:path extrusionOk="0" h="50505" w="62170">
                  <a:moveTo>
                    <a:pt x="53431" y="0"/>
                  </a:moveTo>
                  <a:lnTo>
                    <a:pt x="52068" y="1924"/>
                  </a:lnTo>
                  <a:lnTo>
                    <a:pt x="48381" y="6614"/>
                  </a:lnTo>
                  <a:lnTo>
                    <a:pt x="43731" y="12065"/>
                  </a:lnTo>
                  <a:lnTo>
                    <a:pt x="38159" y="17837"/>
                  </a:lnTo>
                  <a:lnTo>
                    <a:pt x="33470" y="22045"/>
                  </a:lnTo>
                  <a:lnTo>
                    <a:pt x="30143" y="24771"/>
                  </a:lnTo>
                  <a:lnTo>
                    <a:pt x="26656" y="27296"/>
                  </a:lnTo>
                  <a:lnTo>
                    <a:pt x="23048" y="29621"/>
                  </a:lnTo>
                  <a:lnTo>
                    <a:pt x="19280" y="31665"/>
                  </a:lnTo>
                  <a:lnTo>
                    <a:pt x="15392" y="33389"/>
                  </a:lnTo>
                  <a:lnTo>
                    <a:pt x="11424" y="34752"/>
                  </a:lnTo>
                  <a:lnTo>
                    <a:pt x="7376" y="35674"/>
                  </a:lnTo>
                  <a:lnTo>
                    <a:pt x="5332" y="35914"/>
                  </a:lnTo>
                  <a:lnTo>
                    <a:pt x="4811" y="35994"/>
                  </a:lnTo>
                  <a:lnTo>
                    <a:pt x="4290" y="36034"/>
                  </a:lnTo>
                  <a:lnTo>
                    <a:pt x="1" y="42648"/>
                  </a:lnTo>
                  <a:lnTo>
                    <a:pt x="4370" y="50504"/>
                  </a:lnTo>
                  <a:lnTo>
                    <a:pt x="4851" y="50464"/>
                  </a:lnTo>
                  <a:lnTo>
                    <a:pt x="5292" y="50424"/>
                  </a:lnTo>
                  <a:lnTo>
                    <a:pt x="7697" y="50183"/>
                  </a:lnTo>
                  <a:lnTo>
                    <a:pt x="12426" y="49342"/>
                  </a:lnTo>
                  <a:lnTo>
                    <a:pt x="16996" y="48099"/>
                  </a:lnTo>
                  <a:lnTo>
                    <a:pt x="21485" y="46456"/>
                  </a:lnTo>
                  <a:lnTo>
                    <a:pt x="25774" y="44492"/>
                  </a:lnTo>
                  <a:lnTo>
                    <a:pt x="29943" y="42207"/>
                  </a:lnTo>
                  <a:lnTo>
                    <a:pt x="33951" y="39722"/>
                  </a:lnTo>
                  <a:lnTo>
                    <a:pt x="37799" y="36996"/>
                  </a:lnTo>
                  <a:lnTo>
                    <a:pt x="41446" y="34150"/>
                  </a:lnTo>
                  <a:lnTo>
                    <a:pt x="44933" y="31184"/>
                  </a:lnTo>
                  <a:lnTo>
                    <a:pt x="49783" y="26615"/>
                  </a:lnTo>
                  <a:lnTo>
                    <a:pt x="55475" y="20603"/>
                  </a:lnTo>
                  <a:lnTo>
                    <a:pt x="60205" y="14991"/>
                  </a:lnTo>
                  <a:lnTo>
                    <a:pt x="62169" y="12466"/>
                  </a:lnTo>
                  <a:lnTo>
                    <a:pt x="55355" y="2766"/>
                  </a:lnTo>
                  <a:lnTo>
                    <a:pt x="54513" y="1523"/>
                  </a:lnTo>
                  <a:lnTo>
                    <a:pt x="53431" y="0"/>
                  </a:lnTo>
                  <a:close/>
                </a:path>
              </a:pathLst>
            </a:custGeom>
            <a:solidFill>
              <a:srgbClr val="F37694"/>
            </a:solidFill>
            <a:ln cap="rnd" cmpd="sng" w="1302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2"/>
            <p:cNvSpPr/>
            <p:nvPr/>
          </p:nvSpPr>
          <p:spPr>
            <a:xfrm>
              <a:off x="4546073" y="2020971"/>
              <a:ext cx="972936" cy="749471"/>
            </a:xfrm>
            <a:custGeom>
              <a:rect b="b" l="l" r="r" t="t"/>
              <a:pathLst>
                <a:path extrusionOk="0" h="50546" w="65617">
                  <a:moveTo>
                    <a:pt x="60446" y="1"/>
                  </a:moveTo>
                  <a:lnTo>
                    <a:pt x="55195" y="281"/>
                  </a:lnTo>
                  <a:lnTo>
                    <a:pt x="50104" y="1123"/>
                  </a:lnTo>
                  <a:lnTo>
                    <a:pt x="45134" y="2486"/>
                  </a:lnTo>
                  <a:lnTo>
                    <a:pt x="40364" y="4250"/>
                  </a:lnTo>
                  <a:lnTo>
                    <a:pt x="35715" y="6454"/>
                  </a:lnTo>
                  <a:lnTo>
                    <a:pt x="31225" y="8939"/>
                  </a:lnTo>
                  <a:lnTo>
                    <a:pt x="26977" y="11705"/>
                  </a:lnTo>
                  <a:lnTo>
                    <a:pt x="22888" y="14711"/>
                  </a:lnTo>
                  <a:lnTo>
                    <a:pt x="19040" y="17838"/>
                  </a:lnTo>
                  <a:lnTo>
                    <a:pt x="13629" y="22728"/>
                  </a:lnTo>
                  <a:lnTo>
                    <a:pt x="7336" y="29261"/>
                  </a:lnTo>
                  <a:lnTo>
                    <a:pt x="2125" y="35354"/>
                  </a:lnTo>
                  <a:lnTo>
                    <a:pt x="1" y="38079"/>
                  </a:lnTo>
                  <a:lnTo>
                    <a:pt x="2606" y="41807"/>
                  </a:lnTo>
                  <a:lnTo>
                    <a:pt x="3488" y="43050"/>
                  </a:lnTo>
                  <a:lnTo>
                    <a:pt x="8739" y="50545"/>
                  </a:lnTo>
                  <a:lnTo>
                    <a:pt x="10262" y="48501"/>
                  </a:lnTo>
                  <a:lnTo>
                    <a:pt x="14311" y="43330"/>
                  </a:lnTo>
                  <a:lnTo>
                    <a:pt x="19521" y="37358"/>
                  </a:lnTo>
                  <a:lnTo>
                    <a:pt x="24091" y="32708"/>
                  </a:lnTo>
                  <a:lnTo>
                    <a:pt x="27418" y="29622"/>
                  </a:lnTo>
                  <a:lnTo>
                    <a:pt x="30985" y="26656"/>
                  </a:lnTo>
                  <a:lnTo>
                    <a:pt x="34713" y="23850"/>
                  </a:lnTo>
                  <a:lnTo>
                    <a:pt x="38601" y="21285"/>
                  </a:lnTo>
                  <a:lnTo>
                    <a:pt x="42649" y="19040"/>
                  </a:lnTo>
                  <a:lnTo>
                    <a:pt x="46818" y="17156"/>
                  </a:lnTo>
                  <a:lnTo>
                    <a:pt x="51106" y="15713"/>
                  </a:lnTo>
                  <a:lnTo>
                    <a:pt x="55476" y="14791"/>
                  </a:lnTo>
                  <a:lnTo>
                    <a:pt x="59965" y="14431"/>
                  </a:lnTo>
                  <a:lnTo>
                    <a:pt x="62209" y="14511"/>
                  </a:lnTo>
                  <a:lnTo>
                    <a:pt x="63933" y="14631"/>
                  </a:lnTo>
                  <a:lnTo>
                    <a:pt x="65576" y="14871"/>
                  </a:lnTo>
                  <a:lnTo>
                    <a:pt x="61247" y="7857"/>
                  </a:lnTo>
                  <a:lnTo>
                    <a:pt x="65616" y="321"/>
                  </a:lnTo>
                  <a:lnTo>
                    <a:pt x="64374" y="201"/>
                  </a:lnTo>
                  <a:lnTo>
                    <a:pt x="63091" y="121"/>
                  </a:lnTo>
                  <a:lnTo>
                    <a:pt x="60446" y="1"/>
                  </a:lnTo>
                  <a:close/>
                </a:path>
              </a:pathLst>
            </a:custGeom>
            <a:solidFill>
              <a:srgbClr val="EF476F"/>
            </a:solidFill>
            <a:ln cap="rnd" cmpd="sng" w="1302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2"/>
            <p:cNvSpPr/>
            <p:nvPr/>
          </p:nvSpPr>
          <p:spPr>
            <a:xfrm>
              <a:off x="3574310" y="2020971"/>
              <a:ext cx="1024046" cy="790469"/>
            </a:xfrm>
            <a:custGeom>
              <a:rect b="b" l="l" r="r" t="t"/>
              <a:pathLst>
                <a:path extrusionOk="0" h="53311" w="69064">
                  <a:moveTo>
                    <a:pt x="5171" y="1"/>
                  </a:moveTo>
                  <a:lnTo>
                    <a:pt x="2486" y="121"/>
                  </a:lnTo>
                  <a:lnTo>
                    <a:pt x="1243" y="201"/>
                  </a:lnTo>
                  <a:lnTo>
                    <a:pt x="1" y="321"/>
                  </a:lnTo>
                  <a:lnTo>
                    <a:pt x="4370" y="7857"/>
                  </a:lnTo>
                  <a:lnTo>
                    <a:pt x="121" y="14871"/>
                  </a:lnTo>
                  <a:lnTo>
                    <a:pt x="1724" y="14631"/>
                  </a:lnTo>
                  <a:lnTo>
                    <a:pt x="3368" y="14511"/>
                  </a:lnTo>
                  <a:lnTo>
                    <a:pt x="5612" y="14431"/>
                  </a:lnTo>
                  <a:lnTo>
                    <a:pt x="10102" y="14791"/>
                  </a:lnTo>
                  <a:lnTo>
                    <a:pt x="14471" y="15713"/>
                  </a:lnTo>
                  <a:lnTo>
                    <a:pt x="18799" y="17156"/>
                  </a:lnTo>
                  <a:lnTo>
                    <a:pt x="22968" y="19040"/>
                  </a:lnTo>
                  <a:lnTo>
                    <a:pt x="27016" y="21285"/>
                  </a:lnTo>
                  <a:lnTo>
                    <a:pt x="30904" y="23850"/>
                  </a:lnTo>
                  <a:lnTo>
                    <a:pt x="34632" y="26656"/>
                  </a:lnTo>
                  <a:lnTo>
                    <a:pt x="38159" y="29622"/>
                  </a:lnTo>
                  <a:lnTo>
                    <a:pt x="41486" y="32668"/>
                  </a:lnTo>
                  <a:lnTo>
                    <a:pt x="46096" y="37358"/>
                  </a:lnTo>
                  <a:lnTo>
                    <a:pt x="51267" y="43290"/>
                  </a:lnTo>
                  <a:lnTo>
                    <a:pt x="55355" y="48501"/>
                  </a:lnTo>
                  <a:lnTo>
                    <a:pt x="56838" y="50545"/>
                  </a:lnTo>
                  <a:lnTo>
                    <a:pt x="57920" y="52068"/>
                  </a:lnTo>
                  <a:lnTo>
                    <a:pt x="58762" y="53311"/>
                  </a:lnTo>
                  <a:lnTo>
                    <a:pt x="66418" y="51748"/>
                  </a:lnTo>
                  <a:lnTo>
                    <a:pt x="69063" y="43050"/>
                  </a:lnTo>
                  <a:lnTo>
                    <a:pt x="68181" y="41807"/>
                  </a:lnTo>
                  <a:lnTo>
                    <a:pt x="65576" y="38079"/>
                  </a:lnTo>
                  <a:lnTo>
                    <a:pt x="63452" y="35354"/>
                  </a:lnTo>
                  <a:lnTo>
                    <a:pt x="58241" y="29261"/>
                  </a:lnTo>
                  <a:lnTo>
                    <a:pt x="51948" y="22728"/>
                  </a:lnTo>
                  <a:lnTo>
                    <a:pt x="46577" y="17838"/>
                  </a:lnTo>
                  <a:lnTo>
                    <a:pt x="42689" y="14711"/>
                  </a:lnTo>
                  <a:lnTo>
                    <a:pt x="38640" y="11705"/>
                  </a:lnTo>
                  <a:lnTo>
                    <a:pt x="34352" y="8939"/>
                  </a:lnTo>
                  <a:lnTo>
                    <a:pt x="29902" y="6454"/>
                  </a:lnTo>
                  <a:lnTo>
                    <a:pt x="25253" y="4290"/>
                  </a:lnTo>
                  <a:lnTo>
                    <a:pt x="20443" y="2486"/>
                  </a:lnTo>
                  <a:lnTo>
                    <a:pt x="15473" y="1123"/>
                  </a:lnTo>
                  <a:lnTo>
                    <a:pt x="10382" y="281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5C7F9D"/>
            </a:solidFill>
            <a:ln cap="rnd" cmpd="sng" w="1302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2"/>
            <p:cNvSpPr/>
            <p:nvPr/>
          </p:nvSpPr>
          <p:spPr>
            <a:xfrm>
              <a:off x="4445627" y="2659307"/>
              <a:ext cx="1023453" cy="859417"/>
            </a:xfrm>
            <a:custGeom>
              <a:rect b="b" l="l" r="r" t="t"/>
              <a:pathLst>
                <a:path extrusionOk="0" h="57961" w="69024">
                  <a:moveTo>
                    <a:pt x="10302" y="1"/>
                  </a:moveTo>
                  <a:lnTo>
                    <a:pt x="7657" y="8699"/>
                  </a:lnTo>
                  <a:lnTo>
                    <a:pt x="1" y="10262"/>
                  </a:lnTo>
                  <a:lnTo>
                    <a:pt x="6815" y="19962"/>
                  </a:lnTo>
                  <a:lnTo>
                    <a:pt x="8779" y="22487"/>
                  </a:lnTo>
                  <a:lnTo>
                    <a:pt x="13509" y="28099"/>
                  </a:lnTo>
                  <a:lnTo>
                    <a:pt x="19201" y="34111"/>
                  </a:lnTo>
                  <a:lnTo>
                    <a:pt x="24051" y="38680"/>
                  </a:lnTo>
                  <a:lnTo>
                    <a:pt x="27498" y="41646"/>
                  </a:lnTo>
                  <a:lnTo>
                    <a:pt x="31185" y="44492"/>
                  </a:lnTo>
                  <a:lnTo>
                    <a:pt x="34993" y="47178"/>
                  </a:lnTo>
                  <a:lnTo>
                    <a:pt x="39002" y="49703"/>
                  </a:lnTo>
                  <a:lnTo>
                    <a:pt x="43170" y="51988"/>
                  </a:lnTo>
                  <a:lnTo>
                    <a:pt x="47499" y="53952"/>
                  </a:lnTo>
                  <a:lnTo>
                    <a:pt x="51948" y="55595"/>
                  </a:lnTo>
                  <a:lnTo>
                    <a:pt x="56518" y="56838"/>
                  </a:lnTo>
                  <a:lnTo>
                    <a:pt x="61247" y="57679"/>
                  </a:lnTo>
                  <a:lnTo>
                    <a:pt x="63652" y="57880"/>
                  </a:lnTo>
                  <a:lnTo>
                    <a:pt x="64133" y="57920"/>
                  </a:lnTo>
                  <a:lnTo>
                    <a:pt x="64614" y="57960"/>
                  </a:lnTo>
                  <a:lnTo>
                    <a:pt x="69023" y="50184"/>
                  </a:lnTo>
                  <a:lnTo>
                    <a:pt x="64815" y="43530"/>
                  </a:lnTo>
                  <a:lnTo>
                    <a:pt x="64214" y="43490"/>
                  </a:lnTo>
                  <a:lnTo>
                    <a:pt x="63652" y="43410"/>
                  </a:lnTo>
                  <a:lnTo>
                    <a:pt x="61608" y="43170"/>
                  </a:lnTo>
                  <a:lnTo>
                    <a:pt x="57520" y="42208"/>
                  </a:lnTo>
                  <a:lnTo>
                    <a:pt x="53552" y="40885"/>
                  </a:lnTo>
                  <a:lnTo>
                    <a:pt x="49704" y="39161"/>
                  </a:lnTo>
                  <a:lnTo>
                    <a:pt x="45936" y="37077"/>
                  </a:lnTo>
                  <a:lnTo>
                    <a:pt x="42328" y="34752"/>
                  </a:lnTo>
                  <a:lnTo>
                    <a:pt x="38841" y="32227"/>
                  </a:lnTo>
                  <a:lnTo>
                    <a:pt x="35514" y="29541"/>
                  </a:lnTo>
                  <a:lnTo>
                    <a:pt x="30825" y="25293"/>
                  </a:lnTo>
                  <a:lnTo>
                    <a:pt x="25253" y="19561"/>
                  </a:lnTo>
                  <a:lnTo>
                    <a:pt x="20604" y="14110"/>
                  </a:lnTo>
                  <a:lnTo>
                    <a:pt x="16916" y="9420"/>
                  </a:lnTo>
                  <a:lnTo>
                    <a:pt x="15553" y="7496"/>
                  </a:lnTo>
                  <a:lnTo>
                    <a:pt x="10302" y="1"/>
                  </a:lnTo>
                  <a:close/>
                </a:path>
              </a:pathLst>
            </a:custGeom>
            <a:solidFill>
              <a:srgbClr val="93AABE"/>
            </a:solidFill>
            <a:ln cap="rnd" cmpd="sng" w="1302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2"/>
            <p:cNvSpPr/>
            <p:nvPr/>
          </p:nvSpPr>
          <p:spPr>
            <a:xfrm>
              <a:off x="5410508" y="2760943"/>
              <a:ext cx="726281" cy="757196"/>
            </a:xfrm>
            <a:custGeom>
              <a:rect b="b" l="l" r="r" t="t"/>
              <a:pathLst>
                <a:path extrusionOk="0" h="51067" w="48982">
                  <a:moveTo>
                    <a:pt x="42368" y="1"/>
                  </a:moveTo>
                  <a:lnTo>
                    <a:pt x="34512" y="4370"/>
                  </a:lnTo>
                  <a:lnTo>
                    <a:pt x="34472" y="4851"/>
                  </a:lnTo>
                  <a:lnTo>
                    <a:pt x="34431" y="5372"/>
                  </a:lnTo>
                  <a:lnTo>
                    <a:pt x="34071" y="7817"/>
                  </a:lnTo>
                  <a:lnTo>
                    <a:pt x="32908" y="12547"/>
                  </a:lnTo>
                  <a:lnTo>
                    <a:pt x="31145" y="17116"/>
                  </a:lnTo>
                  <a:lnTo>
                    <a:pt x="28820" y="21445"/>
                  </a:lnTo>
                  <a:lnTo>
                    <a:pt x="27417" y="23489"/>
                  </a:lnTo>
                  <a:lnTo>
                    <a:pt x="26335" y="25013"/>
                  </a:lnTo>
                  <a:lnTo>
                    <a:pt x="23970" y="27738"/>
                  </a:lnTo>
                  <a:lnTo>
                    <a:pt x="21485" y="30063"/>
                  </a:lnTo>
                  <a:lnTo>
                    <a:pt x="18799" y="32067"/>
                  </a:lnTo>
                  <a:lnTo>
                    <a:pt x="15913" y="33670"/>
                  </a:lnTo>
                  <a:lnTo>
                    <a:pt x="12867" y="34953"/>
                  </a:lnTo>
                  <a:lnTo>
                    <a:pt x="9620" y="35875"/>
                  </a:lnTo>
                  <a:lnTo>
                    <a:pt x="6173" y="36436"/>
                  </a:lnTo>
                  <a:lnTo>
                    <a:pt x="4369" y="36596"/>
                  </a:lnTo>
                  <a:lnTo>
                    <a:pt x="2285" y="36677"/>
                  </a:lnTo>
                  <a:lnTo>
                    <a:pt x="161" y="36556"/>
                  </a:lnTo>
                  <a:lnTo>
                    <a:pt x="161" y="36556"/>
                  </a:lnTo>
                  <a:lnTo>
                    <a:pt x="4369" y="43210"/>
                  </a:lnTo>
                  <a:lnTo>
                    <a:pt x="0" y="51026"/>
                  </a:lnTo>
                  <a:lnTo>
                    <a:pt x="1243" y="51066"/>
                  </a:lnTo>
                  <a:lnTo>
                    <a:pt x="3848" y="51066"/>
                  </a:lnTo>
                  <a:lnTo>
                    <a:pt x="5251" y="50986"/>
                  </a:lnTo>
                  <a:lnTo>
                    <a:pt x="7857" y="50786"/>
                  </a:lnTo>
                  <a:lnTo>
                    <a:pt x="12867" y="49944"/>
                  </a:lnTo>
                  <a:lnTo>
                    <a:pt x="17637" y="48541"/>
                  </a:lnTo>
                  <a:lnTo>
                    <a:pt x="22206" y="46657"/>
                  </a:lnTo>
                  <a:lnTo>
                    <a:pt x="26495" y="44212"/>
                  </a:lnTo>
                  <a:lnTo>
                    <a:pt x="30503" y="41286"/>
                  </a:lnTo>
                  <a:lnTo>
                    <a:pt x="34191" y="37879"/>
                  </a:lnTo>
                  <a:lnTo>
                    <a:pt x="37638" y="33991"/>
                  </a:lnTo>
                  <a:lnTo>
                    <a:pt x="39201" y="31827"/>
                  </a:lnTo>
                  <a:lnTo>
                    <a:pt x="40203" y="30344"/>
                  </a:lnTo>
                  <a:lnTo>
                    <a:pt x="42087" y="27297"/>
                  </a:lnTo>
                  <a:lnTo>
                    <a:pt x="43731" y="24171"/>
                  </a:lnTo>
                  <a:lnTo>
                    <a:pt x="45174" y="20884"/>
                  </a:lnTo>
                  <a:lnTo>
                    <a:pt x="46416" y="17557"/>
                  </a:lnTo>
                  <a:lnTo>
                    <a:pt x="47418" y="14150"/>
                  </a:lnTo>
                  <a:lnTo>
                    <a:pt x="48180" y="10663"/>
                  </a:lnTo>
                  <a:lnTo>
                    <a:pt x="48741" y="7136"/>
                  </a:lnTo>
                  <a:lnTo>
                    <a:pt x="48901" y="5372"/>
                  </a:lnTo>
                  <a:lnTo>
                    <a:pt x="48941" y="4811"/>
                  </a:lnTo>
                  <a:lnTo>
                    <a:pt x="48982" y="4250"/>
                  </a:lnTo>
                  <a:lnTo>
                    <a:pt x="42368" y="1"/>
                  </a:lnTo>
                  <a:close/>
                </a:path>
              </a:pathLst>
            </a:custGeom>
            <a:solidFill>
              <a:srgbClr val="FFDD8C"/>
            </a:solidFill>
            <a:ln cap="rnd" cmpd="sng" w="1302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2"/>
            <p:cNvSpPr/>
            <p:nvPr/>
          </p:nvSpPr>
          <p:spPr>
            <a:xfrm>
              <a:off x="5454253" y="2025731"/>
              <a:ext cx="678136" cy="801753"/>
            </a:xfrm>
            <a:custGeom>
              <a:rect b="b" l="l" r="r" t="t"/>
              <a:pathLst>
                <a:path extrusionOk="0" h="54072" w="45735">
                  <a:moveTo>
                    <a:pt x="4369" y="0"/>
                  </a:moveTo>
                  <a:lnTo>
                    <a:pt x="0" y="7536"/>
                  </a:lnTo>
                  <a:lnTo>
                    <a:pt x="4369" y="14550"/>
                  </a:lnTo>
                  <a:lnTo>
                    <a:pt x="4770" y="14631"/>
                  </a:lnTo>
                  <a:lnTo>
                    <a:pt x="5171" y="14711"/>
                  </a:lnTo>
                  <a:lnTo>
                    <a:pt x="6614" y="15031"/>
                  </a:lnTo>
                  <a:lnTo>
                    <a:pt x="9380" y="15793"/>
                  </a:lnTo>
                  <a:lnTo>
                    <a:pt x="11985" y="16875"/>
                  </a:lnTo>
                  <a:lnTo>
                    <a:pt x="14470" y="18158"/>
                  </a:lnTo>
                  <a:lnTo>
                    <a:pt x="16795" y="19721"/>
                  </a:lnTo>
                  <a:lnTo>
                    <a:pt x="19040" y="21565"/>
                  </a:lnTo>
                  <a:lnTo>
                    <a:pt x="21124" y="23649"/>
                  </a:lnTo>
                  <a:lnTo>
                    <a:pt x="23088" y="26014"/>
                  </a:lnTo>
                  <a:lnTo>
                    <a:pt x="24050" y="27297"/>
                  </a:lnTo>
                  <a:lnTo>
                    <a:pt x="25052" y="28780"/>
                  </a:lnTo>
                  <a:lnTo>
                    <a:pt x="26816" y="31826"/>
                  </a:lnTo>
                  <a:lnTo>
                    <a:pt x="28299" y="35033"/>
                  </a:lnTo>
                  <a:lnTo>
                    <a:pt x="29501" y="38360"/>
                  </a:lnTo>
                  <a:lnTo>
                    <a:pt x="30423" y="41767"/>
                  </a:lnTo>
                  <a:lnTo>
                    <a:pt x="30984" y="45214"/>
                  </a:lnTo>
                  <a:lnTo>
                    <a:pt x="31305" y="48741"/>
                  </a:lnTo>
                  <a:lnTo>
                    <a:pt x="31265" y="52268"/>
                  </a:lnTo>
                  <a:lnTo>
                    <a:pt x="31105" y="54072"/>
                  </a:lnTo>
                  <a:lnTo>
                    <a:pt x="38961" y="49743"/>
                  </a:lnTo>
                  <a:lnTo>
                    <a:pt x="45615" y="53952"/>
                  </a:lnTo>
                  <a:lnTo>
                    <a:pt x="45735" y="51627"/>
                  </a:lnTo>
                  <a:lnTo>
                    <a:pt x="45655" y="46977"/>
                  </a:lnTo>
                  <a:lnTo>
                    <a:pt x="45174" y="42368"/>
                  </a:lnTo>
                  <a:lnTo>
                    <a:pt x="44332" y="37838"/>
                  </a:lnTo>
                  <a:lnTo>
                    <a:pt x="43089" y="33389"/>
                  </a:lnTo>
                  <a:lnTo>
                    <a:pt x="41446" y="29060"/>
                  </a:lnTo>
                  <a:lnTo>
                    <a:pt x="39482" y="24892"/>
                  </a:lnTo>
                  <a:lnTo>
                    <a:pt x="37117" y="20884"/>
                  </a:lnTo>
                  <a:lnTo>
                    <a:pt x="35794" y="18960"/>
                  </a:lnTo>
                  <a:lnTo>
                    <a:pt x="34351" y="16955"/>
                  </a:lnTo>
                  <a:lnTo>
                    <a:pt x="31225" y="13348"/>
                  </a:lnTo>
                  <a:lnTo>
                    <a:pt x="27858" y="10141"/>
                  </a:lnTo>
                  <a:lnTo>
                    <a:pt x="24250" y="7336"/>
                  </a:lnTo>
                  <a:lnTo>
                    <a:pt x="20362" y="4971"/>
                  </a:lnTo>
                  <a:lnTo>
                    <a:pt x="16314" y="3007"/>
                  </a:lnTo>
                  <a:lnTo>
                    <a:pt x="12025" y="1524"/>
                  </a:lnTo>
                  <a:lnTo>
                    <a:pt x="7496" y="441"/>
                  </a:lnTo>
                  <a:lnTo>
                    <a:pt x="5171" y="121"/>
                  </a:lnTo>
                  <a:lnTo>
                    <a:pt x="4369" y="0"/>
                  </a:lnTo>
                  <a:close/>
                </a:path>
              </a:pathLst>
            </a:custGeom>
            <a:solidFill>
              <a:srgbClr val="FFD166"/>
            </a:solidFill>
            <a:ln cap="rnd" cmpd="sng" w="1302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7" name="Google Shape;1557;p52"/>
          <p:cNvSpPr txBox="1"/>
          <p:nvPr/>
        </p:nvSpPr>
        <p:spPr>
          <a:xfrm>
            <a:off x="677161" y="1874520"/>
            <a:ext cx="10668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6547C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VENUS</a:t>
            </a:r>
            <a:endParaRPr sz="1000"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558" name="Google Shape;1558;p52"/>
          <p:cNvSpPr txBox="1"/>
          <p:nvPr/>
        </p:nvSpPr>
        <p:spPr>
          <a:xfrm>
            <a:off x="2627453" y="929642"/>
            <a:ext cx="1066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B7192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MARS</a:t>
            </a:r>
            <a:endParaRPr sz="1000">
              <a:solidFill>
                <a:srgbClr val="000000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559" name="Google Shape;1559;p52"/>
          <p:cNvSpPr txBox="1"/>
          <p:nvPr/>
        </p:nvSpPr>
        <p:spPr>
          <a:xfrm>
            <a:off x="7400362" y="1874520"/>
            <a:ext cx="1066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CBD24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SATURN</a:t>
            </a:r>
            <a:endParaRPr sz="1000">
              <a:solidFill>
                <a:srgbClr val="FCBD24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560" name="Google Shape;1560;p52"/>
          <p:cNvSpPr txBox="1"/>
          <p:nvPr/>
        </p:nvSpPr>
        <p:spPr>
          <a:xfrm>
            <a:off x="5479127" y="3945083"/>
            <a:ext cx="1066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296A8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MERCURY</a:t>
            </a:r>
            <a:endParaRPr sz="1000"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561" name="Google Shape;1561;p52"/>
          <p:cNvSpPr txBox="1"/>
          <p:nvPr/>
        </p:nvSpPr>
        <p:spPr>
          <a:xfrm>
            <a:off x="2638563" y="3945083"/>
            <a:ext cx="1066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05479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EARTH</a:t>
            </a:r>
            <a:endParaRPr sz="1000">
              <a:solidFill>
                <a:srgbClr val="F05479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562" name="Google Shape;1562;p52"/>
          <p:cNvSpPr txBox="1"/>
          <p:nvPr/>
        </p:nvSpPr>
        <p:spPr>
          <a:xfrm>
            <a:off x="677161" y="3317611"/>
            <a:ext cx="1066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9B5C5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PLUTO</a:t>
            </a:r>
            <a:endParaRPr sz="1000">
              <a:solidFill>
                <a:srgbClr val="F9B5C5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563" name="Google Shape;1563;p52"/>
          <p:cNvSpPr txBox="1"/>
          <p:nvPr/>
        </p:nvSpPr>
        <p:spPr>
          <a:xfrm>
            <a:off x="5468018" y="929642"/>
            <a:ext cx="106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F476F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JUPITER</a:t>
            </a:r>
            <a:endParaRPr sz="1300">
              <a:solidFill>
                <a:srgbClr val="EF476F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564" name="Google Shape;1564;p52"/>
          <p:cNvSpPr txBox="1"/>
          <p:nvPr/>
        </p:nvSpPr>
        <p:spPr>
          <a:xfrm>
            <a:off x="457200" y="2145870"/>
            <a:ext cx="1286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65" name="Google Shape;1565;p52"/>
          <p:cNvSpPr txBox="1"/>
          <p:nvPr/>
        </p:nvSpPr>
        <p:spPr>
          <a:xfrm>
            <a:off x="7400362" y="3317611"/>
            <a:ext cx="1066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D166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NEPTUNE</a:t>
            </a:r>
            <a:endParaRPr sz="1000">
              <a:solidFill>
                <a:srgbClr val="FFD166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566" name="Google Shape;1566;p52"/>
          <p:cNvSpPr txBox="1"/>
          <p:nvPr/>
        </p:nvSpPr>
        <p:spPr>
          <a:xfrm>
            <a:off x="5479127" y="4202708"/>
            <a:ext cx="1288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67" name="Google Shape;1567;p52"/>
          <p:cNvSpPr txBox="1"/>
          <p:nvPr/>
        </p:nvSpPr>
        <p:spPr>
          <a:xfrm>
            <a:off x="457200" y="3619952"/>
            <a:ext cx="1286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68" name="Google Shape;1568;p52"/>
          <p:cNvSpPr txBox="1"/>
          <p:nvPr/>
        </p:nvSpPr>
        <p:spPr>
          <a:xfrm>
            <a:off x="2418602" y="1225718"/>
            <a:ext cx="1286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69" name="Google Shape;1569;p52"/>
          <p:cNvSpPr txBox="1"/>
          <p:nvPr/>
        </p:nvSpPr>
        <p:spPr>
          <a:xfrm>
            <a:off x="5479127" y="1225718"/>
            <a:ext cx="1289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0" name="Google Shape;1570;p52"/>
          <p:cNvSpPr txBox="1"/>
          <p:nvPr/>
        </p:nvSpPr>
        <p:spPr>
          <a:xfrm>
            <a:off x="7400362" y="3619952"/>
            <a:ext cx="1286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1" name="Google Shape;1571;p52"/>
          <p:cNvSpPr txBox="1"/>
          <p:nvPr/>
        </p:nvSpPr>
        <p:spPr>
          <a:xfrm>
            <a:off x="2418602" y="4219500"/>
            <a:ext cx="1286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cold 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2" name="Google Shape;1572;p52"/>
          <p:cNvSpPr txBox="1"/>
          <p:nvPr/>
        </p:nvSpPr>
        <p:spPr>
          <a:xfrm>
            <a:off x="7400362" y="2145870"/>
            <a:ext cx="1286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of gas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3" name="Google Shape;1573;p52"/>
          <p:cNvSpPr/>
          <p:nvPr/>
        </p:nvSpPr>
        <p:spPr>
          <a:xfrm>
            <a:off x="6544436" y="3405657"/>
            <a:ext cx="596289" cy="172390"/>
          </a:xfrm>
          <a:custGeom>
            <a:rect b="b" l="l" r="r" t="t"/>
            <a:pathLst>
              <a:path extrusionOk="0" fill="none" h="13468" w="13990">
                <a:moveTo>
                  <a:pt x="0" y="0"/>
                </a:moveTo>
                <a:lnTo>
                  <a:pt x="7335" y="13468"/>
                </a:lnTo>
                <a:lnTo>
                  <a:pt x="13989" y="13468"/>
                </a:lnTo>
              </a:path>
            </a:pathLst>
          </a:custGeom>
          <a:noFill/>
          <a:ln cap="rnd" cmpd="sng" w="12025">
            <a:solidFill>
              <a:srgbClr val="FFDD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52"/>
          <p:cNvSpPr/>
          <p:nvPr/>
        </p:nvSpPr>
        <p:spPr>
          <a:xfrm>
            <a:off x="6544434" y="2110779"/>
            <a:ext cx="596289" cy="283499"/>
          </a:xfrm>
          <a:custGeom>
            <a:rect b="b" l="l" r="r" t="t"/>
            <a:pathLst>
              <a:path extrusionOk="0" fill="none" h="13428" w="13990">
                <a:moveTo>
                  <a:pt x="0" y="13428"/>
                </a:moveTo>
                <a:lnTo>
                  <a:pt x="7335" y="0"/>
                </a:lnTo>
                <a:lnTo>
                  <a:pt x="13989" y="0"/>
                </a:lnTo>
              </a:path>
            </a:pathLst>
          </a:custGeom>
          <a:noFill/>
          <a:ln cap="flat" cmpd="sng" w="12025">
            <a:solidFill>
              <a:srgbClr val="FFD166"/>
            </a:solidFill>
            <a:prstDash val="solid"/>
            <a:miter lim="40082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52"/>
          <p:cNvSpPr/>
          <p:nvPr/>
        </p:nvSpPr>
        <p:spPr>
          <a:xfrm>
            <a:off x="2006683" y="2108677"/>
            <a:ext cx="613427" cy="285614"/>
          </a:xfrm>
          <a:custGeom>
            <a:rect b="b" l="l" r="r" t="t"/>
            <a:pathLst>
              <a:path extrusionOk="0" fill="none" h="13428" w="13990">
                <a:moveTo>
                  <a:pt x="13989" y="13428"/>
                </a:moveTo>
                <a:lnTo>
                  <a:pt x="6654" y="0"/>
                </a:lnTo>
                <a:lnTo>
                  <a:pt x="0" y="0"/>
                </a:lnTo>
              </a:path>
            </a:pathLst>
          </a:custGeom>
          <a:noFill/>
          <a:ln cap="rnd" cmpd="sng" w="12025">
            <a:solidFill>
              <a:srgbClr val="2654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52"/>
          <p:cNvSpPr/>
          <p:nvPr/>
        </p:nvSpPr>
        <p:spPr>
          <a:xfrm>
            <a:off x="2006683" y="3405657"/>
            <a:ext cx="700165" cy="172390"/>
          </a:xfrm>
          <a:custGeom>
            <a:rect b="b" l="l" r="r" t="t"/>
            <a:pathLst>
              <a:path extrusionOk="0" fill="none" h="13468" w="13990">
                <a:moveTo>
                  <a:pt x="13989" y="0"/>
                </a:moveTo>
                <a:lnTo>
                  <a:pt x="6654" y="13468"/>
                </a:lnTo>
                <a:lnTo>
                  <a:pt x="0" y="13468"/>
                </a:lnTo>
              </a:path>
            </a:pathLst>
          </a:custGeom>
          <a:noFill/>
          <a:ln cap="flat" cmpd="sng" w="12025">
            <a:solidFill>
              <a:srgbClr val="F8B0C1"/>
            </a:solidFill>
            <a:prstDash val="solid"/>
            <a:miter lim="40082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7" name="Google Shape;1577;p52"/>
          <p:cNvCxnSpPr/>
          <p:nvPr/>
        </p:nvCxnSpPr>
        <p:spPr>
          <a:xfrm flipH="1" rot="-5400000">
            <a:off x="3520488" y="1730327"/>
            <a:ext cx="1398300" cy="4149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5C7F9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52"/>
          <p:cNvCxnSpPr/>
          <p:nvPr/>
        </p:nvCxnSpPr>
        <p:spPr>
          <a:xfrm rot="5400000">
            <a:off x="4251438" y="1740977"/>
            <a:ext cx="1411800" cy="4071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EF476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52"/>
          <p:cNvCxnSpPr/>
          <p:nvPr/>
        </p:nvCxnSpPr>
        <p:spPr>
          <a:xfrm rot="-5400000">
            <a:off x="3586524" y="3398694"/>
            <a:ext cx="1243200" cy="410400"/>
          </a:xfrm>
          <a:prstGeom prst="bentConnector3">
            <a:avLst>
              <a:gd fmla="val 383" name="adj1"/>
            </a:avLst>
          </a:prstGeom>
          <a:noFill/>
          <a:ln cap="flat" cmpd="sng" w="9525">
            <a:solidFill>
              <a:srgbClr val="F376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52"/>
          <p:cNvCxnSpPr/>
          <p:nvPr/>
        </p:nvCxnSpPr>
        <p:spPr>
          <a:xfrm flipH="1" rot="5400000">
            <a:off x="4388292" y="3267014"/>
            <a:ext cx="1116300" cy="384900"/>
          </a:xfrm>
          <a:prstGeom prst="bentConnector3">
            <a:avLst>
              <a:gd fmla="val -19009" name="adj1"/>
            </a:avLst>
          </a:prstGeom>
          <a:noFill/>
          <a:ln cap="flat" cmpd="sng" w="9525">
            <a:solidFill>
              <a:srgbClr val="90A8B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81" name="Google Shape;1581;p52"/>
          <p:cNvGrpSpPr/>
          <p:nvPr/>
        </p:nvGrpSpPr>
        <p:grpSpPr>
          <a:xfrm>
            <a:off x="4874762" y="3981673"/>
            <a:ext cx="445261" cy="547559"/>
            <a:chOff x="2957367" y="4471448"/>
            <a:chExt cx="449395" cy="547559"/>
          </a:xfrm>
        </p:grpSpPr>
        <p:sp>
          <p:nvSpPr>
            <p:cNvPr id="1582" name="Google Shape;1582;p52"/>
            <p:cNvSpPr/>
            <p:nvPr/>
          </p:nvSpPr>
          <p:spPr>
            <a:xfrm rot="-5400000">
              <a:off x="2957367" y="4471448"/>
              <a:ext cx="449395" cy="449395"/>
            </a:xfrm>
            <a:custGeom>
              <a:rect b="b" l="l" r="r" t="t"/>
              <a:pathLst>
                <a:path extrusionOk="0" h="20924" w="20924">
                  <a:moveTo>
                    <a:pt x="10462" y="1"/>
                  </a:moveTo>
                  <a:lnTo>
                    <a:pt x="9380" y="41"/>
                  </a:lnTo>
                  <a:lnTo>
                    <a:pt x="7336" y="482"/>
                  </a:lnTo>
                  <a:lnTo>
                    <a:pt x="5492" y="1243"/>
                  </a:lnTo>
                  <a:lnTo>
                    <a:pt x="3808" y="2406"/>
                  </a:lnTo>
                  <a:lnTo>
                    <a:pt x="2406" y="3808"/>
                  </a:lnTo>
                  <a:lnTo>
                    <a:pt x="1243" y="5492"/>
                  </a:lnTo>
                  <a:lnTo>
                    <a:pt x="482" y="7336"/>
                  </a:lnTo>
                  <a:lnTo>
                    <a:pt x="41" y="9380"/>
                  </a:lnTo>
                  <a:lnTo>
                    <a:pt x="1" y="10462"/>
                  </a:lnTo>
                  <a:lnTo>
                    <a:pt x="41" y="11544"/>
                  </a:lnTo>
                  <a:lnTo>
                    <a:pt x="482" y="13589"/>
                  </a:lnTo>
                  <a:lnTo>
                    <a:pt x="1243" y="15432"/>
                  </a:lnTo>
                  <a:lnTo>
                    <a:pt x="2406" y="17116"/>
                  </a:lnTo>
                  <a:lnTo>
                    <a:pt x="3808" y="18519"/>
                  </a:lnTo>
                  <a:lnTo>
                    <a:pt x="5492" y="19681"/>
                  </a:lnTo>
                  <a:lnTo>
                    <a:pt x="7336" y="20443"/>
                  </a:lnTo>
                  <a:lnTo>
                    <a:pt x="9380" y="20884"/>
                  </a:lnTo>
                  <a:lnTo>
                    <a:pt x="10462" y="20924"/>
                  </a:lnTo>
                  <a:lnTo>
                    <a:pt x="11544" y="20884"/>
                  </a:lnTo>
                  <a:lnTo>
                    <a:pt x="13589" y="20443"/>
                  </a:lnTo>
                  <a:lnTo>
                    <a:pt x="15432" y="19681"/>
                  </a:lnTo>
                  <a:lnTo>
                    <a:pt x="17116" y="18519"/>
                  </a:lnTo>
                  <a:lnTo>
                    <a:pt x="18519" y="17116"/>
                  </a:lnTo>
                  <a:lnTo>
                    <a:pt x="19681" y="15432"/>
                  </a:lnTo>
                  <a:lnTo>
                    <a:pt x="20443" y="13589"/>
                  </a:lnTo>
                  <a:lnTo>
                    <a:pt x="20884" y="11544"/>
                  </a:lnTo>
                  <a:lnTo>
                    <a:pt x="20924" y="10462"/>
                  </a:lnTo>
                  <a:lnTo>
                    <a:pt x="20884" y="9380"/>
                  </a:lnTo>
                  <a:lnTo>
                    <a:pt x="20443" y="7336"/>
                  </a:lnTo>
                  <a:lnTo>
                    <a:pt x="19681" y="5492"/>
                  </a:lnTo>
                  <a:lnTo>
                    <a:pt x="18519" y="3808"/>
                  </a:lnTo>
                  <a:lnTo>
                    <a:pt x="17116" y="2406"/>
                  </a:lnTo>
                  <a:lnTo>
                    <a:pt x="15432" y="1243"/>
                  </a:lnTo>
                  <a:lnTo>
                    <a:pt x="13589" y="482"/>
                  </a:lnTo>
                  <a:lnTo>
                    <a:pt x="11544" y="41"/>
                  </a:lnTo>
                  <a:lnTo>
                    <a:pt x="10462" y="1"/>
                  </a:lnTo>
                  <a:close/>
                </a:path>
              </a:pathLst>
            </a:custGeom>
            <a:solidFill>
              <a:srgbClr val="93A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3" name="Google Shape;1583;p52"/>
            <p:cNvGrpSpPr/>
            <p:nvPr/>
          </p:nvGrpSpPr>
          <p:grpSpPr>
            <a:xfrm>
              <a:off x="3168264" y="4920834"/>
              <a:ext cx="27577" cy="98174"/>
              <a:chOff x="5392108" y="5283566"/>
              <a:chExt cx="27577" cy="98174"/>
            </a:xfrm>
          </p:grpSpPr>
          <p:sp>
            <p:nvSpPr>
              <p:cNvPr id="1584" name="Google Shape;1584;p52"/>
              <p:cNvSpPr/>
              <p:nvPr/>
            </p:nvSpPr>
            <p:spPr>
              <a:xfrm>
                <a:off x="5405897" y="5283566"/>
                <a:ext cx="21" cy="70618"/>
              </a:xfrm>
              <a:custGeom>
                <a:rect b="b" l="l" r="r" t="t"/>
                <a:pathLst>
                  <a:path extrusionOk="0" fill="none" h="3288" w="1">
                    <a:moveTo>
                      <a:pt x="0" y="1"/>
                    </a:moveTo>
                    <a:lnTo>
                      <a:pt x="0" y="3287"/>
                    </a:lnTo>
                  </a:path>
                </a:pathLst>
              </a:custGeom>
              <a:noFill/>
              <a:ln cap="flat" cmpd="sng" w="12025">
                <a:solidFill>
                  <a:srgbClr val="93AABE"/>
                </a:solidFill>
                <a:prstDash val="solid"/>
                <a:miter lim="4008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52"/>
              <p:cNvSpPr/>
              <p:nvPr/>
            </p:nvSpPr>
            <p:spPr>
              <a:xfrm rot="5400000">
                <a:off x="5392108" y="5354163"/>
                <a:ext cx="27577" cy="27577"/>
              </a:xfrm>
              <a:custGeom>
                <a:rect b="b" l="l" r="r" t="t"/>
                <a:pathLst>
                  <a:path extrusionOk="0" fill="none" h="1284" w="1284">
                    <a:moveTo>
                      <a:pt x="1283" y="642"/>
                    </a:moveTo>
                    <a:lnTo>
                      <a:pt x="1243" y="922"/>
                    </a:lnTo>
                    <a:lnTo>
                      <a:pt x="923" y="1243"/>
                    </a:lnTo>
                    <a:lnTo>
                      <a:pt x="642" y="1283"/>
                    </a:lnTo>
                    <a:lnTo>
                      <a:pt x="362" y="1243"/>
                    </a:lnTo>
                    <a:lnTo>
                      <a:pt x="41" y="922"/>
                    </a:lnTo>
                    <a:lnTo>
                      <a:pt x="1" y="642"/>
                    </a:lnTo>
                    <a:lnTo>
                      <a:pt x="41" y="361"/>
                    </a:lnTo>
                    <a:lnTo>
                      <a:pt x="362" y="41"/>
                    </a:lnTo>
                    <a:lnTo>
                      <a:pt x="642" y="0"/>
                    </a:lnTo>
                    <a:lnTo>
                      <a:pt x="923" y="41"/>
                    </a:lnTo>
                    <a:lnTo>
                      <a:pt x="1243" y="361"/>
                    </a:lnTo>
                    <a:lnTo>
                      <a:pt x="1283" y="642"/>
                    </a:lnTo>
                    <a:close/>
                  </a:path>
                </a:pathLst>
              </a:custGeom>
              <a:noFill/>
              <a:ln cap="flat" cmpd="sng" w="12025">
                <a:solidFill>
                  <a:srgbClr val="93AABE"/>
                </a:solidFill>
                <a:prstDash val="solid"/>
                <a:miter lim="4008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6" name="Google Shape;1586;p52"/>
            <p:cNvGrpSpPr/>
            <p:nvPr/>
          </p:nvGrpSpPr>
          <p:grpSpPr>
            <a:xfrm rot="-5400000">
              <a:off x="3064969" y="4579050"/>
              <a:ext cx="234191" cy="234191"/>
              <a:chOff x="4527137" y="3210081"/>
              <a:chExt cx="234191" cy="234191"/>
            </a:xfrm>
          </p:grpSpPr>
          <p:sp>
            <p:nvSpPr>
              <p:cNvPr id="1587" name="Google Shape;1587;p52"/>
              <p:cNvSpPr/>
              <p:nvPr/>
            </p:nvSpPr>
            <p:spPr>
              <a:xfrm>
                <a:off x="4527137" y="3210081"/>
                <a:ext cx="234191" cy="234191"/>
              </a:xfrm>
              <a:custGeom>
                <a:rect b="b" l="l" r="r" t="t"/>
                <a:pathLst>
                  <a:path extrusionOk="0" h="10904" w="10904">
                    <a:moveTo>
                      <a:pt x="4891" y="1"/>
                    </a:moveTo>
                    <a:lnTo>
                      <a:pt x="3809" y="241"/>
                    </a:lnTo>
                    <a:lnTo>
                      <a:pt x="2847" y="642"/>
                    </a:lnTo>
                    <a:lnTo>
                      <a:pt x="1965" y="1243"/>
                    </a:lnTo>
                    <a:lnTo>
                      <a:pt x="1243" y="1965"/>
                    </a:lnTo>
                    <a:lnTo>
                      <a:pt x="642" y="2847"/>
                    </a:lnTo>
                    <a:lnTo>
                      <a:pt x="241" y="3809"/>
                    </a:lnTo>
                    <a:lnTo>
                      <a:pt x="1" y="4891"/>
                    </a:lnTo>
                    <a:lnTo>
                      <a:pt x="1" y="5452"/>
                    </a:lnTo>
                    <a:lnTo>
                      <a:pt x="1" y="6013"/>
                    </a:lnTo>
                    <a:lnTo>
                      <a:pt x="241" y="7096"/>
                    </a:lnTo>
                    <a:lnTo>
                      <a:pt x="642" y="8058"/>
                    </a:lnTo>
                    <a:lnTo>
                      <a:pt x="1243" y="8939"/>
                    </a:lnTo>
                    <a:lnTo>
                      <a:pt x="1965" y="9661"/>
                    </a:lnTo>
                    <a:lnTo>
                      <a:pt x="2847" y="10262"/>
                    </a:lnTo>
                    <a:lnTo>
                      <a:pt x="3809" y="10663"/>
                    </a:lnTo>
                    <a:lnTo>
                      <a:pt x="4891" y="10903"/>
                    </a:lnTo>
                    <a:lnTo>
                      <a:pt x="6013" y="10903"/>
                    </a:lnTo>
                    <a:lnTo>
                      <a:pt x="7096" y="10663"/>
                    </a:lnTo>
                    <a:lnTo>
                      <a:pt x="8058" y="10262"/>
                    </a:lnTo>
                    <a:lnTo>
                      <a:pt x="8939" y="9661"/>
                    </a:lnTo>
                    <a:lnTo>
                      <a:pt x="9661" y="8939"/>
                    </a:lnTo>
                    <a:lnTo>
                      <a:pt x="10262" y="8058"/>
                    </a:lnTo>
                    <a:lnTo>
                      <a:pt x="10663" y="7096"/>
                    </a:lnTo>
                    <a:lnTo>
                      <a:pt x="10903" y="6013"/>
                    </a:lnTo>
                    <a:lnTo>
                      <a:pt x="10903" y="5452"/>
                    </a:lnTo>
                    <a:lnTo>
                      <a:pt x="10903" y="4891"/>
                    </a:lnTo>
                    <a:lnTo>
                      <a:pt x="10663" y="3809"/>
                    </a:lnTo>
                    <a:lnTo>
                      <a:pt x="10262" y="2847"/>
                    </a:lnTo>
                    <a:lnTo>
                      <a:pt x="9661" y="1965"/>
                    </a:lnTo>
                    <a:lnTo>
                      <a:pt x="8939" y="1243"/>
                    </a:lnTo>
                    <a:lnTo>
                      <a:pt x="8058" y="642"/>
                    </a:lnTo>
                    <a:lnTo>
                      <a:pt x="7096" y="241"/>
                    </a:lnTo>
                    <a:lnTo>
                      <a:pt x="60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52"/>
              <p:cNvSpPr/>
              <p:nvPr/>
            </p:nvSpPr>
            <p:spPr>
              <a:xfrm>
                <a:off x="4644233" y="3210081"/>
                <a:ext cx="117095" cy="117117"/>
              </a:xfrm>
              <a:custGeom>
                <a:rect b="b" l="l" r="r" t="t"/>
                <a:pathLst>
                  <a:path extrusionOk="0" fill="none" h="5453" w="5452">
                    <a:moveTo>
                      <a:pt x="0" y="1"/>
                    </a:moveTo>
                    <a:lnTo>
                      <a:pt x="0" y="5452"/>
                    </a:lnTo>
                    <a:lnTo>
                      <a:pt x="5451" y="5452"/>
                    </a:lnTo>
                  </a:path>
                </a:pathLst>
              </a:custGeom>
              <a:noFill/>
              <a:ln cap="flat" cmpd="sng" w="12025">
                <a:solidFill>
                  <a:srgbClr val="93AABE"/>
                </a:solidFill>
                <a:prstDash val="solid"/>
                <a:miter lim="4008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9" name="Google Shape;1589;p52"/>
          <p:cNvGrpSpPr/>
          <p:nvPr/>
        </p:nvGrpSpPr>
        <p:grpSpPr>
          <a:xfrm>
            <a:off x="6831862" y="3356192"/>
            <a:ext cx="444410" cy="547547"/>
            <a:chOff x="5975073" y="3857405"/>
            <a:chExt cx="448536" cy="547547"/>
          </a:xfrm>
        </p:grpSpPr>
        <p:sp>
          <p:nvSpPr>
            <p:cNvPr id="1590" name="Google Shape;1590;p52"/>
            <p:cNvSpPr/>
            <p:nvPr/>
          </p:nvSpPr>
          <p:spPr>
            <a:xfrm>
              <a:off x="5975073" y="3857405"/>
              <a:ext cx="448536" cy="448536"/>
            </a:xfrm>
            <a:custGeom>
              <a:rect b="b" l="l" r="r" t="t"/>
              <a:pathLst>
                <a:path extrusionOk="0" h="20884" w="20884">
                  <a:moveTo>
                    <a:pt x="10462" y="1"/>
                  </a:moveTo>
                  <a:lnTo>
                    <a:pt x="9379" y="41"/>
                  </a:lnTo>
                  <a:lnTo>
                    <a:pt x="7335" y="482"/>
                  </a:lnTo>
                  <a:lnTo>
                    <a:pt x="5451" y="1243"/>
                  </a:lnTo>
                  <a:lnTo>
                    <a:pt x="3808" y="2366"/>
                  </a:lnTo>
                  <a:lnTo>
                    <a:pt x="2365" y="3809"/>
                  </a:lnTo>
                  <a:lnTo>
                    <a:pt x="1243" y="5452"/>
                  </a:lnTo>
                  <a:lnTo>
                    <a:pt x="441" y="7336"/>
                  </a:lnTo>
                  <a:lnTo>
                    <a:pt x="40" y="9380"/>
                  </a:lnTo>
                  <a:lnTo>
                    <a:pt x="0" y="10462"/>
                  </a:lnTo>
                  <a:lnTo>
                    <a:pt x="40" y="11545"/>
                  </a:lnTo>
                  <a:lnTo>
                    <a:pt x="441" y="13589"/>
                  </a:lnTo>
                  <a:lnTo>
                    <a:pt x="1243" y="15433"/>
                  </a:lnTo>
                  <a:lnTo>
                    <a:pt x="2365" y="17116"/>
                  </a:lnTo>
                  <a:lnTo>
                    <a:pt x="3808" y="18519"/>
                  </a:lnTo>
                  <a:lnTo>
                    <a:pt x="5451" y="19641"/>
                  </a:lnTo>
                  <a:lnTo>
                    <a:pt x="7335" y="20443"/>
                  </a:lnTo>
                  <a:lnTo>
                    <a:pt x="9379" y="20884"/>
                  </a:lnTo>
                  <a:lnTo>
                    <a:pt x="11544" y="20884"/>
                  </a:lnTo>
                  <a:lnTo>
                    <a:pt x="13548" y="20443"/>
                  </a:lnTo>
                  <a:lnTo>
                    <a:pt x="15432" y="19641"/>
                  </a:lnTo>
                  <a:lnTo>
                    <a:pt x="17115" y="18519"/>
                  </a:lnTo>
                  <a:lnTo>
                    <a:pt x="18518" y="17116"/>
                  </a:lnTo>
                  <a:lnTo>
                    <a:pt x="19641" y="15433"/>
                  </a:lnTo>
                  <a:lnTo>
                    <a:pt x="20442" y="13589"/>
                  </a:lnTo>
                  <a:lnTo>
                    <a:pt x="20843" y="11545"/>
                  </a:lnTo>
                  <a:lnTo>
                    <a:pt x="20883" y="10462"/>
                  </a:lnTo>
                  <a:lnTo>
                    <a:pt x="20843" y="9380"/>
                  </a:lnTo>
                  <a:lnTo>
                    <a:pt x="20442" y="7336"/>
                  </a:lnTo>
                  <a:lnTo>
                    <a:pt x="19641" y="5452"/>
                  </a:lnTo>
                  <a:lnTo>
                    <a:pt x="18518" y="3809"/>
                  </a:lnTo>
                  <a:lnTo>
                    <a:pt x="17115" y="2366"/>
                  </a:lnTo>
                  <a:lnTo>
                    <a:pt x="15432" y="1243"/>
                  </a:lnTo>
                  <a:lnTo>
                    <a:pt x="13548" y="482"/>
                  </a:lnTo>
                  <a:lnTo>
                    <a:pt x="11544" y="41"/>
                  </a:lnTo>
                  <a:lnTo>
                    <a:pt x="10462" y="1"/>
                  </a:lnTo>
                  <a:close/>
                </a:path>
              </a:pathLst>
            </a:custGeom>
            <a:solidFill>
              <a:srgbClr val="FFDD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2"/>
            <p:cNvSpPr/>
            <p:nvPr/>
          </p:nvSpPr>
          <p:spPr>
            <a:xfrm>
              <a:off x="6199749" y="4306800"/>
              <a:ext cx="21" cy="69737"/>
            </a:xfrm>
            <a:custGeom>
              <a:rect b="b" l="l" r="r" t="t"/>
              <a:pathLst>
                <a:path extrusionOk="0" fill="none" h="3247" w="1">
                  <a:moveTo>
                    <a:pt x="1" y="0"/>
                  </a:moveTo>
                  <a:lnTo>
                    <a:pt x="1" y="3247"/>
                  </a:lnTo>
                </a:path>
              </a:pathLst>
            </a:custGeom>
            <a:noFill/>
            <a:ln cap="rnd" cmpd="sng" w="12025">
              <a:solidFill>
                <a:srgbClr val="FFDD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2"/>
            <p:cNvSpPr/>
            <p:nvPr/>
          </p:nvSpPr>
          <p:spPr>
            <a:xfrm>
              <a:off x="6185123" y="4376516"/>
              <a:ext cx="28415" cy="28436"/>
            </a:xfrm>
            <a:custGeom>
              <a:rect b="b" l="l" r="r" t="t"/>
              <a:pathLst>
                <a:path extrusionOk="0" fill="none" h="1324" w="1323">
                  <a:moveTo>
                    <a:pt x="1323" y="682"/>
                  </a:moveTo>
                  <a:lnTo>
                    <a:pt x="1283" y="923"/>
                  </a:lnTo>
                  <a:lnTo>
                    <a:pt x="922" y="1283"/>
                  </a:lnTo>
                  <a:lnTo>
                    <a:pt x="682" y="1323"/>
                  </a:lnTo>
                  <a:lnTo>
                    <a:pt x="401" y="1283"/>
                  </a:lnTo>
                  <a:lnTo>
                    <a:pt x="40" y="923"/>
                  </a:lnTo>
                  <a:lnTo>
                    <a:pt x="0" y="682"/>
                  </a:lnTo>
                  <a:lnTo>
                    <a:pt x="40" y="402"/>
                  </a:lnTo>
                  <a:lnTo>
                    <a:pt x="401" y="41"/>
                  </a:lnTo>
                  <a:lnTo>
                    <a:pt x="682" y="1"/>
                  </a:lnTo>
                  <a:lnTo>
                    <a:pt x="922" y="41"/>
                  </a:lnTo>
                  <a:lnTo>
                    <a:pt x="1283" y="402"/>
                  </a:lnTo>
                  <a:lnTo>
                    <a:pt x="1323" y="682"/>
                  </a:lnTo>
                  <a:close/>
                </a:path>
              </a:pathLst>
            </a:custGeom>
            <a:noFill/>
            <a:ln cap="rnd" cmpd="sng" w="12025">
              <a:solidFill>
                <a:srgbClr val="FFDD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2"/>
            <p:cNvSpPr/>
            <p:nvPr/>
          </p:nvSpPr>
          <p:spPr>
            <a:xfrm>
              <a:off x="6114527" y="3938332"/>
              <a:ext cx="170467" cy="222120"/>
            </a:xfrm>
            <a:custGeom>
              <a:rect b="b" l="l" r="r" t="t"/>
              <a:pathLst>
                <a:path extrusionOk="0" fill="none" h="10342" w="7937">
                  <a:moveTo>
                    <a:pt x="3969" y="10342"/>
                  </a:moveTo>
                  <a:lnTo>
                    <a:pt x="5812" y="10342"/>
                  </a:lnTo>
                  <a:lnTo>
                    <a:pt x="6053" y="9260"/>
                  </a:lnTo>
                  <a:lnTo>
                    <a:pt x="6935" y="7336"/>
                  </a:lnTo>
                  <a:lnTo>
                    <a:pt x="7736" y="5452"/>
                  </a:lnTo>
                  <a:lnTo>
                    <a:pt x="7937" y="3929"/>
                  </a:lnTo>
                  <a:lnTo>
                    <a:pt x="7736" y="2887"/>
                  </a:lnTo>
                  <a:lnTo>
                    <a:pt x="7496" y="2325"/>
                  </a:lnTo>
                  <a:lnTo>
                    <a:pt x="7255" y="1804"/>
                  </a:lnTo>
                  <a:lnTo>
                    <a:pt x="6534" y="923"/>
                  </a:lnTo>
                  <a:lnTo>
                    <a:pt x="5612" y="321"/>
                  </a:lnTo>
                  <a:lnTo>
                    <a:pt x="4530" y="1"/>
                  </a:lnTo>
                  <a:lnTo>
                    <a:pt x="3969" y="1"/>
                  </a:lnTo>
                  <a:lnTo>
                    <a:pt x="3969" y="1"/>
                  </a:lnTo>
                  <a:lnTo>
                    <a:pt x="3407" y="1"/>
                  </a:lnTo>
                  <a:lnTo>
                    <a:pt x="2325" y="321"/>
                  </a:lnTo>
                  <a:lnTo>
                    <a:pt x="1403" y="923"/>
                  </a:lnTo>
                  <a:lnTo>
                    <a:pt x="682" y="1764"/>
                  </a:lnTo>
                  <a:lnTo>
                    <a:pt x="401" y="2285"/>
                  </a:lnTo>
                  <a:lnTo>
                    <a:pt x="201" y="2847"/>
                  </a:lnTo>
                  <a:lnTo>
                    <a:pt x="0" y="3889"/>
                  </a:lnTo>
                  <a:lnTo>
                    <a:pt x="161" y="5412"/>
                  </a:lnTo>
                  <a:lnTo>
                    <a:pt x="962" y="7296"/>
                  </a:lnTo>
                  <a:lnTo>
                    <a:pt x="1844" y="9260"/>
                  </a:lnTo>
                  <a:lnTo>
                    <a:pt x="2125" y="10302"/>
                  </a:lnTo>
                  <a:lnTo>
                    <a:pt x="3969" y="10302"/>
                  </a:ln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2"/>
            <p:cNvSpPr/>
            <p:nvPr/>
          </p:nvSpPr>
          <p:spPr>
            <a:xfrm>
              <a:off x="6161863" y="4082103"/>
              <a:ext cx="46520" cy="78350"/>
            </a:xfrm>
            <a:custGeom>
              <a:rect b="b" l="l" r="r" t="t"/>
              <a:pathLst>
                <a:path extrusionOk="0" fill="none" h="3648" w="2166">
                  <a:moveTo>
                    <a:pt x="1203" y="3648"/>
                  </a:moveTo>
                  <a:lnTo>
                    <a:pt x="1203" y="522"/>
                  </a:lnTo>
                  <a:lnTo>
                    <a:pt x="1163" y="321"/>
                  </a:lnTo>
                  <a:lnTo>
                    <a:pt x="883" y="41"/>
                  </a:lnTo>
                  <a:lnTo>
                    <a:pt x="682" y="0"/>
                  </a:lnTo>
                  <a:lnTo>
                    <a:pt x="522" y="0"/>
                  </a:lnTo>
                  <a:lnTo>
                    <a:pt x="282" y="41"/>
                  </a:lnTo>
                  <a:lnTo>
                    <a:pt x="41" y="321"/>
                  </a:lnTo>
                  <a:lnTo>
                    <a:pt x="1" y="522"/>
                  </a:lnTo>
                  <a:lnTo>
                    <a:pt x="1" y="522"/>
                  </a:lnTo>
                  <a:lnTo>
                    <a:pt x="41" y="722"/>
                  </a:lnTo>
                  <a:lnTo>
                    <a:pt x="282" y="1003"/>
                  </a:lnTo>
                  <a:lnTo>
                    <a:pt x="522" y="1003"/>
                  </a:lnTo>
                  <a:lnTo>
                    <a:pt x="2165" y="1003"/>
                  </a:ln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2"/>
            <p:cNvSpPr/>
            <p:nvPr/>
          </p:nvSpPr>
          <p:spPr>
            <a:xfrm>
              <a:off x="6161863" y="4082103"/>
              <a:ext cx="46520" cy="78350"/>
            </a:xfrm>
            <a:custGeom>
              <a:rect b="b" l="l" r="r" t="t"/>
              <a:pathLst>
                <a:path extrusionOk="0" fill="none" h="3648" w="2166">
                  <a:moveTo>
                    <a:pt x="1203" y="3648"/>
                  </a:moveTo>
                  <a:lnTo>
                    <a:pt x="1203" y="522"/>
                  </a:lnTo>
                  <a:lnTo>
                    <a:pt x="1163" y="321"/>
                  </a:lnTo>
                  <a:lnTo>
                    <a:pt x="883" y="41"/>
                  </a:lnTo>
                  <a:lnTo>
                    <a:pt x="682" y="0"/>
                  </a:lnTo>
                  <a:lnTo>
                    <a:pt x="522" y="0"/>
                  </a:lnTo>
                  <a:lnTo>
                    <a:pt x="282" y="41"/>
                  </a:lnTo>
                  <a:lnTo>
                    <a:pt x="41" y="321"/>
                  </a:lnTo>
                  <a:lnTo>
                    <a:pt x="1" y="522"/>
                  </a:lnTo>
                  <a:lnTo>
                    <a:pt x="1" y="522"/>
                  </a:lnTo>
                  <a:lnTo>
                    <a:pt x="41" y="722"/>
                  </a:lnTo>
                  <a:lnTo>
                    <a:pt x="282" y="1003"/>
                  </a:lnTo>
                  <a:lnTo>
                    <a:pt x="522" y="1003"/>
                  </a:lnTo>
                  <a:lnTo>
                    <a:pt x="2165" y="1003"/>
                  </a:lnTo>
                </a:path>
              </a:pathLst>
            </a:custGeom>
            <a:solidFill>
              <a:srgbClr val="FFFFFF"/>
            </a:solidFill>
            <a:ln cap="rnd" cmpd="sng" w="9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2"/>
            <p:cNvSpPr/>
            <p:nvPr/>
          </p:nvSpPr>
          <p:spPr>
            <a:xfrm>
              <a:off x="6191137" y="4082103"/>
              <a:ext cx="46520" cy="78350"/>
            </a:xfrm>
            <a:custGeom>
              <a:rect b="b" l="l" r="r" t="t"/>
              <a:pathLst>
                <a:path extrusionOk="0" fill="none" h="3648" w="2166">
                  <a:moveTo>
                    <a:pt x="963" y="3648"/>
                  </a:moveTo>
                  <a:lnTo>
                    <a:pt x="963" y="522"/>
                  </a:lnTo>
                  <a:lnTo>
                    <a:pt x="1003" y="321"/>
                  </a:lnTo>
                  <a:lnTo>
                    <a:pt x="1243" y="41"/>
                  </a:lnTo>
                  <a:lnTo>
                    <a:pt x="1484" y="0"/>
                  </a:lnTo>
                  <a:lnTo>
                    <a:pt x="1644" y="0"/>
                  </a:lnTo>
                  <a:lnTo>
                    <a:pt x="1845" y="41"/>
                  </a:lnTo>
                  <a:lnTo>
                    <a:pt x="2125" y="321"/>
                  </a:lnTo>
                  <a:lnTo>
                    <a:pt x="2165" y="522"/>
                  </a:lnTo>
                  <a:lnTo>
                    <a:pt x="2165" y="522"/>
                  </a:lnTo>
                  <a:lnTo>
                    <a:pt x="2125" y="722"/>
                  </a:lnTo>
                  <a:lnTo>
                    <a:pt x="1845" y="1003"/>
                  </a:lnTo>
                  <a:lnTo>
                    <a:pt x="1644" y="1003"/>
                  </a:lnTo>
                  <a:lnTo>
                    <a:pt x="1" y="1003"/>
                  </a:lnTo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2"/>
            <p:cNvSpPr/>
            <p:nvPr/>
          </p:nvSpPr>
          <p:spPr>
            <a:xfrm>
              <a:off x="6191137" y="4082103"/>
              <a:ext cx="46520" cy="78350"/>
            </a:xfrm>
            <a:custGeom>
              <a:rect b="b" l="l" r="r" t="t"/>
              <a:pathLst>
                <a:path extrusionOk="0" fill="none" h="3648" w="2166">
                  <a:moveTo>
                    <a:pt x="963" y="3648"/>
                  </a:moveTo>
                  <a:lnTo>
                    <a:pt x="963" y="522"/>
                  </a:lnTo>
                  <a:lnTo>
                    <a:pt x="1003" y="321"/>
                  </a:lnTo>
                  <a:lnTo>
                    <a:pt x="1243" y="41"/>
                  </a:lnTo>
                  <a:lnTo>
                    <a:pt x="1484" y="0"/>
                  </a:lnTo>
                  <a:lnTo>
                    <a:pt x="1644" y="0"/>
                  </a:lnTo>
                  <a:lnTo>
                    <a:pt x="1845" y="41"/>
                  </a:lnTo>
                  <a:lnTo>
                    <a:pt x="2125" y="321"/>
                  </a:lnTo>
                  <a:lnTo>
                    <a:pt x="2165" y="522"/>
                  </a:lnTo>
                  <a:lnTo>
                    <a:pt x="2165" y="522"/>
                  </a:lnTo>
                  <a:lnTo>
                    <a:pt x="2125" y="722"/>
                  </a:lnTo>
                  <a:lnTo>
                    <a:pt x="1845" y="1003"/>
                  </a:lnTo>
                  <a:lnTo>
                    <a:pt x="1644" y="1003"/>
                  </a:lnTo>
                  <a:lnTo>
                    <a:pt x="1" y="1003"/>
                  </a:lnTo>
                </a:path>
              </a:pathLst>
            </a:custGeom>
            <a:solidFill>
              <a:srgbClr val="FFFFFF"/>
            </a:solidFill>
            <a:ln cap="rnd" cmpd="sng" w="9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2"/>
            <p:cNvSpPr/>
            <p:nvPr/>
          </p:nvSpPr>
          <p:spPr>
            <a:xfrm>
              <a:off x="6156709" y="4173360"/>
              <a:ext cx="85244" cy="16366"/>
            </a:xfrm>
            <a:custGeom>
              <a:rect b="b" l="l" r="r" t="t"/>
              <a:pathLst>
                <a:path extrusionOk="0" h="762" w="3969">
                  <a:moveTo>
                    <a:pt x="241" y="0"/>
                  </a:moveTo>
                  <a:lnTo>
                    <a:pt x="41" y="201"/>
                  </a:lnTo>
                  <a:lnTo>
                    <a:pt x="0" y="361"/>
                  </a:lnTo>
                  <a:lnTo>
                    <a:pt x="41" y="521"/>
                  </a:lnTo>
                  <a:lnTo>
                    <a:pt x="241" y="722"/>
                  </a:lnTo>
                  <a:lnTo>
                    <a:pt x="401" y="762"/>
                  </a:lnTo>
                  <a:lnTo>
                    <a:pt x="3608" y="762"/>
                  </a:lnTo>
                  <a:lnTo>
                    <a:pt x="3728" y="722"/>
                  </a:lnTo>
                  <a:lnTo>
                    <a:pt x="3929" y="521"/>
                  </a:lnTo>
                  <a:lnTo>
                    <a:pt x="3969" y="361"/>
                  </a:lnTo>
                  <a:lnTo>
                    <a:pt x="3929" y="201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2"/>
            <p:cNvSpPr/>
            <p:nvPr/>
          </p:nvSpPr>
          <p:spPr>
            <a:xfrm>
              <a:off x="6166180" y="4200036"/>
              <a:ext cx="66301" cy="26718"/>
            </a:xfrm>
            <a:custGeom>
              <a:rect b="b" l="l" r="r" t="t"/>
              <a:pathLst>
                <a:path extrusionOk="0" h="1244" w="3087">
                  <a:moveTo>
                    <a:pt x="0" y="1"/>
                  </a:moveTo>
                  <a:lnTo>
                    <a:pt x="81" y="482"/>
                  </a:lnTo>
                  <a:lnTo>
                    <a:pt x="722" y="1163"/>
                  </a:lnTo>
                  <a:lnTo>
                    <a:pt x="1243" y="1243"/>
                  </a:lnTo>
                  <a:lnTo>
                    <a:pt x="1884" y="1243"/>
                  </a:lnTo>
                  <a:lnTo>
                    <a:pt x="2365" y="1163"/>
                  </a:lnTo>
                  <a:lnTo>
                    <a:pt x="3047" y="482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0" name="Google Shape;1600;p52"/>
          <p:cNvGrpSpPr/>
          <p:nvPr/>
        </p:nvGrpSpPr>
        <p:grpSpPr>
          <a:xfrm>
            <a:off x="6847220" y="1892181"/>
            <a:ext cx="444410" cy="547547"/>
            <a:chOff x="5914373" y="1839793"/>
            <a:chExt cx="448536" cy="547547"/>
          </a:xfrm>
        </p:grpSpPr>
        <p:sp>
          <p:nvSpPr>
            <p:cNvPr id="1601" name="Google Shape;1601;p52"/>
            <p:cNvSpPr/>
            <p:nvPr/>
          </p:nvSpPr>
          <p:spPr>
            <a:xfrm>
              <a:off x="5914373" y="1839793"/>
              <a:ext cx="448536" cy="448536"/>
            </a:xfrm>
            <a:custGeom>
              <a:rect b="b" l="l" r="r" t="t"/>
              <a:pathLst>
                <a:path extrusionOk="0" h="20884" w="20884">
                  <a:moveTo>
                    <a:pt x="10462" y="1"/>
                  </a:moveTo>
                  <a:lnTo>
                    <a:pt x="9379" y="41"/>
                  </a:lnTo>
                  <a:lnTo>
                    <a:pt x="7335" y="442"/>
                  </a:lnTo>
                  <a:lnTo>
                    <a:pt x="5451" y="1243"/>
                  </a:lnTo>
                  <a:lnTo>
                    <a:pt x="3808" y="2366"/>
                  </a:lnTo>
                  <a:lnTo>
                    <a:pt x="2365" y="3808"/>
                  </a:lnTo>
                  <a:lnTo>
                    <a:pt x="1243" y="5452"/>
                  </a:lnTo>
                  <a:lnTo>
                    <a:pt x="441" y="7336"/>
                  </a:lnTo>
                  <a:lnTo>
                    <a:pt x="40" y="9380"/>
                  </a:lnTo>
                  <a:lnTo>
                    <a:pt x="0" y="10462"/>
                  </a:lnTo>
                  <a:lnTo>
                    <a:pt x="40" y="11544"/>
                  </a:lnTo>
                  <a:lnTo>
                    <a:pt x="441" y="13549"/>
                  </a:lnTo>
                  <a:lnTo>
                    <a:pt x="1243" y="15432"/>
                  </a:lnTo>
                  <a:lnTo>
                    <a:pt x="2365" y="17116"/>
                  </a:lnTo>
                  <a:lnTo>
                    <a:pt x="3808" y="18519"/>
                  </a:lnTo>
                  <a:lnTo>
                    <a:pt x="5451" y="19641"/>
                  </a:lnTo>
                  <a:lnTo>
                    <a:pt x="7335" y="20443"/>
                  </a:lnTo>
                  <a:lnTo>
                    <a:pt x="9379" y="20844"/>
                  </a:lnTo>
                  <a:lnTo>
                    <a:pt x="10462" y="20884"/>
                  </a:lnTo>
                  <a:lnTo>
                    <a:pt x="11544" y="20844"/>
                  </a:lnTo>
                  <a:lnTo>
                    <a:pt x="13548" y="20443"/>
                  </a:lnTo>
                  <a:lnTo>
                    <a:pt x="15432" y="19641"/>
                  </a:lnTo>
                  <a:lnTo>
                    <a:pt x="17115" y="18519"/>
                  </a:lnTo>
                  <a:lnTo>
                    <a:pt x="18518" y="17116"/>
                  </a:lnTo>
                  <a:lnTo>
                    <a:pt x="19641" y="15432"/>
                  </a:lnTo>
                  <a:lnTo>
                    <a:pt x="20442" y="13549"/>
                  </a:lnTo>
                  <a:lnTo>
                    <a:pt x="20843" y="11544"/>
                  </a:lnTo>
                  <a:lnTo>
                    <a:pt x="20883" y="10462"/>
                  </a:lnTo>
                  <a:lnTo>
                    <a:pt x="20843" y="9380"/>
                  </a:lnTo>
                  <a:lnTo>
                    <a:pt x="20442" y="7336"/>
                  </a:lnTo>
                  <a:lnTo>
                    <a:pt x="19641" y="5452"/>
                  </a:lnTo>
                  <a:lnTo>
                    <a:pt x="18518" y="3808"/>
                  </a:lnTo>
                  <a:lnTo>
                    <a:pt x="17115" y="2366"/>
                  </a:lnTo>
                  <a:lnTo>
                    <a:pt x="15432" y="1243"/>
                  </a:lnTo>
                  <a:lnTo>
                    <a:pt x="13548" y="442"/>
                  </a:lnTo>
                  <a:lnTo>
                    <a:pt x="11544" y="41"/>
                  </a:lnTo>
                  <a:lnTo>
                    <a:pt x="10462" y="1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2"/>
            <p:cNvSpPr/>
            <p:nvPr/>
          </p:nvSpPr>
          <p:spPr>
            <a:xfrm>
              <a:off x="6139049" y="2289167"/>
              <a:ext cx="21" cy="69759"/>
            </a:xfrm>
            <a:custGeom>
              <a:rect b="b" l="l" r="r" t="t"/>
              <a:pathLst>
                <a:path extrusionOk="0" fill="none" h="3248" w="1">
                  <a:moveTo>
                    <a:pt x="1" y="1"/>
                  </a:moveTo>
                  <a:lnTo>
                    <a:pt x="1" y="3247"/>
                  </a:lnTo>
                </a:path>
              </a:pathLst>
            </a:custGeom>
            <a:noFill/>
            <a:ln cap="flat" cmpd="sng" w="12025">
              <a:solidFill>
                <a:srgbClr val="FFD166"/>
              </a:solidFill>
              <a:prstDash val="solid"/>
              <a:miter lim="4008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2"/>
            <p:cNvSpPr/>
            <p:nvPr/>
          </p:nvSpPr>
          <p:spPr>
            <a:xfrm>
              <a:off x="6124423" y="2358904"/>
              <a:ext cx="28415" cy="28436"/>
            </a:xfrm>
            <a:custGeom>
              <a:rect b="b" l="l" r="r" t="t"/>
              <a:pathLst>
                <a:path extrusionOk="0" fill="none" h="1324" w="1323">
                  <a:moveTo>
                    <a:pt x="1323" y="682"/>
                  </a:moveTo>
                  <a:lnTo>
                    <a:pt x="1283" y="922"/>
                  </a:lnTo>
                  <a:lnTo>
                    <a:pt x="922" y="1283"/>
                  </a:lnTo>
                  <a:lnTo>
                    <a:pt x="682" y="1323"/>
                  </a:lnTo>
                  <a:lnTo>
                    <a:pt x="401" y="1283"/>
                  </a:lnTo>
                  <a:lnTo>
                    <a:pt x="40" y="922"/>
                  </a:lnTo>
                  <a:lnTo>
                    <a:pt x="0" y="682"/>
                  </a:lnTo>
                  <a:lnTo>
                    <a:pt x="40" y="401"/>
                  </a:lnTo>
                  <a:lnTo>
                    <a:pt x="401" y="41"/>
                  </a:lnTo>
                  <a:lnTo>
                    <a:pt x="682" y="0"/>
                  </a:lnTo>
                  <a:lnTo>
                    <a:pt x="922" y="41"/>
                  </a:lnTo>
                  <a:lnTo>
                    <a:pt x="1283" y="401"/>
                  </a:lnTo>
                  <a:lnTo>
                    <a:pt x="1323" y="682"/>
                  </a:lnTo>
                  <a:close/>
                </a:path>
              </a:pathLst>
            </a:custGeom>
            <a:noFill/>
            <a:ln cap="flat" cmpd="sng" w="12025">
              <a:solidFill>
                <a:srgbClr val="FFD166"/>
              </a:solidFill>
              <a:prstDash val="solid"/>
              <a:miter lim="4008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2"/>
            <p:cNvSpPr/>
            <p:nvPr/>
          </p:nvSpPr>
          <p:spPr>
            <a:xfrm>
              <a:off x="6023694" y="1949135"/>
              <a:ext cx="183396" cy="183375"/>
            </a:xfrm>
            <a:custGeom>
              <a:rect b="b" l="l" r="r" t="t"/>
              <a:pathLst>
                <a:path extrusionOk="0" fill="none" h="8538" w="8539">
                  <a:moveTo>
                    <a:pt x="8538" y="4289"/>
                  </a:moveTo>
                  <a:lnTo>
                    <a:pt x="8498" y="5131"/>
                  </a:lnTo>
                  <a:lnTo>
                    <a:pt x="7857" y="6694"/>
                  </a:lnTo>
                  <a:lnTo>
                    <a:pt x="6694" y="7856"/>
                  </a:lnTo>
                  <a:lnTo>
                    <a:pt x="5131" y="8498"/>
                  </a:lnTo>
                  <a:lnTo>
                    <a:pt x="4249" y="8538"/>
                  </a:lnTo>
                  <a:lnTo>
                    <a:pt x="3408" y="8498"/>
                  </a:lnTo>
                  <a:lnTo>
                    <a:pt x="1844" y="7856"/>
                  </a:lnTo>
                  <a:lnTo>
                    <a:pt x="682" y="6694"/>
                  </a:lnTo>
                  <a:lnTo>
                    <a:pt x="41" y="5131"/>
                  </a:lnTo>
                  <a:lnTo>
                    <a:pt x="1" y="4289"/>
                  </a:lnTo>
                  <a:lnTo>
                    <a:pt x="41" y="3407"/>
                  </a:lnTo>
                  <a:lnTo>
                    <a:pt x="682" y="1844"/>
                  </a:lnTo>
                  <a:lnTo>
                    <a:pt x="1844" y="682"/>
                  </a:lnTo>
                  <a:lnTo>
                    <a:pt x="3408" y="40"/>
                  </a:lnTo>
                  <a:lnTo>
                    <a:pt x="4249" y="0"/>
                  </a:lnTo>
                  <a:lnTo>
                    <a:pt x="5131" y="40"/>
                  </a:lnTo>
                  <a:lnTo>
                    <a:pt x="6694" y="682"/>
                  </a:lnTo>
                  <a:lnTo>
                    <a:pt x="7857" y="1844"/>
                  </a:lnTo>
                  <a:lnTo>
                    <a:pt x="8498" y="3407"/>
                  </a:lnTo>
                  <a:lnTo>
                    <a:pt x="8538" y="4289"/>
                  </a:lnTo>
                  <a:close/>
                </a:path>
              </a:pathLst>
            </a:custGeom>
            <a:noFill/>
            <a:ln cap="rnd" cmpd="sng" w="24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2"/>
            <p:cNvSpPr/>
            <p:nvPr/>
          </p:nvSpPr>
          <p:spPr>
            <a:xfrm>
              <a:off x="6046932" y="1992176"/>
              <a:ext cx="19824" cy="97293"/>
            </a:xfrm>
            <a:custGeom>
              <a:rect b="b" l="l" r="r" t="t"/>
              <a:pathLst>
                <a:path extrusionOk="0" fill="none" h="4530" w="923">
                  <a:moveTo>
                    <a:pt x="923" y="4530"/>
                  </a:moveTo>
                  <a:lnTo>
                    <a:pt x="482" y="4049"/>
                  </a:lnTo>
                  <a:lnTo>
                    <a:pt x="1" y="2886"/>
                  </a:lnTo>
                  <a:lnTo>
                    <a:pt x="1" y="1644"/>
                  </a:lnTo>
                  <a:lnTo>
                    <a:pt x="482" y="481"/>
                  </a:lnTo>
                  <a:lnTo>
                    <a:pt x="923" y="0"/>
                  </a:lnTo>
                </a:path>
              </a:pathLst>
            </a:custGeom>
            <a:noFill/>
            <a:ln cap="rnd" cmpd="sng" w="9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2"/>
            <p:cNvSpPr/>
            <p:nvPr/>
          </p:nvSpPr>
          <p:spPr>
            <a:xfrm>
              <a:off x="6183809" y="2109250"/>
              <a:ext cx="70618" cy="70618"/>
            </a:xfrm>
            <a:custGeom>
              <a:rect b="b" l="l" r="r" t="t"/>
              <a:pathLst>
                <a:path extrusionOk="0" fill="none" h="3288" w="3288">
                  <a:moveTo>
                    <a:pt x="1" y="1"/>
                  </a:moveTo>
                  <a:lnTo>
                    <a:pt x="3288" y="3287"/>
                  </a:lnTo>
                </a:path>
              </a:pathLst>
            </a:custGeom>
            <a:noFill/>
            <a:ln cap="rnd" cmpd="sng" w="24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7" name="Google Shape;1607;p52"/>
          <p:cNvGrpSpPr/>
          <p:nvPr/>
        </p:nvGrpSpPr>
        <p:grpSpPr>
          <a:xfrm>
            <a:off x="1898695" y="1892808"/>
            <a:ext cx="445282" cy="547547"/>
            <a:chOff x="2412957" y="1649457"/>
            <a:chExt cx="449417" cy="547547"/>
          </a:xfrm>
        </p:grpSpPr>
        <p:sp>
          <p:nvSpPr>
            <p:cNvPr id="1608" name="Google Shape;1608;p52"/>
            <p:cNvSpPr/>
            <p:nvPr/>
          </p:nvSpPr>
          <p:spPr>
            <a:xfrm>
              <a:off x="2412957" y="1649457"/>
              <a:ext cx="449417" cy="448536"/>
            </a:xfrm>
            <a:custGeom>
              <a:rect b="b" l="l" r="r" t="t"/>
              <a:pathLst>
                <a:path extrusionOk="0" h="20884" w="20925">
                  <a:moveTo>
                    <a:pt x="10462" y="1"/>
                  </a:moveTo>
                  <a:lnTo>
                    <a:pt x="9380" y="41"/>
                  </a:lnTo>
                  <a:lnTo>
                    <a:pt x="7336" y="442"/>
                  </a:lnTo>
                  <a:lnTo>
                    <a:pt x="5492" y="1243"/>
                  </a:lnTo>
                  <a:lnTo>
                    <a:pt x="3809" y="2366"/>
                  </a:lnTo>
                  <a:lnTo>
                    <a:pt x="2406" y="3808"/>
                  </a:lnTo>
                  <a:lnTo>
                    <a:pt x="1243" y="5452"/>
                  </a:lnTo>
                  <a:lnTo>
                    <a:pt x="482" y="7336"/>
                  </a:lnTo>
                  <a:lnTo>
                    <a:pt x="41" y="9380"/>
                  </a:lnTo>
                  <a:lnTo>
                    <a:pt x="1" y="10462"/>
                  </a:lnTo>
                  <a:lnTo>
                    <a:pt x="41" y="11544"/>
                  </a:lnTo>
                  <a:lnTo>
                    <a:pt x="482" y="13549"/>
                  </a:lnTo>
                  <a:lnTo>
                    <a:pt x="1243" y="15432"/>
                  </a:lnTo>
                  <a:lnTo>
                    <a:pt x="2406" y="17116"/>
                  </a:lnTo>
                  <a:lnTo>
                    <a:pt x="3809" y="18519"/>
                  </a:lnTo>
                  <a:lnTo>
                    <a:pt x="5492" y="19641"/>
                  </a:lnTo>
                  <a:lnTo>
                    <a:pt x="7336" y="20443"/>
                  </a:lnTo>
                  <a:lnTo>
                    <a:pt x="9380" y="20844"/>
                  </a:lnTo>
                  <a:lnTo>
                    <a:pt x="10462" y="20884"/>
                  </a:lnTo>
                  <a:lnTo>
                    <a:pt x="11545" y="20844"/>
                  </a:lnTo>
                  <a:lnTo>
                    <a:pt x="13589" y="20443"/>
                  </a:lnTo>
                  <a:lnTo>
                    <a:pt x="15433" y="19641"/>
                  </a:lnTo>
                  <a:lnTo>
                    <a:pt x="17116" y="18519"/>
                  </a:lnTo>
                  <a:lnTo>
                    <a:pt x="18519" y="17116"/>
                  </a:lnTo>
                  <a:lnTo>
                    <a:pt x="19682" y="15432"/>
                  </a:lnTo>
                  <a:lnTo>
                    <a:pt x="20443" y="13549"/>
                  </a:lnTo>
                  <a:lnTo>
                    <a:pt x="20884" y="11544"/>
                  </a:lnTo>
                  <a:lnTo>
                    <a:pt x="20924" y="10462"/>
                  </a:lnTo>
                  <a:lnTo>
                    <a:pt x="20884" y="9380"/>
                  </a:lnTo>
                  <a:lnTo>
                    <a:pt x="20443" y="7336"/>
                  </a:lnTo>
                  <a:lnTo>
                    <a:pt x="19682" y="5452"/>
                  </a:lnTo>
                  <a:lnTo>
                    <a:pt x="18519" y="3808"/>
                  </a:lnTo>
                  <a:lnTo>
                    <a:pt x="17116" y="2366"/>
                  </a:lnTo>
                  <a:lnTo>
                    <a:pt x="15433" y="1243"/>
                  </a:lnTo>
                  <a:lnTo>
                    <a:pt x="13589" y="442"/>
                  </a:lnTo>
                  <a:lnTo>
                    <a:pt x="11545" y="41"/>
                  </a:lnTo>
                  <a:lnTo>
                    <a:pt x="10462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2"/>
            <p:cNvSpPr/>
            <p:nvPr/>
          </p:nvSpPr>
          <p:spPr>
            <a:xfrm>
              <a:off x="2542101" y="1745870"/>
              <a:ext cx="191128" cy="257429"/>
            </a:xfrm>
            <a:custGeom>
              <a:rect b="b" l="l" r="r" t="t"/>
              <a:pathLst>
                <a:path extrusionOk="0" h="11986" w="8899">
                  <a:moveTo>
                    <a:pt x="4690" y="2526"/>
                  </a:moveTo>
                  <a:lnTo>
                    <a:pt x="5732" y="2967"/>
                  </a:lnTo>
                  <a:lnTo>
                    <a:pt x="6293" y="3648"/>
                  </a:lnTo>
                  <a:lnTo>
                    <a:pt x="6494" y="4250"/>
                  </a:lnTo>
                  <a:lnTo>
                    <a:pt x="6494" y="4570"/>
                  </a:lnTo>
                  <a:lnTo>
                    <a:pt x="6454" y="5011"/>
                  </a:lnTo>
                  <a:lnTo>
                    <a:pt x="6173" y="5733"/>
                  </a:lnTo>
                  <a:lnTo>
                    <a:pt x="5612" y="6294"/>
                  </a:lnTo>
                  <a:lnTo>
                    <a:pt x="4850" y="6615"/>
                  </a:lnTo>
                  <a:lnTo>
                    <a:pt x="4129" y="6615"/>
                  </a:lnTo>
                  <a:lnTo>
                    <a:pt x="3528" y="6414"/>
                  </a:lnTo>
                  <a:lnTo>
                    <a:pt x="2846" y="5893"/>
                  </a:lnTo>
                  <a:lnTo>
                    <a:pt x="2365" y="4811"/>
                  </a:lnTo>
                  <a:lnTo>
                    <a:pt x="2485" y="3929"/>
                  </a:lnTo>
                  <a:lnTo>
                    <a:pt x="2766" y="3368"/>
                  </a:lnTo>
                  <a:lnTo>
                    <a:pt x="3006" y="3127"/>
                  </a:lnTo>
                  <a:lnTo>
                    <a:pt x="3247" y="2887"/>
                  </a:lnTo>
                  <a:lnTo>
                    <a:pt x="3808" y="2606"/>
                  </a:lnTo>
                  <a:lnTo>
                    <a:pt x="4690" y="2526"/>
                  </a:lnTo>
                  <a:close/>
                  <a:moveTo>
                    <a:pt x="3808" y="1"/>
                  </a:moveTo>
                  <a:lnTo>
                    <a:pt x="2606" y="322"/>
                  </a:lnTo>
                  <a:lnTo>
                    <a:pt x="1483" y="1003"/>
                  </a:lnTo>
                  <a:lnTo>
                    <a:pt x="642" y="2045"/>
                  </a:lnTo>
                  <a:lnTo>
                    <a:pt x="361" y="2686"/>
                  </a:lnTo>
                  <a:lnTo>
                    <a:pt x="40" y="3568"/>
                  </a:lnTo>
                  <a:lnTo>
                    <a:pt x="0" y="4490"/>
                  </a:lnTo>
                  <a:lnTo>
                    <a:pt x="40" y="5452"/>
                  </a:lnTo>
                  <a:lnTo>
                    <a:pt x="602" y="7296"/>
                  </a:lnTo>
                  <a:lnTo>
                    <a:pt x="1724" y="9180"/>
                  </a:lnTo>
                  <a:lnTo>
                    <a:pt x="3367" y="11024"/>
                  </a:lnTo>
                  <a:lnTo>
                    <a:pt x="4449" y="11986"/>
                  </a:lnTo>
                  <a:lnTo>
                    <a:pt x="5532" y="11024"/>
                  </a:lnTo>
                  <a:lnTo>
                    <a:pt x="7175" y="9180"/>
                  </a:lnTo>
                  <a:lnTo>
                    <a:pt x="8297" y="7296"/>
                  </a:lnTo>
                  <a:lnTo>
                    <a:pt x="8859" y="5452"/>
                  </a:lnTo>
                  <a:lnTo>
                    <a:pt x="8899" y="4490"/>
                  </a:lnTo>
                  <a:lnTo>
                    <a:pt x="8859" y="3568"/>
                  </a:lnTo>
                  <a:lnTo>
                    <a:pt x="8578" y="2686"/>
                  </a:lnTo>
                  <a:lnTo>
                    <a:pt x="8257" y="2045"/>
                  </a:lnTo>
                  <a:lnTo>
                    <a:pt x="7416" y="1003"/>
                  </a:lnTo>
                  <a:lnTo>
                    <a:pt x="6293" y="322"/>
                  </a:lnTo>
                  <a:lnTo>
                    <a:pt x="5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2"/>
            <p:cNvSpPr/>
            <p:nvPr/>
          </p:nvSpPr>
          <p:spPr>
            <a:xfrm>
              <a:off x="2637655" y="2098831"/>
              <a:ext cx="21" cy="69759"/>
            </a:xfrm>
            <a:custGeom>
              <a:rect b="b" l="l" r="r" t="t"/>
              <a:pathLst>
                <a:path extrusionOk="0" fill="none" h="3248" w="1">
                  <a:moveTo>
                    <a:pt x="0" y="1"/>
                  </a:moveTo>
                  <a:lnTo>
                    <a:pt x="0" y="3247"/>
                  </a:lnTo>
                </a:path>
              </a:pathLst>
            </a:custGeom>
            <a:noFill/>
            <a:ln cap="flat" cmpd="sng" w="12025">
              <a:solidFill>
                <a:srgbClr val="26547C"/>
              </a:solidFill>
              <a:prstDash val="solid"/>
              <a:miter lim="4008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2"/>
            <p:cNvSpPr/>
            <p:nvPr/>
          </p:nvSpPr>
          <p:spPr>
            <a:xfrm>
              <a:off x="2623888" y="2168568"/>
              <a:ext cx="27556" cy="28436"/>
            </a:xfrm>
            <a:custGeom>
              <a:rect b="b" l="l" r="r" t="t"/>
              <a:pathLst>
                <a:path extrusionOk="0" fill="none" h="1324" w="1283">
                  <a:moveTo>
                    <a:pt x="1283" y="682"/>
                  </a:moveTo>
                  <a:lnTo>
                    <a:pt x="1243" y="922"/>
                  </a:lnTo>
                  <a:lnTo>
                    <a:pt x="922" y="1283"/>
                  </a:lnTo>
                  <a:lnTo>
                    <a:pt x="641" y="1323"/>
                  </a:lnTo>
                  <a:lnTo>
                    <a:pt x="361" y="1283"/>
                  </a:lnTo>
                  <a:lnTo>
                    <a:pt x="40" y="922"/>
                  </a:lnTo>
                  <a:lnTo>
                    <a:pt x="0" y="682"/>
                  </a:lnTo>
                  <a:lnTo>
                    <a:pt x="40" y="401"/>
                  </a:lnTo>
                  <a:lnTo>
                    <a:pt x="361" y="41"/>
                  </a:lnTo>
                  <a:lnTo>
                    <a:pt x="641" y="0"/>
                  </a:lnTo>
                  <a:lnTo>
                    <a:pt x="922" y="41"/>
                  </a:lnTo>
                  <a:lnTo>
                    <a:pt x="1243" y="401"/>
                  </a:lnTo>
                  <a:lnTo>
                    <a:pt x="1283" y="682"/>
                  </a:lnTo>
                  <a:close/>
                </a:path>
              </a:pathLst>
            </a:custGeom>
            <a:noFill/>
            <a:ln cap="flat" cmpd="sng" w="12025">
              <a:solidFill>
                <a:srgbClr val="26547C"/>
              </a:solidFill>
              <a:prstDash val="solid"/>
              <a:miter lim="4008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2" name="Google Shape;1612;p52"/>
          <p:cNvGrpSpPr/>
          <p:nvPr/>
        </p:nvGrpSpPr>
        <p:grpSpPr>
          <a:xfrm>
            <a:off x="1901322" y="3352690"/>
            <a:ext cx="445282" cy="547547"/>
            <a:chOff x="2796614" y="3898616"/>
            <a:chExt cx="449417" cy="547547"/>
          </a:xfrm>
        </p:grpSpPr>
        <p:sp>
          <p:nvSpPr>
            <p:cNvPr id="1613" name="Google Shape;1613;p52"/>
            <p:cNvSpPr/>
            <p:nvPr/>
          </p:nvSpPr>
          <p:spPr>
            <a:xfrm>
              <a:off x="2796614" y="3898616"/>
              <a:ext cx="449417" cy="448536"/>
            </a:xfrm>
            <a:custGeom>
              <a:rect b="b" l="l" r="r" t="t"/>
              <a:pathLst>
                <a:path extrusionOk="0" h="20884" w="20925">
                  <a:moveTo>
                    <a:pt x="10462" y="1"/>
                  </a:moveTo>
                  <a:lnTo>
                    <a:pt x="9380" y="41"/>
                  </a:lnTo>
                  <a:lnTo>
                    <a:pt x="7336" y="482"/>
                  </a:lnTo>
                  <a:lnTo>
                    <a:pt x="5492" y="1243"/>
                  </a:lnTo>
                  <a:lnTo>
                    <a:pt x="3809" y="2366"/>
                  </a:lnTo>
                  <a:lnTo>
                    <a:pt x="2406" y="3809"/>
                  </a:lnTo>
                  <a:lnTo>
                    <a:pt x="1243" y="5452"/>
                  </a:lnTo>
                  <a:lnTo>
                    <a:pt x="482" y="7336"/>
                  </a:lnTo>
                  <a:lnTo>
                    <a:pt x="41" y="9380"/>
                  </a:lnTo>
                  <a:lnTo>
                    <a:pt x="1" y="10462"/>
                  </a:lnTo>
                  <a:lnTo>
                    <a:pt x="41" y="11545"/>
                  </a:lnTo>
                  <a:lnTo>
                    <a:pt x="482" y="13589"/>
                  </a:lnTo>
                  <a:lnTo>
                    <a:pt x="1243" y="15433"/>
                  </a:lnTo>
                  <a:lnTo>
                    <a:pt x="2406" y="17116"/>
                  </a:lnTo>
                  <a:lnTo>
                    <a:pt x="3809" y="18519"/>
                  </a:lnTo>
                  <a:lnTo>
                    <a:pt x="5492" y="19641"/>
                  </a:lnTo>
                  <a:lnTo>
                    <a:pt x="7336" y="20443"/>
                  </a:lnTo>
                  <a:lnTo>
                    <a:pt x="9380" y="20884"/>
                  </a:lnTo>
                  <a:lnTo>
                    <a:pt x="11545" y="20884"/>
                  </a:lnTo>
                  <a:lnTo>
                    <a:pt x="13589" y="20443"/>
                  </a:lnTo>
                  <a:lnTo>
                    <a:pt x="15433" y="19641"/>
                  </a:lnTo>
                  <a:lnTo>
                    <a:pt x="17116" y="18519"/>
                  </a:lnTo>
                  <a:lnTo>
                    <a:pt x="18519" y="17116"/>
                  </a:lnTo>
                  <a:lnTo>
                    <a:pt x="19682" y="15433"/>
                  </a:lnTo>
                  <a:lnTo>
                    <a:pt x="20443" y="13589"/>
                  </a:lnTo>
                  <a:lnTo>
                    <a:pt x="20884" y="11545"/>
                  </a:lnTo>
                  <a:lnTo>
                    <a:pt x="20924" y="10462"/>
                  </a:lnTo>
                  <a:lnTo>
                    <a:pt x="20884" y="9380"/>
                  </a:lnTo>
                  <a:lnTo>
                    <a:pt x="20443" y="7336"/>
                  </a:lnTo>
                  <a:lnTo>
                    <a:pt x="19682" y="5452"/>
                  </a:lnTo>
                  <a:lnTo>
                    <a:pt x="18519" y="3809"/>
                  </a:lnTo>
                  <a:lnTo>
                    <a:pt x="17116" y="2366"/>
                  </a:lnTo>
                  <a:lnTo>
                    <a:pt x="15433" y="1243"/>
                  </a:lnTo>
                  <a:lnTo>
                    <a:pt x="13589" y="482"/>
                  </a:lnTo>
                  <a:lnTo>
                    <a:pt x="11545" y="41"/>
                  </a:lnTo>
                  <a:lnTo>
                    <a:pt x="10462" y="1"/>
                  </a:lnTo>
                  <a:close/>
                </a:path>
              </a:pathLst>
            </a:custGeom>
            <a:solidFill>
              <a:srgbClr val="F8B0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2"/>
            <p:cNvSpPr/>
            <p:nvPr/>
          </p:nvSpPr>
          <p:spPr>
            <a:xfrm>
              <a:off x="3021311" y="4348011"/>
              <a:ext cx="21" cy="69737"/>
            </a:xfrm>
            <a:custGeom>
              <a:rect b="b" l="l" r="r" t="t"/>
              <a:pathLst>
                <a:path extrusionOk="0" fill="none" h="3247" w="1">
                  <a:moveTo>
                    <a:pt x="0" y="0"/>
                  </a:moveTo>
                  <a:lnTo>
                    <a:pt x="0" y="3247"/>
                  </a:lnTo>
                </a:path>
              </a:pathLst>
            </a:custGeom>
            <a:noFill/>
            <a:ln cap="flat" cmpd="sng" w="12025">
              <a:solidFill>
                <a:srgbClr val="F8B0C1"/>
              </a:solidFill>
              <a:prstDash val="solid"/>
              <a:miter lim="4008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2"/>
            <p:cNvSpPr/>
            <p:nvPr/>
          </p:nvSpPr>
          <p:spPr>
            <a:xfrm>
              <a:off x="3007544" y="4417727"/>
              <a:ext cx="27556" cy="28436"/>
            </a:xfrm>
            <a:custGeom>
              <a:rect b="b" l="l" r="r" t="t"/>
              <a:pathLst>
                <a:path extrusionOk="0" fill="none" h="1324" w="1283">
                  <a:moveTo>
                    <a:pt x="1283" y="682"/>
                  </a:moveTo>
                  <a:lnTo>
                    <a:pt x="1243" y="923"/>
                  </a:lnTo>
                  <a:lnTo>
                    <a:pt x="922" y="1283"/>
                  </a:lnTo>
                  <a:lnTo>
                    <a:pt x="641" y="1323"/>
                  </a:lnTo>
                  <a:lnTo>
                    <a:pt x="361" y="1283"/>
                  </a:lnTo>
                  <a:lnTo>
                    <a:pt x="40" y="923"/>
                  </a:lnTo>
                  <a:lnTo>
                    <a:pt x="0" y="682"/>
                  </a:lnTo>
                  <a:lnTo>
                    <a:pt x="40" y="402"/>
                  </a:lnTo>
                  <a:lnTo>
                    <a:pt x="361" y="41"/>
                  </a:lnTo>
                  <a:lnTo>
                    <a:pt x="641" y="1"/>
                  </a:lnTo>
                  <a:lnTo>
                    <a:pt x="922" y="41"/>
                  </a:lnTo>
                  <a:lnTo>
                    <a:pt x="1243" y="402"/>
                  </a:lnTo>
                  <a:lnTo>
                    <a:pt x="1283" y="682"/>
                  </a:lnTo>
                  <a:close/>
                </a:path>
              </a:pathLst>
            </a:custGeom>
            <a:noFill/>
            <a:ln cap="flat" cmpd="sng" w="12025">
              <a:solidFill>
                <a:srgbClr val="F8B0C1"/>
              </a:solidFill>
              <a:prstDash val="solid"/>
              <a:miter lim="4008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2"/>
            <p:cNvSpPr/>
            <p:nvPr/>
          </p:nvSpPr>
          <p:spPr>
            <a:xfrm>
              <a:off x="2869787" y="3974389"/>
              <a:ext cx="191150" cy="191987"/>
            </a:xfrm>
            <a:custGeom>
              <a:rect b="b" l="l" r="r" t="t"/>
              <a:pathLst>
                <a:path extrusionOk="0" h="8939" w="8900">
                  <a:moveTo>
                    <a:pt x="4530" y="2325"/>
                  </a:moveTo>
                  <a:lnTo>
                    <a:pt x="5532" y="2606"/>
                  </a:lnTo>
                  <a:lnTo>
                    <a:pt x="5973" y="2966"/>
                  </a:lnTo>
                  <a:lnTo>
                    <a:pt x="6254" y="3287"/>
                  </a:lnTo>
                  <a:lnTo>
                    <a:pt x="6574" y="4089"/>
                  </a:lnTo>
                  <a:lnTo>
                    <a:pt x="6574" y="4890"/>
                  </a:lnTo>
                  <a:lnTo>
                    <a:pt x="6254" y="5652"/>
                  </a:lnTo>
                  <a:lnTo>
                    <a:pt x="5973" y="5972"/>
                  </a:lnTo>
                  <a:lnTo>
                    <a:pt x="5653" y="6253"/>
                  </a:lnTo>
                  <a:lnTo>
                    <a:pt x="4851" y="6574"/>
                  </a:lnTo>
                  <a:lnTo>
                    <a:pt x="4450" y="6574"/>
                  </a:lnTo>
                  <a:lnTo>
                    <a:pt x="3889" y="6534"/>
                  </a:lnTo>
                  <a:lnTo>
                    <a:pt x="3007" y="6053"/>
                  </a:lnTo>
                  <a:lnTo>
                    <a:pt x="2446" y="5211"/>
                  </a:lnTo>
                  <a:lnTo>
                    <a:pt x="2326" y="4169"/>
                  </a:lnTo>
                  <a:lnTo>
                    <a:pt x="2486" y="3648"/>
                  </a:lnTo>
                  <a:lnTo>
                    <a:pt x="2767" y="3167"/>
                  </a:lnTo>
                  <a:lnTo>
                    <a:pt x="3568" y="2525"/>
                  </a:lnTo>
                  <a:lnTo>
                    <a:pt x="4530" y="2325"/>
                  </a:lnTo>
                  <a:close/>
                  <a:moveTo>
                    <a:pt x="4009" y="0"/>
                  </a:moveTo>
                  <a:lnTo>
                    <a:pt x="3448" y="441"/>
                  </a:lnTo>
                  <a:lnTo>
                    <a:pt x="3288" y="882"/>
                  </a:lnTo>
                  <a:lnTo>
                    <a:pt x="3248" y="1163"/>
                  </a:lnTo>
                  <a:lnTo>
                    <a:pt x="3248" y="1363"/>
                  </a:lnTo>
                  <a:lnTo>
                    <a:pt x="3328" y="1603"/>
                  </a:lnTo>
                  <a:lnTo>
                    <a:pt x="3208" y="1644"/>
                  </a:lnTo>
                  <a:lnTo>
                    <a:pt x="3087" y="1443"/>
                  </a:lnTo>
                  <a:lnTo>
                    <a:pt x="2967" y="1283"/>
                  </a:lnTo>
                  <a:lnTo>
                    <a:pt x="2727" y="1042"/>
                  </a:lnTo>
                  <a:lnTo>
                    <a:pt x="2286" y="802"/>
                  </a:lnTo>
                  <a:lnTo>
                    <a:pt x="1564" y="882"/>
                  </a:lnTo>
                  <a:lnTo>
                    <a:pt x="883" y="1563"/>
                  </a:lnTo>
                  <a:lnTo>
                    <a:pt x="803" y="2285"/>
                  </a:lnTo>
                  <a:lnTo>
                    <a:pt x="1043" y="2766"/>
                  </a:lnTo>
                  <a:lnTo>
                    <a:pt x="1284" y="2966"/>
                  </a:lnTo>
                  <a:lnTo>
                    <a:pt x="1444" y="3127"/>
                  </a:lnTo>
                  <a:lnTo>
                    <a:pt x="1644" y="3207"/>
                  </a:lnTo>
                  <a:lnTo>
                    <a:pt x="1604" y="3287"/>
                  </a:lnTo>
                  <a:lnTo>
                    <a:pt x="1604" y="3367"/>
                  </a:lnTo>
                  <a:lnTo>
                    <a:pt x="1364" y="3287"/>
                  </a:lnTo>
                  <a:lnTo>
                    <a:pt x="883" y="3287"/>
                  </a:lnTo>
                  <a:lnTo>
                    <a:pt x="442" y="3487"/>
                  </a:lnTo>
                  <a:lnTo>
                    <a:pt x="1" y="4008"/>
                  </a:lnTo>
                  <a:lnTo>
                    <a:pt x="1" y="4930"/>
                  </a:lnTo>
                  <a:lnTo>
                    <a:pt x="442" y="5451"/>
                  </a:lnTo>
                  <a:lnTo>
                    <a:pt x="883" y="5652"/>
                  </a:lnTo>
                  <a:lnTo>
                    <a:pt x="1364" y="5652"/>
                  </a:lnTo>
                  <a:lnTo>
                    <a:pt x="1604" y="5572"/>
                  </a:lnTo>
                  <a:lnTo>
                    <a:pt x="1604" y="5652"/>
                  </a:lnTo>
                  <a:lnTo>
                    <a:pt x="1644" y="5732"/>
                  </a:lnTo>
                  <a:lnTo>
                    <a:pt x="1444" y="5812"/>
                  </a:lnTo>
                  <a:lnTo>
                    <a:pt x="1284" y="5972"/>
                  </a:lnTo>
                  <a:lnTo>
                    <a:pt x="1083" y="6173"/>
                  </a:lnTo>
                  <a:lnTo>
                    <a:pt x="923" y="6654"/>
                  </a:lnTo>
                  <a:lnTo>
                    <a:pt x="1003" y="7295"/>
                  </a:lnTo>
                  <a:lnTo>
                    <a:pt x="1644" y="7937"/>
                  </a:lnTo>
                  <a:lnTo>
                    <a:pt x="2286" y="8017"/>
                  </a:lnTo>
                  <a:lnTo>
                    <a:pt x="2767" y="7856"/>
                  </a:lnTo>
                  <a:lnTo>
                    <a:pt x="2967" y="7656"/>
                  </a:lnTo>
                  <a:lnTo>
                    <a:pt x="3127" y="7496"/>
                  </a:lnTo>
                  <a:lnTo>
                    <a:pt x="3208" y="7295"/>
                  </a:lnTo>
                  <a:lnTo>
                    <a:pt x="3368" y="7335"/>
                  </a:lnTo>
                  <a:lnTo>
                    <a:pt x="3288" y="7576"/>
                  </a:lnTo>
                  <a:lnTo>
                    <a:pt x="3288" y="7776"/>
                  </a:lnTo>
                  <a:lnTo>
                    <a:pt x="3288" y="8057"/>
                  </a:lnTo>
                  <a:lnTo>
                    <a:pt x="3488" y="8498"/>
                  </a:lnTo>
                  <a:lnTo>
                    <a:pt x="4009" y="8939"/>
                  </a:lnTo>
                  <a:lnTo>
                    <a:pt x="4931" y="8939"/>
                  </a:lnTo>
                  <a:lnTo>
                    <a:pt x="5452" y="8498"/>
                  </a:lnTo>
                  <a:lnTo>
                    <a:pt x="5653" y="8057"/>
                  </a:lnTo>
                  <a:lnTo>
                    <a:pt x="5653" y="7776"/>
                  </a:lnTo>
                  <a:lnTo>
                    <a:pt x="5653" y="7576"/>
                  </a:lnTo>
                  <a:lnTo>
                    <a:pt x="5572" y="7335"/>
                  </a:lnTo>
                  <a:lnTo>
                    <a:pt x="5733" y="7295"/>
                  </a:lnTo>
                  <a:lnTo>
                    <a:pt x="5853" y="7536"/>
                  </a:lnTo>
                  <a:lnTo>
                    <a:pt x="6214" y="7736"/>
                  </a:lnTo>
                  <a:lnTo>
                    <a:pt x="6855" y="7736"/>
                  </a:lnTo>
                  <a:lnTo>
                    <a:pt x="7657" y="7175"/>
                  </a:lnTo>
                  <a:lnTo>
                    <a:pt x="7897" y="6574"/>
                  </a:lnTo>
                  <a:lnTo>
                    <a:pt x="7817" y="6133"/>
                  </a:lnTo>
                  <a:lnTo>
                    <a:pt x="7657" y="5972"/>
                  </a:lnTo>
                  <a:lnTo>
                    <a:pt x="7496" y="5812"/>
                  </a:lnTo>
                  <a:lnTo>
                    <a:pt x="7296" y="5732"/>
                  </a:lnTo>
                  <a:lnTo>
                    <a:pt x="7336" y="5572"/>
                  </a:lnTo>
                  <a:lnTo>
                    <a:pt x="7536" y="5652"/>
                  </a:lnTo>
                  <a:lnTo>
                    <a:pt x="8058" y="5652"/>
                  </a:lnTo>
                  <a:lnTo>
                    <a:pt x="8498" y="5451"/>
                  </a:lnTo>
                  <a:lnTo>
                    <a:pt x="8899" y="4930"/>
                  </a:lnTo>
                  <a:lnTo>
                    <a:pt x="8899" y="4008"/>
                  </a:lnTo>
                  <a:lnTo>
                    <a:pt x="8498" y="3487"/>
                  </a:lnTo>
                  <a:lnTo>
                    <a:pt x="8058" y="3287"/>
                  </a:lnTo>
                  <a:lnTo>
                    <a:pt x="7536" y="3287"/>
                  </a:lnTo>
                  <a:lnTo>
                    <a:pt x="7336" y="3367"/>
                  </a:lnTo>
                  <a:lnTo>
                    <a:pt x="7296" y="3287"/>
                  </a:lnTo>
                  <a:lnTo>
                    <a:pt x="7296" y="3207"/>
                  </a:lnTo>
                  <a:lnTo>
                    <a:pt x="7456" y="3127"/>
                  </a:lnTo>
                  <a:lnTo>
                    <a:pt x="7657" y="2966"/>
                  </a:lnTo>
                  <a:lnTo>
                    <a:pt x="7817" y="2766"/>
                  </a:lnTo>
                  <a:lnTo>
                    <a:pt x="8017" y="2285"/>
                  </a:lnTo>
                  <a:lnTo>
                    <a:pt x="7937" y="1644"/>
                  </a:lnTo>
                  <a:lnTo>
                    <a:pt x="7296" y="1002"/>
                  </a:lnTo>
                  <a:lnTo>
                    <a:pt x="6615" y="922"/>
                  </a:lnTo>
                  <a:lnTo>
                    <a:pt x="6174" y="1082"/>
                  </a:lnTo>
                  <a:lnTo>
                    <a:pt x="5933" y="1283"/>
                  </a:lnTo>
                  <a:lnTo>
                    <a:pt x="5813" y="1443"/>
                  </a:lnTo>
                  <a:lnTo>
                    <a:pt x="5693" y="1644"/>
                  </a:lnTo>
                  <a:lnTo>
                    <a:pt x="5572" y="1603"/>
                  </a:lnTo>
                  <a:lnTo>
                    <a:pt x="5653" y="1363"/>
                  </a:lnTo>
                  <a:lnTo>
                    <a:pt x="5653" y="1163"/>
                  </a:lnTo>
                  <a:lnTo>
                    <a:pt x="5612" y="882"/>
                  </a:lnTo>
                  <a:lnTo>
                    <a:pt x="5452" y="441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2"/>
            <p:cNvSpPr/>
            <p:nvPr/>
          </p:nvSpPr>
          <p:spPr>
            <a:xfrm>
              <a:off x="3041972" y="4139679"/>
              <a:ext cx="127426" cy="133440"/>
            </a:xfrm>
            <a:custGeom>
              <a:rect b="b" l="l" r="r" t="t"/>
              <a:pathLst>
                <a:path extrusionOk="0" h="6213" w="5933">
                  <a:moveTo>
                    <a:pt x="3127" y="1643"/>
                  </a:moveTo>
                  <a:lnTo>
                    <a:pt x="3808" y="1844"/>
                  </a:lnTo>
                  <a:lnTo>
                    <a:pt x="4089" y="2084"/>
                  </a:lnTo>
                  <a:lnTo>
                    <a:pt x="4289" y="2285"/>
                  </a:lnTo>
                  <a:lnTo>
                    <a:pt x="4490" y="2846"/>
                  </a:lnTo>
                  <a:lnTo>
                    <a:pt x="4490" y="3367"/>
                  </a:lnTo>
                  <a:lnTo>
                    <a:pt x="4289" y="3928"/>
                  </a:lnTo>
                  <a:lnTo>
                    <a:pt x="4089" y="4129"/>
                  </a:lnTo>
                  <a:lnTo>
                    <a:pt x="3848" y="4329"/>
                  </a:lnTo>
                  <a:lnTo>
                    <a:pt x="3327" y="4529"/>
                  </a:lnTo>
                  <a:lnTo>
                    <a:pt x="3047" y="4569"/>
                  </a:lnTo>
                  <a:lnTo>
                    <a:pt x="2686" y="4529"/>
                  </a:lnTo>
                  <a:lnTo>
                    <a:pt x="2045" y="4169"/>
                  </a:lnTo>
                  <a:lnTo>
                    <a:pt x="1684" y="3607"/>
                  </a:lnTo>
                  <a:lnTo>
                    <a:pt x="1604" y="2926"/>
                  </a:lnTo>
                  <a:lnTo>
                    <a:pt x="1724" y="2565"/>
                  </a:lnTo>
                  <a:lnTo>
                    <a:pt x="1884" y="2205"/>
                  </a:lnTo>
                  <a:lnTo>
                    <a:pt x="2446" y="1764"/>
                  </a:lnTo>
                  <a:lnTo>
                    <a:pt x="3127" y="1643"/>
                  </a:lnTo>
                  <a:close/>
                  <a:moveTo>
                    <a:pt x="2846" y="0"/>
                  </a:moveTo>
                  <a:lnTo>
                    <a:pt x="2486" y="200"/>
                  </a:lnTo>
                  <a:lnTo>
                    <a:pt x="2285" y="521"/>
                  </a:lnTo>
                  <a:lnTo>
                    <a:pt x="2205" y="922"/>
                  </a:lnTo>
                  <a:lnTo>
                    <a:pt x="2285" y="1122"/>
                  </a:lnTo>
                  <a:lnTo>
                    <a:pt x="2205" y="1162"/>
                  </a:lnTo>
                  <a:lnTo>
                    <a:pt x="2125" y="1042"/>
                  </a:lnTo>
                  <a:lnTo>
                    <a:pt x="2045" y="922"/>
                  </a:lnTo>
                  <a:lnTo>
                    <a:pt x="1764" y="722"/>
                  </a:lnTo>
                  <a:lnTo>
                    <a:pt x="1123" y="722"/>
                  </a:lnTo>
                  <a:lnTo>
                    <a:pt x="882" y="922"/>
                  </a:lnTo>
                  <a:lnTo>
                    <a:pt x="682" y="1162"/>
                  </a:lnTo>
                  <a:lnTo>
                    <a:pt x="682" y="1804"/>
                  </a:lnTo>
                  <a:lnTo>
                    <a:pt x="882" y="2084"/>
                  </a:lnTo>
                  <a:lnTo>
                    <a:pt x="962" y="2164"/>
                  </a:lnTo>
                  <a:lnTo>
                    <a:pt x="1123" y="2245"/>
                  </a:lnTo>
                  <a:lnTo>
                    <a:pt x="1083" y="2285"/>
                  </a:lnTo>
                  <a:lnTo>
                    <a:pt x="1083" y="2325"/>
                  </a:lnTo>
                  <a:lnTo>
                    <a:pt x="922" y="2285"/>
                  </a:lnTo>
                  <a:lnTo>
                    <a:pt x="762" y="2285"/>
                  </a:lnTo>
                  <a:lnTo>
                    <a:pt x="401" y="2325"/>
                  </a:lnTo>
                  <a:lnTo>
                    <a:pt x="0" y="2806"/>
                  </a:lnTo>
                  <a:lnTo>
                    <a:pt x="0" y="3407"/>
                  </a:lnTo>
                  <a:lnTo>
                    <a:pt x="401" y="3888"/>
                  </a:lnTo>
                  <a:lnTo>
                    <a:pt x="762" y="3928"/>
                  </a:lnTo>
                  <a:lnTo>
                    <a:pt x="922" y="3928"/>
                  </a:lnTo>
                  <a:lnTo>
                    <a:pt x="1083" y="3888"/>
                  </a:lnTo>
                  <a:lnTo>
                    <a:pt x="1083" y="3928"/>
                  </a:lnTo>
                  <a:lnTo>
                    <a:pt x="1123" y="3968"/>
                  </a:lnTo>
                  <a:lnTo>
                    <a:pt x="962" y="4048"/>
                  </a:lnTo>
                  <a:lnTo>
                    <a:pt x="882" y="4129"/>
                  </a:lnTo>
                  <a:lnTo>
                    <a:pt x="682" y="4409"/>
                  </a:lnTo>
                  <a:lnTo>
                    <a:pt x="682" y="5050"/>
                  </a:lnTo>
                  <a:lnTo>
                    <a:pt x="882" y="5291"/>
                  </a:lnTo>
                  <a:lnTo>
                    <a:pt x="1123" y="5491"/>
                  </a:lnTo>
                  <a:lnTo>
                    <a:pt x="1764" y="5491"/>
                  </a:lnTo>
                  <a:lnTo>
                    <a:pt x="2045" y="5291"/>
                  </a:lnTo>
                  <a:lnTo>
                    <a:pt x="2125" y="5171"/>
                  </a:lnTo>
                  <a:lnTo>
                    <a:pt x="2205" y="5050"/>
                  </a:lnTo>
                  <a:lnTo>
                    <a:pt x="2285" y="5091"/>
                  </a:lnTo>
                  <a:lnTo>
                    <a:pt x="2205" y="5291"/>
                  </a:lnTo>
                  <a:lnTo>
                    <a:pt x="2285" y="5692"/>
                  </a:lnTo>
                  <a:lnTo>
                    <a:pt x="2486" y="6012"/>
                  </a:lnTo>
                  <a:lnTo>
                    <a:pt x="2846" y="6213"/>
                  </a:lnTo>
                  <a:lnTo>
                    <a:pt x="3287" y="6213"/>
                  </a:lnTo>
                  <a:lnTo>
                    <a:pt x="3608" y="6012"/>
                  </a:lnTo>
                  <a:lnTo>
                    <a:pt x="3848" y="5692"/>
                  </a:lnTo>
                  <a:lnTo>
                    <a:pt x="3888" y="5291"/>
                  </a:lnTo>
                  <a:lnTo>
                    <a:pt x="3808" y="5091"/>
                  </a:lnTo>
                  <a:lnTo>
                    <a:pt x="3929" y="5050"/>
                  </a:lnTo>
                  <a:lnTo>
                    <a:pt x="3969" y="5171"/>
                  </a:lnTo>
                  <a:lnTo>
                    <a:pt x="4089" y="5291"/>
                  </a:lnTo>
                  <a:lnTo>
                    <a:pt x="4369" y="5491"/>
                  </a:lnTo>
                  <a:lnTo>
                    <a:pt x="4931" y="5291"/>
                  </a:lnTo>
                  <a:lnTo>
                    <a:pt x="5291" y="4730"/>
                  </a:lnTo>
                  <a:lnTo>
                    <a:pt x="5251" y="4129"/>
                  </a:lnTo>
                  <a:lnTo>
                    <a:pt x="5011" y="3968"/>
                  </a:lnTo>
                  <a:lnTo>
                    <a:pt x="5051" y="3888"/>
                  </a:lnTo>
                  <a:lnTo>
                    <a:pt x="5171" y="3928"/>
                  </a:lnTo>
                  <a:lnTo>
                    <a:pt x="5331" y="3928"/>
                  </a:lnTo>
                  <a:lnTo>
                    <a:pt x="5652" y="3848"/>
                  </a:lnTo>
                  <a:lnTo>
                    <a:pt x="5933" y="3327"/>
                  </a:lnTo>
                  <a:lnTo>
                    <a:pt x="5772" y="2686"/>
                  </a:lnTo>
                  <a:lnTo>
                    <a:pt x="5372" y="2285"/>
                  </a:lnTo>
                  <a:lnTo>
                    <a:pt x="5051" y="2325"/>
                  </a:lnTo>
                  <a:lnTo>
                    <a:pt x="5011" y="2245"/>
                  </a:lnTo>
                  <a:lnTo>
                    <a:pt x="5251" y="2084"/>
                  </a:lnTo>
                  <a:lnTo>
                    <a:pt x="5291" y="1483"/>
                  </a:lnTo>
                  <a:lnTo>
                    <a:pt x="4931" y="922"/>
                  </a:lnTo>
                  <a:lnTo>
                    <a:pt x="4369" y="722"/>
                  </a:lnTo>
                  <a:lnTo>
                    <a:pt x="4089" y="922"/>
                  </a:lnTo>
                  <a:lnTo>
                    <a:pt x="3969" y="1042"/>
                  </a:lnTo>
                  <a:lnTo>
                    <a:pt x="3929" y="1162"/>
                  </a:lnTo>
                  <a:lnTo>
                    <a:pt x="3808" y="1122"/>
                  </a:lnTo>
                  <a:lnTo>
                    <a:pt x="3888" y="922"/>
                  </a:lnTo>
                  <a:lnTo>
                    <a:pt x="3848" y="521"/>
                  </a:lnTo>
                  <a:lnTo>
                    <a:pt x="3608" y="200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8" name="Google Shape;1618;p52"/>
          <p:cNvGrpSpPr/>
          <p:nvPr/>
        </p:nvGrpSpPr>
        <p:grpSpPr>
          <a:xfrm>
            <a:off x="4902318" y="1032782"/>
            <a:ext cx="445261" cy="547547"/>
            <a:chOff x="3913624" y="1006757"/>
            <a:chExt cx="449395" cy="547547"/>
          </a:xfrm>
        </p:grpSpPr>
        <p:sp>
          <p:nvSpPr>
            <p:cNvPr id="1619" name="Google Shape;1619;p52"/>
            <p:cNvSpPr/>
            <p:nvPr/>
          </p:nvSpPr>
          <p:spPr>
            <a:xfrm>
              <a:off x="3913624" y="1006757"/>
              <a:ext cx="449395" cy="449395"/>
            </a:xfrm>
            <a:custGeom>
              <a:rect b="b" l="l" r="r" t="t"/>
              <a:pathLst>
                <a:path extrusionOk="0" h="20924" w="20924">
                  <a:moveTo>
                    <a:pt x="10462" y="0"/>
                  </a:moveTo>
                  <a:lnTo>
                    <a:pt x="9380" y="41"/>
                  </a:lnTo>
                  <a:lnTo>
                    <a:pt x="7336" y="481"/>
                  </a:lnTo>
                  <a:lnTo>
                    <a:pt x="5492" y="1243"/>
                  </a:lnTo>
                  <a:lnTo>
                    <a:pt x="3808" y="2365"/>
                  </a:lnTo>
                  <a:lnTo>
                    <a:pt x="2406" y="3808"/>
                  </a:lnTo>
                  <a:lnTo>
                    <a:pt x="1243" y="5452"/>
                  </a:lnTo>
                  <a:lnTo>
                    <a:pt x="482" y="7336"/>
                  </a:lnTo>
                  <a:lnTo>
                    <a:pt x="41" y="9380"/>
                  </a:lnTo>
                  <a:lnTo>
                    <a:pt x="1" y="10462"/>
                  </a:lnTo>
                  <a:lnTo>
                    <a:pt x="41" y="11544"/>
                  </a:lnTo>
                  <a:lnTo>
                    <a:pt x="482" y="13588"/>
                  </a:lnTo>
                  <a:lnTo>
                    <a:pt x="1243" y="15432"/>
                  </a:lnTo>
                  <a:lnTo>
                    <a:pt x="2406" y="17116"/>
                  </a:lnTo>
                  <a:lnTo>
                    <a:pt x="3808" y="18519"/>
                  </a:lnTo>
                  <a:lnTo>
                    <a:pt x="5492" y="19641"/>
                  </a:lnTo>
                  <a:lnTo>
                    <a:pt x="7336" y="20443"/>
                  </a:lnTo>
                  <a:lnTo>
                    <a:pt x="9380" y="20884"/>
                  </a:lnTo>
                  <a:lnTo>
                    <a:pt x="10462" y="20924"/>
                  </a:lnTo>
                  <a:lnTo>
                    <a:pt x="11544" y="20884"/>
                  </a:lnTo>
                  <a:lnTo>
                    <a:pt x="13589" y="20443"/>
                  </a:lnTo>
                  <a:lnTo>
                    <a:pt x="15432" y="19641"/>
                  </a:lnTo>
                  <a:lnTo>
                    <a:pt x="17116" y="18519"/>
                  </a:lnTo>
                  <a:lnTo>
                    <a:pt x="18519" y="17116"/>
                  </a:lnTo>
                  <a:lnTo>
                    <a:pt x="19681" y="15432"/>
                  </a:lnTo>
                  <a:lnTo>
                    <a:pt x="20443" y="13588"/>
                  </a:lnTo>
                  <a:lnTo>
                    <a:pt x="20884" y="11544"/>
                  </a:lnTo>
                  <a:lnTo>
                    <a:pt x="20924" y="10462"/>
                  </a:lnTo>
                  <a:lnTo>
                    <a:pt x="20884" y="9380"/>
                  </a:lnTo>
                  <a:lnTo>
                    <a:pt x="20443" y="7336"/>
                  </a:lnTo>
                  <a:lnTo>
                    <a:pt x="19681" y="5452"/>
                  </a:lnTo>
                  <a:lnTo>
                    <a:pt x="18519" y="3808"/>
                  </a:lnTo>
                  <a:lnTo>
                    <a:pt x="17116" y="2365"/>
                  </a:lnTo>
                  <a:lnTo>
                    <a:pt x="15432" y="1243"/>
                  </a:lnTo>
                  <a:lnTo>
                    <a:pt x="13589" y="481"/>
                  </a:lnTo>
                  <a:lnTo>
                    <a:pt x="11544" y="41"/>
                  </a:lnTo>
                  <a:lnTo>
                    <a:pt x="10462" y="0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2"/>
            <p:cNvSpPr/>
            <p:nvPr/>
          </p:nvSpPr>
          <p:spPr>
            <a:xfrm>
              <a:off x="4138322" y="1456131"/>
              <a:ext cx="21" cy="69759"/>
            </a:xfrm>
            <a:custGeom>
              <a:rect b="b" l="l" r="r" t="t"/>
              <a:pathLst>
                <a:path extrusionOk="0" fill="none" h="3248" w="1">
                  <a:moveTo>
                    <a:pt x="0" y="1"/>
                  </a:moveTo>
                  <a:lnTo>
                    <a:pt x="0" y="3247"/>
                  </a:lnTo>
                </a:path>
              </a:pathLst>
            </a:custGeom>
            <a:noFill/>
            <a:ln cap="flat" cmpd="sng" w="12025">
              <a:solidFill>
                <a:srgbClr val="EF476F"/>
              </a:solidFill>
              <a:prstDash val="solid"/>
              <a:miter lim="4008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2"/>
            <p:cNvSpPr/>
            <p:nvPr/>
          </p:nvSpPr>
          <p:spPr>
            <a:xfrm>
              <a:off x="4124533" y="1525868"/>
              <a:ext cx="27577" cy="28436"/>
            </a:xfrm>
            <a:custGeom>
              <a:rect b="b" l="l" r="r" t="t"/>
              <a:pathLst>
                <a:path extrusionOk="0" fill="none" h="1324" w="1284">
                  <a:moveTo>
                    <a:pt x="1283" y="682"/>
                  </a:moveTo>
                  <a:lnTo>
                    <a:pt x="1243" y="922"/>
                  </a:lnTo>
                  <a:lnTo>
                    <a:pt x="923" y="1283"/>
                  </a:lnTo>
                  <a:lnTo>
                    <a:pt x="642" y="1323"/>
                  </a:lnTo>
                  <a:lnTo>
                    <a:pt x="362" y="1283"/>
                  </a:lnTo>
                  <a:lnTo>
                    <a:pt x="41" y="922"/>
                  </a:lnTo>
                  <a:lnTo>
                    <a:pt x="1" y="682"/>
                  </a:lnTo>
                  <a:lnTo>
                    <a:pt x="41" y="401"/>
                  </a:lnTo>
                  <a:lnTo>
                    <a:pt x="362" y="40"/>
                  </a:lnTo>
                  <a:lnTo>
                    <a:pt x="642" y="0"/>
                  </a:lnTo>
                  <a:lnTo>
                    <a:pt x="923" y="40"/>
                  </a:lnTo>
                  <a:lnTo>
                    <a:pt x="1243" y="401"/>
                  </a:lnTo>
                  <a:lnTo>
                    <a:pt x="1283" y="682"/>
                  </a:lnTo>
                  <a:close/>
                </a:path>
              </a:pathLst>
            </a:custGeom>
            <a:noFill/>
            <a:ln cap="flat" cmpd="sng" w="12025">
              <a:solidFill>
                <a:srgbClr val="EF476F"/>
              </a:solidFill>
              <a:prstDash val="solid"/>
              <a:miter lim="4008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2"/>
            <p:cNvSpPr/>
            <p:nvPr/>
          </p:nvSpPr>
          <p:spPr>
            <a:xfrm>
              <a:off x="3986798" y="1114359"/>
              <a:ext cx="303048" cy="234191"/>
            </a:xfrm>
            <a:custGeom>
              <a:rect b="b" l="l" r="r" t="t"/>
              <a:pathLst>
                <a:path extrusionOk="0" h="10904" w="14110">
                  <a:moveTo>
                    <a:pt x="7055" y="1"/>
                  </a:moveTo>
                  <a:lnTo>
                    <a:pt x="1" y="4731"/>
                  </a:lnTo>
                  <a:lnTo>
                    <a:pt x="2165" y="4731"/>
                  </a:lnTo>
                  <a:lnTo>
                    <a:pt x="2165" y="10903"/>
                  </a:lnTo>
                  <a:lnTo>
                    <a:pt x="5813" y="10903"/>
                  </a:lnTo>
                  <a:lnTo>
                    <a:pt x="5813" y="8819"/>
                  </a:lnTo>
                  <a:lnTo>
                    <a:pt x="5853" y="8538"/>
                  </a:lnTo>
                  <a:lnTo>
                    <a:pt x="6053" y="8097"/>
                  </a:lnTo>
                  <a:lnTo>
                    <a:pt x="6614" y="7697"/>
                  </a:lnTo>
                  <a:lnTo>
                    <a:pt x="7496" y="7697"/>
                  </a:lnTo>
                  <a:lnTo>
                    <a:pt x="8057" y="8097"/>
                  </a:lnTo>
                  <a:lnTo>
                    <a:pt x="8258" y="8538"/>
                  </a:lnTo>
                  <a:lnTo>
                    <a:pt x="8298" y="8819"/>
                  </a:lnTo>
                  <a:lnTo>
                    <a:pt x="8298" y="10903"/>
                  </a:lnTo>
                  <a:lnTo>
                    <a:pt x="11945" y="10903"/>
                  </a:lnTo>
                  <a:lnTo>
                    <a:pt x="11945" y="4731"/>
                  </a:lnTo>
                  <a:lnTo>
                    <a:pt x="14110" y="4731"/>
                  </a:lnTo>
                  <a:lnTo>
                    <a:pt x="7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3" name="Google Shape;1623;p52"/>
          <p:cNvGrpSpPr/>
          <p:nvPr/>
        </p:nvGrpSpPr>
        <p:grpSpPr>
          <a:xfrm>
            <a:off x="3816297" y="1032782"/>
            <a:ext cx="444410" cy="547547"/>
            <a:chOff x="4629831" y="1006757"/>
            <a:chExt cx="448536" cy="547547"/>
          </a:xfrm>
        </p:grpSpPr>
        <p:sp>
          <p:nvSpPr>
            <p:cNvPr id="1624" name="Google Shape;1624;p52"/>
            <p:cNvSpPr/>
            <p:nvPr/>
          </p:nvSpPr>
          <p:spPr>
            <a:xfrm>
              <a:off x="4629831" y="1006757"/>
              <a:ext cx="448536" cy="449395"/>
            </a:xfrm>
            <a:custGeom>
              <a:rect b="b" l="l" r="r" t="t"/>
              <a:pathLst>
                <a:path extrusionOk="0" h="20924" w="20884">
                  <a:moveTo>
                    <a:pt x="10462" y="0"/>
                  </a:moveTo>
                  <a:lnTo>
                    <a:pt x="9380" y="41"/>
                  </a:lnTo>
                  <a:lnTo>
                    <a:pt x="7335" y="481"/>
                  </a:lnTo>
                  <a:lnTo>
                    <a:pt x="5452" y="1243"/>
                  </a:lnTo>
                  <a:lnTo>
                    <a:pt x="3808" y="2365"/>
                  </a:lnTo>
                  <a:lnTo>
                    <a:pt x="2365" y="3808"/>
                  </a:lnTo>
                  <a:lnTo>
                    <a:pt x="1243" y="5452"/>
                  </a:lnTo>
                  <a:lnTo>
                    <a:pt x="441" y="7336"/>
                  </a:lnTo>
                  <a:lnTo>
                    <a:pt x="40" y="9380"/>
                  </a:lnTo>
                  <a:lnTo>
                    <a:pt x="0" y="10462"/>
                  </a:lnTo>
                  <a:lnTo>
                    <a:pt x="40" y="11544"/>
                  </a:lnTo>
                  <a:lnTo>
                    <a:pt x="441" y="13588"/>
                  </a:lnTo>
                  <a:lnTo>
                    <a:pt x="1243" y="15432"/>
                  </a:lnTo>
                  <a:lnTo>
                    <a:pt x="2365" y="17116"/>
                  </a:lnTo>
                  <a:lnTo>
                    <a:pt x="3808" y="18519"/>
                  </a:lnTo>
                  <a:lnTo>
                    <a:pt x="5452" y="19641"/>
                  </a:lnTo>
                  <a:lnTo>
                    <a:pt x="7335" y="20443"/>
                  </a:lnTo>
                  <a:lnTo>
                    <a:pt x="9380" y="20884"/>
                  </a:lnTo>
                  <a:lnTo>
                    <a:pt x="10462" y="20924"/>
                  </a:lnTo>
                  <a:lnTo>
                    <a:pt x="11544" y="20884"/>
                  </a:lnTo>
                  <a:lnTo>
                    <a:pt x="13548" y="20443"/>
                  </a:lnTo>
                  <a:lnTo>
                    <a:pt x="15432" y="19641"/>
                  </a:lnTo>
                  <a:lnTo>
                    <a:pt x="17116" y="18519"/>
                  </a:lnTo>
                  <a:lnTo>
                    <a:pt x="18519" y="17116"/>
                  </a:lnTo>
                  <a:lnTo>
                    <a:pt x="19641" y="15432"/>
                  </a:lnTo>
                  <a:lnTo>
                    <a:pt x="20443" y="13588"/>
                  </a:lnTo>
                  <a:lnTo>
                    <a:pt x="20843" y="11544"/>
                  </a:lnTo>
                  <a:lnTo>
                    <a:pt x="20883" y="10462"/>
                  </a:lnTo>
                  <a:lnTo>
                    <a:pt x="20843" y="9380"/>
                  </a:lnTo>
                  <a:lnTo>
                    <a:pt x="20443" y="7336"/>
                  </a:lnTo>
                  <a:lnTo>
                    <a:pt x="19641" y="5452"/>
                  </a:lnTo>
                  <a:lnTo>
                    <a:pt x="18519" y="3808"/>
                  </a:lnTo>
                  <a:lnTo>
                    <a:pt x="17116" y="2365"/>
                  </a:lnTo>
                  <a:lnTo>
                    <a:pt x="15432" y="1243"/>
                  </a:lnTo>
                  <a:lnTo>
                    <a:pt x="13548" y="481"/>
                  </a:lnTo>
                  <a:lnTo>
                    <a:pt x="11544" y="41"/>
                  </a:lnTo>
                  <a:lnTo>
                    <a:pt x="10462" y="0"/>
                  </a:lnTo>
                  <a:close/>
                </a:path>
              </a:pathLst>
            </a:custGeom>
            <a:solidFill>
              <a:srgbClr val="5C7F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2"/>
            <p:cNvSpPr/>
            <p:nvPr/>
          </p:nvSpPr>
          <p:spPr>
            <a:xfrm>
              <a:off x="4854508" y="1456131"/>
              <a:ext cx="21" cy="69759"/>
            </a:xfrm>
            <a:custGeom>
              <a:rect b="b" l="l" r="r" t="t"/>
              <a:pathLst>
                <a:path extrusionOk="0" fill="none" h="3248" w="1">
                  <a:moveTo>
                    <a:pt x="1" y="1"/>
                  </a:moveTo>
                  <a:lnTo>
                    <a:pt x="1" y="3247"/>
                  </a:lnTo>
                </a:path>
              </a:pathLst>
            </a:custGeom>
            <a:noFill/>
            <a:ln cap="flat" cmpd="sng" w="12025">
              <a:solidFill>
                <a:srgbClr val="5C7F9D"/>
              </a:solidFill>
              <a:prstDash val="solid"/>
              <a:miter lim="4008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2"/>
            <p:cNvSpPr/>
            <p:nvPr/>
          </p:nvSpPr>
          <p:spPr>
            <a:xfrm>
              <a:off x="4839881" y="1525868"/>
              <a:ext cx="28436" cy="28436"/>
            </a:xfrm>
            <a:custGeom>
              <a:rect b="b" l="l" r="r" t="t"/>
              <a:pathLst>
                <a:path extrusionOk="0" fill="none" h="1324" w="1324">
                  <a:moveTo>
                    <a:pt x="1323" y="682"/>
                  </a:moveTo>
                  <a:lnTo>
                    <a:pt x="1283" y="922"/>
                  </a:lnTo>
                  <a:lnTo>
                    <a:pt x="922" y="1283"/>
                  </a:lnTo>
                  <a:lnTo>
                    <a:pt x="682" y="1323"/>
                  </a:lnTo>
                  <a:lnTo>
                    <a:pt x="401" y="1283"/>
                  </a:lnTo>
                  <a:lnTo>
                    <a:pt x="41" y="922"/>
                  </a:lnTo>
                  <a:lnTo>
                    <a:pt x="1" y="682"/>
                  </a:lnTo>
                  <a:lnTo>
                    <a:pt x="41" y="401"/>
                  </a:lnTo>
                  <a:lnTo>
                    <a:pt x="401" y="40"/>
                  </a:lnTo>
                  <a:lnTo>
                    <a:pt x="682" y="0"/>
                  </a:lnTo>
                  <a:lnTo>
                    <a:pt x="922" y="40"/>
                  </a:lnTo>
                  <a:lnTo>
                    <a:pt x="1283" y="401"/>
                  </a:lnTo>
                  <a:lnTo>
                    <a:pt x="1323" y="682"/>
                  </a:lnTo>
                  <a:close/>
                </a:path>
              </a:pathLst>
            </a:custGeom>
            <a:noFill/>
            <a:ln cap="flat" cmpd="sng" w="12025">
              <a:solidFill>
                <a:srgbClr val="5C7F9D"/>
              </a:solidFill>
              <a:prstDash val="solid"/>
              <a:miter lim="4008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2"/>
            <p:cNvSpPr/>
            <p:nvPr/>
          </p:nvSpPr>
          <p:spPr>
            <a:xfrm>
              <a:off x="4752081" y="1125549"/>
              <a:ext cx="86962" cy="86984"/>
            </a:xfrm>
            <a:custGeom>
              <a:rect b="b" l="l" r="r" t="t"/>
              <a:pathLst>
                <a:path extrusionOk="0" h="4050" w="4049">
                  <a:moveTo>
                    <a:pt x="2044" y="1"/>
                  </a:moveTo>
                  <a:lnTo>
                    <a:pt x="1684" y="41"/>
                  </a:lnTo>
                  <a:lnTo>
                    <a:pt x="1122" y="201"/>
                  </a:lnTo>
                  <a:lnTo>
                    <a:pt x="441" y="762"/>
                  </a:lnTo>
                  <a:lnTo>
                    <a:pt x="0" y="1805"/>
                  </a:lnTo>
                  <a:lnTo>
                    <a:pt x="120" y="2646"/>
                  </a:lnTo>
                  <a:lnTo>
                    <a:pt x="401" y="3207"/>
                  </a:lnTo>
                  <a:lnTo>
                    <a:pt x="601" y="3448"/>
                  </a:lnTo>
                  <a:lnTo>
                    <a:pt x="842" y="3648"/>
                  </a:lnTo>
                  <a:lnTo>
                    <a:pt x="1403" y="3929"/>
                  </a:lnTo>
                  <a:lnTo>
                    <a:pt x="2245" y="4049"/>
                  </a:lnTo>
                  <a:lnTo>
                    <a:pt x="3287" y="3608"/>
                  </a:lnTo>
                  <a:lnTo>
                    <a:pt x="3808" y="2927"/>
                  </a:lnTo>
                  <a:lnTo>
                    <a:pt x="4008" y="2326"/>
                  </a:lnTo>
                  <a:lnTo>
                    <a:pt x="4048" y="2005"/>
                  </a:lnTo>
                  <a:lnTo>
                    <a:pt x="4008" y="1604"/>
                  </a:lnTo>
                  <a:lnTo>
                    <a:pt x="3688" y="883"/>
                  </a:lnTo>
                  <a:lnTo>
                    <a:pt x="3167" y="362"/>
                  </a:lnTo>
                  <a:lnTo>
                    <a:pt x="2445" y="41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2"/>
            <p:cNvSpPr/>
            <p:nvPr/>
          </p:nvSpPr>
          <p:spPr>
            <a:xfrm>
              <a:off x="4717631" y="1214230"/>
              <a:ext cx="156700" cy="78350"/>
            </a:xfrm>
            <a:custGeom>
              <a:rect b="b" l="l" r="r" t="t"/>
              <a:pathLst>
                <a:path extrusionOk="0" h="3648" w="7296">
                  <a:moveTo>
                    <a:pt x="3648" y="0"/>
                  </a:moveTo>
                  <a:lnTo>
                    <a:pt x="2887" y="40"/>
                  </a:lnTo>
                  <a:lnTo>
                    <a:pt x="1604" y="602"/>
                  </a:lnTo>
                  <a:lnTo>
                    <a:pt x="602" y="1604"/>
                  </a:lnTo>
                  <a:lnTo>
                    <a:pt x="41" y="2886"/>
                  </a:lnTo>
                  <a:lnTo>
                    <a:pt x="1" y="3648"/>
                  </a:lnTo>
                  <a:lnTo>
                    <a:pt x="7296" y="3648"/>
                  </a:lnTo>
                  <a:lnTo>
                    <a:pt x="7256" y="2886"/>
                  </a:lnTo>
                  <a:lnTo>
                    <a:pt x="6695" y="1604"/>
                  </a:lnTo>
                  <a:lnTo>
                    <a:pt x="5693" y="602"/>
                  </a:lnTo>
                  <a:lnTo>
                    <a:pt x="4410" y="40"/>
                  </a:lnTo>
                  <a:lnTo>
                    <a:pt x="36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2"/>
            <p:cNvSpPr/>
            <p:nvPr/>
          </p:nvSpPr>
          <p:spPr>
            <a:xfrm>
              <a:off x="4869155" y="1170330"/>
              <a:ext cx="86103" cy="86103"/>
            </a:xfrm>
            <a:custGeom>
              <a:rect b="b" l="l" r="r" t="t"/>
              <a:pathLst>
                <a:path extrusionOk="0" h="4009" w="4009">
                  <a:moveTo>
                    <a:pt x="1684" y="0"/>
                  </a:moveTo>
                  <a:lnTo>
                    <a:pt x="1123" y="201"/>
                  </a:lnTo>
                  <a:lnTo>
                    <a:pt x="441" y="722"/>
                  </a:lnTo>
                  <a:lnTo>
                    <a:pt x="0" y="1764"/>
                  </a:lnTo>
                  <a:lnTo>
                    <a:pt x="121" y="2606"/>
                  </a:lnTo>
                  <a:lnTo>
                    <a:pt x="401" y="3167"/>
                  </a:lnTo>
                  <a:lnTo>
                    <a:pt x="602" y="3407"/>
                  </a:lnTo>
                  <a:lnTo>
                    <a:pt x="842" y="3608"/>
                  </a:lnTo>
                  <a:lnTo>
                    <a:pt x="1403" y="3888"/>
                  </a:lnTo>
                  <a:lnTo>
                    <a:pt x="2245" y="4008"/>
                  </a:lnTo>
                  <a:lnTo>
                    <a:pt x="3287" y="3568"/>
                  </a:lnTo>
                  <a:lnTo>
                    <a:pt x="3808" y="2886"/>
                  </a:lnTo>
                  <a:lnTo>
                    <a:pt x="4009" y="2325"/>
                  </a:lnTo>
                  <a:lnTo>
                    <a:pt x="4009" y="2004"/>
                  </a:lnTo>
                  <a:lnTo>
                    <a:pt x="4009" y="1563"/>
                  </a:lnTo>
                  <a:lnTo>
                    <a:pt x="3688" y="842"/>
                  </a:lnTo>
                  <a:lnTo>
                    <a:pt x="3167" y="321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2"/>
            <p:cNvSpPr/>
            <p:nvPr/>
          </p:nvSpPr>
          <p:spPr>
            <a:xfrm>
              <a:off x="4834727" y="1258989"/>
              <a:ext cx="156700" cy="78371"/>
            </a:xfrm>
            <a:custGeom>
              <a:rect b="b" l="l" r="r" t="t"/>
              <a:pathLst>
                <a:path extrusionOk="0" h="3649" w="7296">
                  <a:moveTo>
                    <a:pt x="3648" y="1"/>
                  </a:moveTo>
                  <a:lnTo>
                    <a:pt x="2886" y="41"/>
                  </a:lnTo>
                  <a:lnTo>
                    <a:pt x="1603" y="602"/>
                  </a:lnTo>
                  <a:lnTo>
                    <a:pt x="601" y="1564"/>
                  </a:lnTo>
                  <a:lnTo>
                    <a:pt x="40" y="2887"/>
                  </a:lnTo>
                  <a:lnTo>
                    <a:pt x="0" y="3648"/>
                  </a:lnTo>
                  <a:lnTo>
                    <a:pt x="7295" y="3648"/>
                  </a:lnTo>
                  <a:lnTo>
                    <a:pt x="7215" y="2887"/>
                  </a:lnTo>
                  <a:lnTo>
                    <a:pt x="6694" y="1564"/>
                  </a:lnTo>
                  <a:lnTo>
                    <a:pt x="5692" y="602"/>
                  </a:lnTo>
                  <a:lnTo>
                    <a:pt x="4369" y="41"/>
                  </a:lnTo>
                  <a:lnTo>
                    <a:pt x="36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1" name="Google Shape;1631;p52"/>
          <p:cNvGrpSpPr/>
          <p:nvPr/>
        </p:nvGrpSpPr>
        <p:grpSpPr>
          <a:xfrm>
            <a:off x="3832547" y="3981679"/>
            <a:ext cx="445261" cy="547547"/>
            <a:chOff x="4646231" y="4634475"/>
            <a:chExt cx="449395" cy="547547"/>
          </a:xfrm>
        </p:grpSpPr>
        <p:sp>
          <p:nvSpPr>
            <p:cNvPr id="1632" name="Google Shape;1632;p52"/>
            <p:cNvSpPr/>
            <p:nvPr/>
          </p:nvSpPr>
          <p:spPr>
            <a:xfrm>
              <a:off x="4646231" y="4634475"/>
              <a:ext cx="449395" cy="449395"/>
            </a:xfrm>
            <a:custGeom>
              <a:rect b="b" l="l" r="r" t="t"/>
              <a:pathLst>
                <a:path extrusionOk="0" h="20924" w="20924">
                  <a:moveTo>
                    <a:pt x="10462" y="1"/>
                  </a:moveTo>
                  <a:lnTo>
                    <a:pt x="9380" y="41"/>
                  </a:lnTo>
                  <a:lnTo>
                    <a:pt x="7335" y="482"/>
                  </a:lnTo>
                  <a:lnTo>
                    <a:pt x="5452" y="1243"/>
                  </a:lnTo>
                  <a:lnTo>
                    <a:pt x="3808" y="2406"/>
                  </a:lnTo>
                  <a:lnTo>
                    <a:pt x="2365" y="3808"/>
                  </a:lnTo>
                  <a:lnTo>
                    <a:pt x="1243" y="5492"/>
                  </a:lnTo>
                  <a:lnTo>
                    <a:pt x="481" y="7336"/>
                  </a:lnTo>
                  <a:lnTo>
                    <a:pt x="40" y="9380"/>
                  </a:lnTo>
                  <a:lnTo>
                    <a:pt x="0" y="10462"/>
                  </a:lnTo>
                  <a:lnTo>
                    <a:pt x="40" y="11544"/>
                  </a:lnTo>
                  <a:lnTo>
                    <a:pt x="481" y="13589"/>
                  </a:lnTo>
                  <a:lnTo>
                    <a:pt x="1243" y="15432"/>
                  </a:lnTo>
                  <a:lnTo>
                    <a:pt x="2365" y="17116"/>
                  </a:lnTo>
                  <a:lnTo>
                    <a:pt x="3808" y="18519"/>
                  </a:lnTo>
                  <a:lnTo>
                    <a:pt x="5452" y="19681"/>
                  </a:lnTo>
                  <a:lnTo>
                    <a:pt x="7335" y="20443"/>
                  </a:lnTo>
                  <a:lnTo>
                    <a:pt x="9380" y="20884"/>
                  </a:lnTo>
                  <a:lnTo>
                    <a:pt x="10462" y="20924"/>
                  </a:lnTo>
                  <a:lnTo>
                    <a:pt x="11544" y="20884"/>
                  </a:lnTo>
                  <a:lnTo>
                    <a:pt x="13588" y="20443"/>
                  </a:lnTo>
                  <a:lnTo>
                    <a:pt x="15432" y="19681"/>
                  </a:lnTo>
                  <a:lnTo>
                    <a:pt x="17116" y="18519"/>
                  </a:lnTo>
                  <a:lnTo>
                    <a:pt x="18519" y="17116"/>
                  </a:lnTo>
                  <a:lnTo>
                    <a:pt x="19641" y="15432"/>
                  </a:lnTo>
                  <a:lnTo>
                    <a:pt x="20443" y="13589"/>
                  </a:lnTo>
                  <a:lnTo>
                    <a:pt x="20883" y="11544"/>
                  </a:lnTo>
                  <a:lnTo>
                    <a:pt x="20924" y="10462"/>
                  </a:lnTo>
                  <a:lnTo>
                    <a:pt x="20883" y="9380"/>
                  </a:lnTo>
                  <a:lnTo>
                    <a:pt x="20443" y="7336"/>
                  </a:lnTo>
                  <a:lnTo>
                    <a:pt x="19641" y="5492"/>
                  </a:lnTo>
                  <a:lnTo>
                    <a:pt x="18519" y="3808"/>
                  </a:lnTo>
                  <a:lnTo>
                    <a:pt x="17116" y="2406"/>
                  </a:lnTo>
                  <a:lnTo>
                    <a:pt x="15432" y="1243"/>
                  </a:lnTo>
                  <a:lnTo>
                    <a:pt x="13588" y="482"/>
                  </a:lnTo>
                  <a:lnTo>
                    <a:pt x="11544" y="41"/>
                  </a:lnTo>
                  <a:lnTo>
                    <a:pt x="10462" y="1"/>
                  </a:lnTo>
                  <a:close/>
                </a:path>
              </a:pathLst>
            </a:custGeom>
            <a:solidFill>
              <a:srgbClr val="F37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2"/>
            <p:cNvSpPr/>
            <p:nvPr/>
          </p:nvSpPr>
          <p:spPr>
            <a:xfrm>
              <a:off x="4870908" y="5083848"/>
              <a:ext cx="21" cy="70618"/>
            </a:xfrm>
            <a:custGeom>
              <a:rect b="b" l="l" r="r" t="t"/>
              <a:pathLst>
                <a:path extrusionOk="0" fill="none" h="3288" w="1">
                  <a:moveTo>
                    <a:pt x="1" y="1"/>
                  </a:moveTo>
                  <a:lnTo>
                    <a:pt x="1" y="3287"/>
                  </a:lnTo>
                </a:path>
              </a:pathLst>
            </a:custGeom>
            <a:noFill/>
            <a:ln cap="flat" cmpd="sng" w="12025">
              <a:solidFill>
                <a:srgbClr val="F37694"/>
              </a:solidFill>
              <a:prstDash val="solid"/>
              <a:miter lim="4008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2"/>
            <p:cNvSpPr/>
            <p:nvPr/>
          </p:nvSpPr>
          <p:spPr>
            <a:xfrm>
              <a:off x="4857140" y="5154445"/>
              <a:ext cx="27577" cy="27577"/>
            </a:xfrm>
            <a:custGeom>
              <a:rect b="b" l="l" r="r" t="t"/>
              <a:pathLst>
                <a:path extrusionOk="0" fill="none" h="1284" w="1284">
                  <a:moveTo>
                    <a:pt x="1283" y="642"/>
                  </a:moveTo>
                  <a:lnTo>
                    <a:pt x="1243" y="922"/>
                  </a:lnTo>
                  <a:lnTo>
                    <a:pt x="882" y="1243"/>
                  </a:lnTo>
                  <a:lnTo>
                    <a:pt x="642" y="1283"/>
                  </a:lnTo>
                  <a:lnTo>
                    <a:pt x="361" y="1243"/>
                  </a:lnTo>
                  <a:lnTo>
                    <a:pt x="1" y="922"/>
                  </a:lnTo>
                  <a:lnTo>
                    <a:pt x="1" y="642"/>
                  </a:lnTo>
                  <a:lnTo>
                    <a:pt x="1" y="361"/>
                  </a:lnTo>
                  <a:lnTo>
                    <a:pt x="361" y="41"/>
                  </a:lnTo>
                  <a:lnTo>
                    <a:pt x="642" y="0"/>
                  </a:lnTo>
                  <a:lnTo>
                    <a:pt x="882" y="41"/>
                  </a:lnTo>
                  <a:lnTo>
                    <a:pt x="1243" y="361"/>
                  </a:lnTo>
                  <a:lnTo>
                    <a:pt x="1283" y="642"/>
                  </a:lnTo>
                  <a:close/>
                </a:path>
              </a:pathLst>
            </a:custGeom>
            <a:noFill/>
            <a:ln cap="flat" cmpd="sng" w="12025">
              <a:solidFill>
                <a:srgbClr val="F37694"/>
              </a:solidFill>
              <a:prstDash val="solid"/>
              <a:miter lim="4008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2"/>
            <p:cNvSpPr/>
            <p:nvPr/>
          </p:nvSpPr>
          <p:spPr>
            <a:xfrm>
              <a:off x="4736630" y="4724873"/>
              <a:ext cx="268598" cy="268619"/>
            </a:xfrm>
            <a:custGeom>
              <a:rect b="b" l="l" r="r" t="t"/>
              <a:pathLst>
                <a:path extrusionOk="0" fill="none" h="12507" w="12506">
                  <a:moveTo>
                    <a:pt x="12506" y="6253"/>
                  </a:moveTo>
                  <a:lnTo>
                    <a:pt x="12466" y="6894"/>
                  </a:lnTo>
                  <a:lnTo>
                    <a:pt x="12225" y="8097"/>
                  </a:lnTo>
                  <a:lnTo>
                    <a:pt x="11744" y="9219"/>
                  </a:lnTo>
                  <a:lnTo>
                    <a:pt x="11063" y="10221"/>
                  </a:lnTo>
                  <a:lnTo>
                    <a:pt x="10221" y="11063"/>
                  </a:lnTo>
                  <a:lnTo>
                    <a:pt x="9219" y="11744"/>
                  </a:lnTo>
                  <a:lnTo>
                    <a:pt x="8097" y="12225"/>
                  </a:lnTo>
                  <a:lnTo>
                    <a:pt x="6894" y="12466"/>
                  </a:lnTo>
                  <a:lnTo>
                    <a:pt x="6253" y="12506"/>
                  </a:lnTo>
                  <a:lnTo>
                    <a:pt x="5612" y="12466"/>
                  </a:lnTo>
                  <a:lnTo>
                    <a:pt x="4369" y="12225"/>
                  </a:lnTo>
                  <a:lnTo>
                    <a:pt x="3287" y="11744"/>
                  </a:lnTo>
                  <a:lnTo>
                    <a:pt x="2285" y="11063"/>
                  </a:lnTo>
                  <a:lnTo>
                    <a:pt x="1443" y="10221"/>
                  </a:lnTo>
                  <a:lnTo>
                    <a:pt x="762" y="9219"/>
                  </a:lnTo>
                  <a:lnTo>
                    <a:pt x="281" y="8097"/>
                  </a:lnTo>
                  <a:lnTo>
                    <a:pt x="40" y="6894"/>
                  </a:lnTo>
                  <a:lnTo>
                    <a:pt x="0" y="6253"/>
                  </a:lnTo>
                  <a:lnTo>
                    <a:pt x="40" y="5612"/>
                  </a:lnTo>
                  <a:lnTo>
                    <a:pt x="281" y="4409"/>
                  </a:lnTo>
                  <a:lnTo>
                    <a:pt x="762" y="3287"/>
                  </a:lnTo>
                  <a:lnTo>
                    <a:pt x="1443" y="2285"/>
                  </a:lnTo>
                  <a:lnTo>
                    <a:pt x="2285" y="1443"/>
                  </a:lnTo>
                  <a:lnTo>
                    <a:pt x="3287" y="762"/>
                  </a:lnTo>
                  <a:lnTo>
                    <a:pt x="4369" y="281"/>
                  </a:lnTo>
                  <a:lnTo>
                    <a:pt x="5612" y="40"/>
                  </a:lnTo>
                  <a:lnTo>
                    <a:pt x="6253" y="0"/>
                  </a:lnTo>
                  <a:lnTo>
                    <a:pt x="6894" y="40"/>
                  </a:lnTo>
                  <a:lnTo>
                    <a:pt x="8097" y="281"/>
                  </a:lnTo>
                  <a:lnTo>
                    <a:pt x="9219" y="762"/>
                  </a:lnTo>
                  <a:lnTo>
                    <a:pt x="10221" y="1443"/>
                  </a:lnTo>
                  <a:lnTo>
                    <a:pt x="11063" y="2285"/>
                  </a:lnTo>
                  <a:lnTo>
                    <a:pt x="11744" y="3287"/>
                  </a:lnTo>
                  <a:lnTo>
                    <a:pt x="12225" y="4409"/>
                  </a:lnTo>
                  <a:lnTo>
                    <a:pt x="12466" y="5612"/>
                  </a:lnTo>
                  <a:lnTo>
                    <a:pt x="12506" y="6253"/>
                  </a:lnTo>
                  <a:close/>
                </a:path>
              </a:pathLst>
            </a:custGeom>
            <a:noFill/>
            <a:ln cap="rnd" cmpd="sng" w="24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2"/>
            <p:cNvSpPr/>
            <p:nvPr/>
          </p:nvSpPr>
          <p:spPr>
            <a:xfrm>
              <a:off x="4795156" y="4724873"/>
              <a:ext cx="151545" cy="268619"/>
            </a:xfrm>
            <a:custGeom>
              <a:rect b="b" l="l" r="r" t="t"/>
              <a:pathLst>
                <a:path extrusionOk="0" fill="none" h="12507" w="7056">
                  <a:moveTo>
                    <a:pt x="7055" y="6253"/>
                  </a:moveTo>
                  <a:lnTo>
                    <a:pt x="7015" y="7536"/>
                  </a:lnTo>
                  <a:lnTo>
                    <a:pt x="6454" y="9780"/>
                  </a:lnTo>
                  <a:lnTo>
                    <a:pt x="5492" y="11464"/>
                  </a:lnTo>
                  <a:lnTo>
                    <a:pt x="4570" y="12225"/>
                  </a:lnTo>
                  <a:lnTo>
                    <a:pt x="3889" y="12466"/>
                  </a:lnTo>
                  <a:lnTo>
                    <a:pt x="3528" y="12506"/>
                  </a:lnTo>
                  <a:lnTo>
                    <a:pt x="3167" y="12466"/>
                  </a:lnTo>
                  <a:lnTo>
                    <a:pt x="2486" y="12225"/>
                  </a:lnTo>
                  <a:lnTo>
                    <a:pt x="1524" y="11464"/>
                  </a:lnTo>
                  <a:lnTo>
                    <a:pt x="602" y="9780"/>
                  </a:lnTo>
                  <a:lnTo>
                    <a:pt x="41" y="7536"/>
                  </a:lnTo>
                  <a:lnTo>
                    <a:pt x="1" y="6253"/>
                  </a:lnTo>
                  <a:lnTo>
                    <a:pt x="41" y="4971"/>
                  </a:lnTo>
                  <a:lnTo>
                    <a:pt x="602" y="2726"/>
                  </a:lnTo>
                  <a:lnTo>
                    <a:pt x="1524" y="1042"/>
                  </a:lnTo>
                  <a:lnTo>
                    <a:pt x="2486" y="281"/>
                  </a:lnTo>
                  <a:lnTo>
                    <a:pt x="3167" y="40"/>
                  </a:lnTo>
                  <a:lnTo>
                    <a:pt x="3528" y="0"/>
                  </a:lnTo>
                  <a:lnTo>
                    <a:pt x="3889" y="40"/>
                  </a:lnTo>
                  <a:lnTo>
                    <a:pt x="4570" y="281"/>
                  </a:lnTo>
                  <a:lnTo>
                    <a:pt x="5492" y="1042"/>
                  </a:lnTo>
                  <a:lnTo>
                    <a:pt x="6454" y="2726"/>
                  </a:lnTo>
                  <a:lnTo>
                    <a:pt x="7015" y="4971"/>
                  </a:lnTo>
                  <a:lnTo>
                    <a:pt x="7055" y="6253"/>
                  </a:lnTo>
                  <a:close/>
                </a:path>
              </a:pathLst>
            </a:custGeom>
            <a:noFill/>
            <a:ln cap="rnd" cmpd="sng" w="24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2"/>
            <p:cNvSpPr/>
            <p:nvPr/>
          </p:nvSpPr>
          <p:spPr>
            <a:xfrm>
              <a:off x="4736630" y="4859172"/>
              <a:ext cx="267739" cy="21"/>
            </a:xfrm>
            <a:custGeom>
              <a:rect b="b" l="l" r="r" t="t"/>
              <a:pathLst>
                <a:path extrusionOk="0" fill="none" h="1" w="12466">
                  <a:moveTo>
                    <a:pt x="0" y="0"/>
                  </a:moveTo>
                  <a:lnTo>
                    <a:pt x="12466" y="0"/>
                  </a:lnTo>
                </a:path>
              </a:pathLst>
            </a:custGeom>
            <a:noFill/>
            <a:ln cap="rnd" cmpd="sng" w="24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2"/>
            <p:cNvSpPr/>
            <p:nvPr/>
          </p:nvSpPr>
          <p:spPr>
            <a:xfrm>
              <a:off x="4870908" y="4725733"/>
              <a:ext cx="21" cy="267760"/>
            </a:xfrm>
            <a:custGeom>
              <a:rect b="b" l="l" r="r" t="t"/>
              <a:pathLst>
                <a:path extrusionOk="0" fill="none" h="12467" w="1">
                  <a:moveTo>
                    <a:pt x="1" y="0"/>
                  </a:moveTo>
                  <a:lnTo>
                    <a:pt x="1" y="12466"/>
                  </a:lnTo>
                </a:path>
              </a:pathLst>
            </a:custGeom>
            <a:noFill/>
            <a:ln cap="rnd" cmpd="sng" w="24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9" name="Google Shape;1639;p52"/>
          <p:cNvSpPr txBox="1"/>
          <p:nvPr>
            <p:ph idx="4294967295" type="ctrTitle"/>
          </p:nvPr>
        </p:nvSpPr>
        <p:spPr>
          <a:xfrm>
            <a:off x="2766401" y="443125"/>
            <a:ext cx="36111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53"/>
          <p:cNvSpPr/>
          <p:nvPr/>
        </p:nvSpPr>
        <p:spPr>
          <a:xfrm>
            <a:off x="2133798" y="1211741"/>
            <a:ext cx="737165" cy="674219"/>
          </a:xfrm>
          <a:custGeom>
            <a:rect b="b" l="l" r="r" t="t"/>
            <a:pathLst>
              <a:path extrusionOk="0" fill="none" h="49276" w="42846">
                <a:moveTo>
                  <a:pt x="42845" y="49276"/>
                </a:moveTo>
                <a:lnTo>
                  <a:pt x="1" y="49276"/>
                </a:lnTo>
                <a:lnTo>
                  <a:pt x="1" y="0"/>
                </a:lnTo>
              </a:path>
            </a:pathLst>
          </a:custGeom>
          <a:noFill/>
          <a:ln cap="flat" cmpd="sng" w="5925">
            <a:solidFill>
              <a:srgbClr val="808080"/>
            </a:solidFill>
            <a:prstDash val="solid"/>
            <a:miter lim="3945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53"/>
          <p:cNvSpPr/>
          <p:nvPr/>
        </p:nvSpPr>
        <p:spPr>
          <a:xfrm>
            <a:off x="2066544" y="1197845"/>
            <a:ext cx="128017" cy="128017"/>
          </a:xfrm>
          <a:custGeom>
            <a:rect b="b" l="l" r="r" t="t"/>
            <a:pathLst>
              <a:path extrusionOk="0" h="2013" w="2013">
                <a:moveTo>
                  <a:pt x="1026" y="0"/>
                </a:moveTo>
                <a:lnTo>
                  <a:pt x="592" y="39"/>
                </a:lnTo>
                <a:lnTo>
                  <a:pt x="39" y="592"/>
                </a:lnTo>
                <a:lnTo>
                  <a:pt x="0" y="1026"/>
                </a:lnTo>
                <a:lnTo>
                  <a:pt x="39" y="1420"/>
                </a:lnTo>
                <a:lnTo>
                  <a:pt x="592" y="1973"/>
                </a:lnTo>
                <a:lnTo>
                  <a:pt x="1026" y="2012"/>
                </a:lnTo>
                <a:lnTo>
                  <a:pt x="1420" y="1973"/>
                </a:lnTo>
                <a:lnTo>
                  <a:pt x="1973" y="1420"/>
                </a:lnTo>
                <a:lnTo>
                  <a:pt x="2012" y="1026"/>
                </a:lnTo>
                <a:lnTo>
                  <a:pt x="1973" y="592"/>
                </a:lnTo>
                <a:lnTo>
                  <a:pt x="1420" y="39"/>
                </a:lnTo>
                <a:lnTo>
                  <a:pt x="1026" y="0"/>
                </a:lnTo>
                <a:close/>
              </a:path>
            </a:pathLst>
          </a:custGeom>
          <a:solidFill>
            <a:srgbClr val="FFD1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53"/>
          <p:cNvSpPr/>
          <p:nvPr/>
        </p:nvSpPr>
        <p:spPr>
          <a:xfrm>
            <a:off x="6325867" y="1211741"/>
            <a:ext cx="690333" cy="674219"/>
          </a:xfrm>
          <a:custGeom>
            <a:rect b="b" l="l" r="r" t="t"/>
            <a:pathLst>
              <a:path extrusionOk="0" fill="none" h="49276" w="40124">
                <a:moveTo>
                  <a:pt x="1" y="49276"/>
                </a:moveTo>
                <a:lnTo>
                  <a:pt x="40123" y="49276"/>
                </a:lnTo>
                <a:lnTo>
                  <a:pt x="40123" y="0"/>
                </a:lnTo>
              </a:path>
            </a:pathLst>
          </a:custGeom>
          <a:noFill/>
          <a:ln cap="flat" cmpd="sng" w="5925">
            <a:solidFill>
              <a:srgbClr val="808080"/>
            </a:solidFill>
            <a:prstDash val="solid"/>
            <a:miter lim="3945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53"/>
          <p:cNvSpPr/>
          <p:nvPr/>
        </p:nvSpPr>
        <p:spPr>
          <a:xfrm>
            <a:off x="6948910" y="1198379"/>
            <a:ext cx="128017" cy="128017"/>
          </a:xfrm>
          <a:custGeom>
            <a:rect b="b" l="l" r="r" t="t"/>
            <a:pathLst>
              <a:path extrusionOk="0" h="2013" w="2013">
                <a:moveTo>
                  <a:pt x="1026" y="0"/>
                </a:moveTo>
                <a:lnTo>
                  <a:pt x="671" y="40"/>
                </a:lnTo>
                <a:lnTo>
                  <a:pt x="198" y="356"/>
                </a:lnTo>
                <a:lnTo>
                  <a:pt x="0" y="908"/>
                </a:lnTo>
                <a:lnTo>
                  <a:pt x="79" y="1460"/>
                </a:lnTo>
                <a:lnTo>
                  <a:pt x="316" y="1736"/>
                </a:lnTo>
                <a:lnTo>
                  <a:pt x="553" y="1934"/>
                </a:lnTo>
                <a:lnTo>
                  <a:pt x="1145" y="2012"/>
                </a:lnTo>
                <a:lnTo>
                  <a:pt x="1657" y="1776"/>
                </a:lnTo>
                <a:lnTo>
                  <a:pt x="2012" y="1302"/>
                </a:lnTo>
                <a:lnTo>
                  <a:pt x="2012" y="987"/>
                </a:lnTo>
                <a:lnTo>
                  <a:pt x="1973" y="592"/>
                </a:lnTo>
                <a:lnTo>
                  <a:pt x="1421" y="40"/>
                </a:lnTo>
                <a:lnTo>
                  <a:pt x="1026" y="0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53"/>
          <p:cNvSpPr/>
          <p:nvPr/>
        </p:nvSpPr>
        <p:spPr>
          <a:xfrm>
            <a:off x="6113417" y="3131931"/>
            <a:ext cx="495521" cy="573891"/>
          </a:xfrm>
          <a:custGeom>
            <a:rect b="b" l="l" r="r" t="t"/>
            <a:pathLst>
              <a:path extrusionOk="0" fill="none" h="20476" w="28801">
                <a:moveTo>
                  <a:pt x="0" y="20476"/>
                </a:moveTo>
                <a:lnTo>
                  <a:pt x="28800" y="20476"/>
                </a:lnTo>
                <a:lnTo>
                  <a:pt x="28800" y="0"/>
                </a:lnTo>
              </a:path>
            </a:pathLst>
          </a:custGeom>
          <a:noFill/>
          <a:ln cap="flat" cmpd="sng" w="5925">
            <a:solidFill>
              <a:srgbClr val="808080"/>
            </a:solidFill>
            <a:prstDash val="solid"/>
            <a:miter lim="3945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53"/>
          <p:cNvSpPr/>
          <p:nvPr/>
        </p:nvSpPr>
        <p:spPr>
          <a:xfrm>
            <a:off x="6540967" y="3108123"/>
            <a:ext cx="128017" cy="128017"/>
          </a:xfrm>
          <a:custGeom>
            <a:rect b="b" l="l" r="r" t="t"/>
            <a:pathLst>
              <a:path extrusionOk="0" h="2013" w="2013">
                <a:moveTo>
                  <a:pt x="1027" y="1"/>
                </a:moveTo>
                <a:lnTo>
                  <a:pt x="632" y="40"/>
                </a:lnTo>
                <a:lnTo>
                  <a:pt x="80" y="593"/>
                </a:lnTo>
                <a:lnTo>
                  <a:pt x="1" y="987"/>
                </a:lnTo>
                <a:lnTo>
                  <a:pt x="80" y="1421"/>
                </a:lnTo>
                <a:lnTo>
                  <a:pt x="632" y="1973"/>
                </a:lnTo>
                <a:lnTo>
                  <a:pt x="1027" y="2013"/>
                </a:lnTo>
                <a:lnTo>
                  <a:pt x="1421" y="1973"/>
                </a:lnTo>
                <a:lnTo>
                  <a:pt x="1973" y="1421"/>
                </a:lnTo>
                <a:lnTo>
                  <a:pt x="2013" y="987"/>
                </a:lnTo>
                <a:lnTo>
                  <a:pt x="1973" y="593"/>
                </a:lnTo>
                <a:lnTo>
                  <a:pt x="1421" y="40"/>
                </a:lnTo>
                <a:lnTo>
                  <a:pt x="1027" y="1"/>
                </a:lnTo>
                <a:close/>
              </a:path>
            </a:pathLst>
          </a:custGeom>
          <a:solidFill>
            <a:srgbClr val="F376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53"/>
          <p:cNvSpPr/>
          <p:nvPr/>
        </p:nvSpPr>
        <p:spPr>
          <a:xfrm>
            <a:off x="2543763" y="3131931"/>
            <a:ext cx="495521" cy="573891"/>
          </a:xfrm>
          <a:custGeom>
            <a:rect b="b" l="l" r="r" t="t"/>
            <a:pathLst>
              <a:path extrusionOk="0" fill="none" h="20476" w="28801">
                <a:moveTo>
                  <a:pt x="28801" y="20476"/>
                </a:moveTo>
                <a:lnTo>
                  <a:pt x="1" y="20476"/>
                </a:lnTo>
                <a:lnTo>
                  <a:pt x="1" y="0"/>
                </a:lnTo>
              </a:path>
            </a:pathLst>
          </a:custGeom>
          <a:noFill/>
          <a:ln cap="flat" cmpd="sng" w="5925">
            <a:solidFill>
              <a:srgbClr val="808080"/>
            </a:solidFill>
            <a:prstDash val="solid"/>
            <a:miter lim="3945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53"/>
          <p:cNvSpPr/>
          <p:nvPr/>
        </p:nvSpPr>
        <p:spPr>
          <a:xfrm>
            <a:off x="2477181" y="3108123"/>
            <a:ext cx="128017" cy="128017"/>
          </a:xfrm>
          <a:custGeom>
            <a:rect b="b" l="l" r="r" t="t"/>
            <a:pathLst>
              <a:path extrusionOk="0" h="2013" w="2013">
                <a:moveTo>
                  <a:pt x="1026" y="1"/>
                </a:moveTo>
                <a:lnTo>
                  <a:pt x="592" y="40"/>
                </a:lnTo>
                <a:lnTo>
                  <a:pt x="79" y="593"/>
                </a:lnTo>
                <a:lnTo>
                  <a:pt x="0" y="987"/>
                </a:lnTo>
                <a:lnTo>
                  <a:pt x="79" y="1421"/>
                </a:lnTo>
                <a:lnTo>
                  <a:pt x="592" y="1973"/>
                </a:lnTo>
                <a:lnTo>
                  <a:pt x="1026" y="2013"/>
                </a:lnTo>
                <a:lnTo>
                  <a:pt x="1421" y="1973"/>
                </a:lnTo>
                <a:lnTo>
                  <a:pt x="1973" y="1421"/>
                </a:lnTo>
                <a:lnTo>
                  <a:pt x="2012" y="987"/>
                </a:lnTo>
                <a:lnTo>
                  <a:pt x="1973" y="593"/>
                </a:lnTo>
                <a:lnTo>
                  <a:pt x="1421" y="40"/>
                </a:lnTo>
                <a:lnTo>
                  <a:pt x="1026" y="1"/>
                </a:lnTo>
                <a:close/>
              </a:path>
            </a:pathLst>
          </a:custGeom>
          <a:solidFill>
            <a:srgbClr val="C5DA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53"/>
          <p:cNvSpPr/>
          <p:nvPr/>
        </p:nvSpPr>
        <p:spPr>
          <a:xfrm>
            <a:off x="4892995" y="3726412"/>
            <a:ext cx="17" cy="913610"/>
          </a:xfrm>
          <a:custGeom>
            <a:rect b="b" l="l" r="r" t="t"/>
            <a:pathLst>
              <a:path extrusionOk="0" fill="none" h="29629" w="1">
                <a:moveTo>
                  <a:pt x="1" y="1"/>
                </a:moveTo>
                <a:lnTo>
                  <a:pt x="1" y="29629"/>
                </a:lnTo>
              </a:path>
            </a:pathLst>
          </a:custGeom>
          <a:noFill/>
          <a:ln cap="flat" cmpd="sng" w="5925">
            <a:solidFill>
              <a:srgbClr val="808080"/>
            </a:solidFill>
            <a:prstDash val="solid"/>
            <a:miter lim="3945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53"/>
          <p:cNvSpPr/>
          <p:nvPr/>
        </p:nvSpPr>
        <p:spPr>
          <a:xfrm>
            <a:off x="4826403" y="4540897"/>
            <a:ext cx="128014" cy="128017"/>
          </a:xfrm>
          <a:custGeom>
            <a:rect b="b" l="l" r="r" t="t"/>
            <a:pathLst>
              <a:path extrusionOk="0" h="2013" w="2052">
                <a:moveTo>
                  <a:pt x="1026" y="0"/>
                </a:moveTo>
                <a:lnTo>
                  <a:pt x="632" y="40"/>
                </a:lnTo>
                <a:lnTo>
                  <a:pt x="79" y="592"/>
                </a:lnTo>
                <a:lnTo>
                  <a:pt x="0" y="987"/>
                </a:lnTo>
                <a:lnTo>
                  <a:pt x="79" y="1421"/>
                </a:lnTo>
                <a:lnTo>
                  <a:pt x="632" y="1973"/>
                </a:lnTo>
                <a:lnTo>
                  <a:pt x="1026" y="2012"/>
                </a:lnTo>
                <a:lnTo>
                  <a:pt x="1421" y="1973"/>
                </a:lnTo>
                <a:lnTo>
                  <a:pt x="1973" y="1421"/>
                </a:lnTo>
                <a:lnTo>
                  <a:pt x="2052" y="987"/>
                </a:lnTo>
                <a:lnTo>
                  <a:pt x="1973" y="592"/>
                </a:lnTo>
                <a:lnTo>
                  <a:pt x="1421" y="40"/>
                </a:lnTo>
                <a:lnTo>
                  <a:pt x="1026" y="0"/>
                </a:lnTo>
                <a:close/>
              </a:path>
            </a:pathLst>
          </a:custGeom>
          <a:solidFill>
            <a:srgbClr val="B335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53"/>
          <p:cNvSpPr/>
          <p:nvPr/>
        </p:nvSpPr>
        <p:spPr>
          <a:xfrm>
            <a:off x="4320788" y="3737358"/>
            <a:ext cx="17" cy="902664"/>
          </a:xfrm>
          <a:custGeom>
            <a:rect b="b" l="l" r="r" t="t"/>
            <a:pathLst>
              <a:path extrusionOk="0" fill="none" h="29274" w="1">
                <a:moveTo>
                  <a:pt x="1" y="1"/>
                </a:moveTo>
                <a:lnTo>
                  <a:pt x="1" y="29274"/>
                </a:lnTo>
              </a:path>
            </a:pathLst>
          </a:custGeom>
          <a:noFill/>
          <a:ln cap="flat" cmpd="sng" w="5925">
            <a:solidFill>
              <a:srgbClr val="808080"/>
            </a:solidFill>
            <a:prstDash val="solid"/>
            <a:miter lim="3945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53"/>
          <p:cNvSpPr/>
          <p:nvPr/>
        </p:nvSpPr>
        <p:spPr>
          <a:xfrm>
            <a:off x="4254199" y="4540897"/>
            <a:ext cx="128014" cy="128017"/>
          </a:xfrm>
          <a:custGeom>
            <a:rect b="b" l="l" r="r" t="t"/>
            <a:pathLst>
              <a:path extrusionOk="0" h="2013" w="2052">
                <a:moveTo>
                  <a:pt x="1026" y="0"/>
                </a:moveTo>
                <a:lnTo>
                  <a:pt x="632" y="40"/>
                </a:lnTo>
                <a:lnTo>
                  <a:pt x="79" y="592"/>
                </a:lnTo>
                <a:lnTo>
                  <a:pt x="0" y="987"/>
                </a:lnTo>
                <a:lnTo>
                  <a:pt x="79" y="1421"/>
                </a:lnTo>
                <a:lnTo>
                  <a:pt x="632" y="1973"/>
                </a:lnTo>
                <a:lnTo>
                  <a:pt x="1026" y="2012"/>
                </a:lnTo>
                <a:lnTo>
                  <a:pt x="1421" y="1973"/>
                </a:lnTo>
                <a:lnTo>
                  <a:pt x="1973" y="1421"/>
                </a:lnTo>
                <a:lnTo>
                  <a:pt x="2052" y="987"/>
                </a:lnTo>
                <a:lnTo>
                  <a:pt x="1973" y="592"/>
                </a:lnTo>
                <a:lnTo>
                  <a:pt x="1421" y="40"/>
                </a:lnTo>
                <a:lnTo>
                  <a:pt x="1026" y="0"/>
                </a:lnTo>
                <a:close/>
              </a:path>
            </a:pathLst>
          </a:custGeom>
          <a:solidFill>
            <a:srgbClr val="90A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53"/>
          <p:cNvSpPr/>
          <p:nvPr/>
        </p:nvSpPr>
        <p:spPr>
          <a:xfrm>
            <a:off x="3294486" y="2279735"/>
            <a:ext cx="803009" cy="802321"/>
          </a:xfrm>
          <a:custGeom>
            <a:rect b="b" l="l" r="r" t="t"/>
            <a:pathLst>
              <a:path extrusionOk="0" h="46633" w="46673">
                <a:moveTo>
                  <a:pt x="22133" y="1"/>
                </a:moveTo>
                <a:lnTo>
                  <a:pt x="19766" y="237"/>
                </a:lnTo>
                <a:lnTo>
                  <a:pt x="17517" y="711"/>
                </a:lnTo>
                <a:lnTo>
                  <a:pt x="15308" y="1382"/>
                </a:lnTo>
                <a:lnTo>
                  <a:pt x="13217" y="2289"/>
                </a:lnTo>
                <a:lnTo>
                  <a:pt x="11244" y="3354"/>
                </a:lnTo>
                <a:lnTo>
                  <a:pt x="9351" y="4617"/>
                </a:lnTo>
                <a:lnTo>
                  <a:pt x="7654" y="6037"/>
                </a:lnTo>
                <a:lnTo>
                  <a:pt x="6076" y="7615"/>
                </a:lnTo>
                <a:lnTo>
                  <a:pt x="4616" y="9351"/>
                </a:lnTo>
                <a:lnTo>
                  <a:pt x="3393" y="11205"/>
                </a:lnTo>
                <a:lnTo>
                  <a:pt x="2289" y="13178"/>
                </a:lnTo>
                <a:lnTo>
                  <a:pt x="1421" y="15269"/>
                </a:lnTo>
                <a:lnTo>
                  <a:pt x="750" y="17478"/>
                </a:lnTo>
                <a:lnTo>
                  <a:pt x="277" y="19766"/>
                </a:lnTo>
                <a:lnTo>
                  <a:pt x="40" y="22094"/>
                </a:lnTo>
                <a:lnTo>
                  <a:pt x="0" y="23317"/>
                </a:lnTo>
                <a:lnTo>
                  <a:pt x="40" y="24500"/>
                </a:lnTo>
                <a:lnTo>
                  <a:pt x="277" y="26867"/>
                </a:lnTo>
                <a:lnTo>
                  <a:pt x="750" y="29156"/>
                </a:lnTo>
                <a:lnTo>
                  <a:pt x="1421" y="31325"/>
                </a:lnTo>
                <a:lnTo>
                  <a:pt x="2289" y="33416"/>
                </a:lnTo>
                <a:lnTo>
                  <a:pt x="3393" y="35428"/>
                </a:lnTo>
                <a:lnTo>
                  <a:pt x="4616" y="37283"/>
                </a:lnTo>
                <a:lnTo>
                  <a:pt x="6076" y="39018"/>
                </a:lnTo>
                <a:lnTo>
                  <a:pt x="7654" y="40597"/>
                </a:lnTo>
                <a:lnTo>
                  <a:pt x="9351" y="42017"/>
                </a:lnTo>
                <a:lnTo>
                  <a:pt x="11244" y="43279"/>
                </a:lnTo>
                <a:lnTo>
                  <a:pt x="13217" y="44344"/>
                </a:lnTo>
                <a:lnTo>
                  <a:pt x="15308" y="45212"/>
                </a:lnTo>
                <a:lnTo>
                  <a:pt x="17517" y="45923"/>
                </a:lnTo>
                <a:lnTo>
                  <a:pt x="19766" y="46396"/>
                </a:lnTo>
                <a:lnTo>
                  <a:pt x="22133" y="46633"/>
                </a:lnTo>
                <a:lnTo>
                  <a:pt x="24540" y="46633"/>
                </a:lnTo>
                <a:lnTo>
                  <a:pt x="26867" y="46396"/>
                </a:lnTo>
                <a:lnTo>
                  <a:pt x="29155" y="45923"/>
                </a:lnTo>
                <a:lnTo>
                  <a:pt x="31365" y="45212"/>
                </a:lnTo>
                <a:lnTo>
                  <a:pt x="33456" y="44344"/>
                </a:lnTo>
                <a:lnTo>
                  <a:pt x="35428" y="43279"/>
                </a:lnTo>
                <a:lnTo>
                  <a:pt x="37283" y="42017"/>
                </a:lnTo>
                <a:lnTo>
                  <a:pt x="39018" y="40597"/>
                </a:lnTo>
                <a:lnTo>
                  <a:pt x="40596" y="39018"/>
                </a:lnTo>
                <a:lnTo>
                  <a:pt x="42017" y="37283"/>
                </a:lnTo>
                <a:lnTo>
                  <a:pt x="43279" y="35428"/>
                </a:lnTo>
                <a:lnTo>
                  <a:pt x="44384" y="33416"/>
                </a:lnTo>
                <a:lnTo>
                  <a:pt x="45252" y="31325"/>
                </a:lnTo>
                <a:lnTo>
                  <a:pt x="45922" y="29156"/>
                </a:lnTo>
                <a:lnTo>
                  <a:pt x="46396" y="26867"/>
                </a:lnTo>
                <a:lnTo>
                  <a:pt x="46633" y="24500"/>
                </a:lnTo>
                <a:lnTo>
                  <a:pt x="46672" y="23317"/>
                </a:lnTo>
                <a:lnTo>
                  <a:pt x="46633" y="22094"/>
                </a:lnTo>
                <a:lnTo>
                  <a:pt x="46396" y="19766"/>
                </a:lnTo>
                <a:lnTo>
                  <a:pt x="45922" y="17478"/>
                </a:lnTo>
                <a:lnTo>
                  <a:pt x="45252" y="15269"/>
                </a:lnTo>
                <a:lnTo>
                  <a:pt x="44384" y="13178"/>
                </a:lnTo>
                <a:lnTo>
                  <a:pt x="43279" y="11205"/>
                </a:lnTo>
                <a:lnTo>
                  <a:pt x="42017" y="9351"/>
                </a:lnTo>
                <a:lnTo>
                  <a:pt x="40596" y="7615"/>
                </a:lnTo>
                <a:lnTo>
                  <a:pt x="39018" y="6037"/>
                </a:lnTo>
                <a:lnTo>
                  <a:pt x="37283" y="4617"/>
                </a:lnTo>
                <a:lnTo>
                  <a:pt x="35428" y="3354"/>
                </a:lnTo>
                <a:lnTo>
                  <a:pt x="33456" y="2289"/>
                </a:lnTo>
                <a:lnTo>
                  <a:pt x="31365" y="1382"/>
                </a:lnTo>
                <a:lnTo>
                  <a:pt x="29155" y="711"/>
                </a:lnTo>
                <a:lnTo>
                  <a:pt x="26867" y="237"/>
                </a:lnTo>
                <a:lnTo>
                  <a:pt x="24540" y="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53"/>
          <p:cNvSpPr/>
          <p:nvPr/>
        </p:nvSpPr>
        <p:spPr>
          <a:xfrm>
            <a:off x="5081690" y="2279735"/>
            <a:ext cx="802321" cy="802321"/>
          </a:xfrm>
          <a:custGeom>
            <a:rect b="b" l="l" r="r" t="t"/>
            <a:pathLst>
              <a:path extrusionOk="0" h="46633" w="46633">
                <a:moveTo>
                  <a:pt x="22133" y="1"/>
                </a:moveTo>
                <a:lnTo>
                  <a:pt x="19766" y="237"/>
                </a:lnTo>
                <a:lnTo>
                  <a:pt x="17477" y="711"/>
                </a:lnTo>
                <a:lnTo>
                  <a:pt x="15308" y="1382"/>
                </a:lnTo>
                <a:lnTo>
                  <a:pt x="13217" y="2289"/>
                </a:lnTo>
                <a:lnTo>
                  <a:pt x="11205" y="3354"/>
                </a:lnTo>
                <a:lnTo>
                  <a:pt x="9350" y="4617"/>
                </a:lnTo>
                <a:lnTo>
                  <a:pt x="7615" y="6037"/>
                </a:lnTo>
                <a:lnTo>
                  <a:pt x="6036" y="7615"/>
                </a:lnTo>
                <a:lnTo>
                  <a:pt x="4616" y="9351"/>
                </a:lnTo>
                <a:lnTo>
                  <a:pt x="3354" y="11205"/>
                </a:lnTo>
                <a:lnTo>
                  <a:pt x="2289" y="13178"/>
                </a:lnTo>
                <a:lnTo>
                  <a:pt x="1421" y="15269"/>
                </a:lnTo>
                <a:lnTo>
                  <a:pt x="710" y="17478"/>
                </a:lnTo>
                <a:lnTo>
                  <a:pt x="237" y="19766"/>
                </a:lnTo>
                <a:lnTo>
                  <a:pt x="0" y="22094"/>
                </a:lnTo>
                <a:lnTo>
                  <a:pt x="0" y="23317"/>
                </a:lnTo>
                <a:lnTo>
                  <a:pt x="0" y="24500"/>
                </a:lnTo>
                <a:lnTo>
                  <a:pt x="237" y="26867"/>
                </a:lnTo>
                <a:lnTo>
                  <a:pt x="710" y="29156"/>
                </a:lnTo>
                <a:lnTo>
                  <a:pt x="1421" y="31325"/>
                </a:lnTo>
                <a:lnTo>
                  <a:pt x="2289" y="33416"/>
                </a:lnTo>
                <a:lnTo>
                  <a:pt x="3354" y="35428"/>
                </a:lnTo>
                <a:lnTo>
                  <a:pt x="4616" y="37283"/>
                </a:lnTo>
                <a:lnTo>
                  <a:pt x="6036" y="39018"/>
                </a:lnTo>
                <a:lnTo>
                  <a:pt x="7615" y="40597"/>
                </a:lnTo>
                <a:lnTo>
                  <a:pt x="9350" y="42017"/>
                </a:lnTo>
                <a:lnTo>
                  <a:pt x="11205" y="43279"/>
                </a:lnTo>
                <a:lnTo>
                  <a:pt x="13217" y="44344"/>
                </a:lnTo>
                <a:lnTo>
                  <a:pt x="15308" y="45212"/>
                </a:lnTo>
                <a:lnTo>
                  <a:pt x="17477" y="45923"/>
                </a:lnTo>
                <a:lnTo>
                  <a:pt x="19766" y="46396"/>
                </a:lnTo>
                <a:lnTo>
                  <a:pt x="22133" y="46633"/>
                </a:lnTo>
                <a:lnTo>
                  <a:pt x="24539" y="46633"/>
                </a:lnTo>
                <a:lnTo>
                  <a:pt x="26867" y="46396"/>
                </a:lnTo>
                <a:lnTo>
                  <a:pt x="29155" y="45923"/>
                </a:lnTo>
                <a:lnTo>
                  <a:pt x="31365" y="45212"/>
                </a:lnTo>
                <a:lnTo>
                  <a:pt x="33455" y="44344"/>
                </a:lnTo>
                <a:lnTo>
                  <a:pt x="35428" y="43279"/>
                </a:lnTo>
                <a:lnTo>
                  <a:pt x="37282" y="42017"/>
                </a:lnTo>
                <a:lnTo>
                  <a:pt x="39018" y="40597"/>
                </a:lnTo>
                <a:lnTo>
                  <a:pt x="40596" y="39018"/>
                </a:lnTo>
                <a:lnTo>
                  <a:pt x="42017" y="37283"/>
                </a:lnTo>
                <a:lnTo>
                  <a:pt x="43279" y="35428"/>
                </a:lnTo>
                <a:lnTo>
                  <a:pt x="44344" y="33416"/>
                </a:lnTo>
                <a:lnTo>
                  <a:pt x="45252" y="31325"/>
                </a:lnTo>
                <a:lnTo>
                  <a:pt x="45922" y="29156"/>
                </a:lnTo>
                <a:lnTo>
                  <a:pt x="46396" y="26867"/>
                </a:lnTo>
                <a:lnTo>
                  <a:pt x="46632" y="24500"/>
                </a:lnTo>
                <a:lnTo>
                  <a:pt x="46632" y="23317"/>
                </a:lnTo>
                <a:lnTo>
                  <a:pt x="46632" y="22094"/>
                </a:lnTo>
                <a:lnTo>
                  <a:pt x="46396" y="19766"/>
                </a:lnTo>
                <a:lnTo>
                  <a:pt x="45922" y="17478"/>
                </a:lnTo>
                <a:lnTo>
                  <a:pt x="45252" y="15269"/>
                </a:lnTo>
                <a:lnTo>
                  <a:pt x="44344" y="13178"/>
                </a:lnTo>
                <a:lnTo>
                  <a:pt x="43279" y="11205"/>
                </a:lnTo>
                <a:lnTo>
                  <a:pt x="42017" y="9351"/>
                </a:lnTo>
                <a:lnTo>
                  <a:pt x="40596" y="7615"/>
                </a:lnTo>
                <a:lnTo>
                  <a:pt x="39018" y="6037"/>
                </a:lnTo>
                <a:lnTo>
                  <a:pt x="37282" y="4617"/>
                </a:lnTo>
                <a:lnTo>
                  <a:pt x="35428" y="3354"/>
                </a:lnTo>
                <a:lnTo>
                  <a:pt x="33455" y="2289"/>
                </a:lnTo>
                <a:lnTo>
                  <a:pt x="31365" y="1382"/>
                </a:lnTo>
                <a:lnTo>
                  <a:pt x="29155" y="711"/>
                </a:lnTo>
                <a:lnTo>
                  <a:pt x="26867" y="237"/>
                </a:lnTo>
                <a:lnTo>
                  <a:pt x="24539" y="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8" name="Google Shape;1658;p53"/>
          <p:cNvGrpSpPr/>
          <p:nvPr/>
        </p:nvGrpSpPr>
        <p:grpSpPr>
          <a:xfrm>
            <a:off x="2607577" y="1581281"/>
            <a:ext cx="3955877" cy="2180218"/>
            <a:chOff x="2607577" y="1663596"/>
            <a:chExt cx="3955877" cy="2180218"/>
          </a:xfrm>
        </p:grpSpPr>
        <p:sp>
          <p:nvSpPr>
            <p:cNvPr id="1659" name="Google Shape;1659;p53"/>
            <p:cNvSpPr/>
            <p:nvPr/>
          </p:nvSpPr>
          <p:spPr>
            <a:xfrm>
              <a:off x="3697668" y="1663596"/>
              <a:ext cx="1090126" cy="1086048"/>
            </a:xfrm>
            <a:custGeom>
              <a:rect b="b" l="l" r="r" t="t"/>
              <a:pathLst>
                <a:path extrusionOk="0" h="63124" w="63361">
                  <a:moveTo>
                    <a:pt x="1" y="1"/>
                  </a:moveTo>
                  <a:lnTo>
                    <a:pt x="1" y="23514"/>
                  </a:lnTo>
                  <a:lnTo>
                    <a:pt x="2052" y="23554"/>
                  </a:lnTo>
                  <a:lnTo>
                    <a:pt x="6037" y="23948"/>
                  </a:lnTo>
                  <a:lnTo>
                    <a:pt x="9943" y="24737"/>
                  </a:lnTo>
                  <a:lnTo>
                    <a:pt x="13651" y="25921"/>
                  </a:lnTo>
                  <a:lnTo>
                    <a:pt x="17241" y="27420"/>
                  </a:lnTo>
                  <a:lnTo>
                    <a:pt x="20595" y="29235"/>
                  </a:lnTo>
                  <a:lnTo>
                    <a:pt x="23790" y="31365"/>
                  </a:lnTo>
                  <a:lnTo>
                    <a:pt x="26710" y="33811"/>
                  </a:lnTo>
                  <a:lnTo>
                    <a:pt x="29432" y="36494"/>
                  </a:lnTo>
                  <a:lnTo>
                    <a:pt x="31878" y="39413"/>
                  </a:lnTo>
                  <a:lnTo>
                    <a:pt x="34008" y="42569"/>
                  </a:lnTo>
                  <a:lnTo>
                    <a:pt x="35863" y="45923"/>
                  </a:lnTo>
                  <a:lnTo>
                    <a:pt x="37401" y="49513"/>
                  </a:lnTo>
                  <a:lnTo>
                    <a:pt x="38585" y="53221"/>
                  </a:lnTo>
                  <a:lnTo>
                    <a:pt x="39374" y="57088"/>
                  </a:lnTo>
                  <a:lnTo>
                    <a:pt x="39808" y="61072"/>
                  </a:lnTo>
                  <a:lnTo>
                    <a:pt x="39847" y="63124"/>
                  </a:lnTo>
                  <a:lnTo>
                    <a:pt x="63361" y="63124"/>
                  </a:lnTo>
                  <a:lnTo>
                    <a:pt x="63282" y="59889"/>
                  </a:lnTo>
                  <a:lnTo>
                    <a:pt x="62611" y="53497"/>
                  </a:lnTo>
                  <a:lnTo>
                    <a:pt x="61309" y="47343"/>
                  </a:lnTo>
                  <a:lnTo>
                    <a:pt x="59455" y="41425"/>
                  </a:lnTo>
                  <a:lnTo>
                    <a:pt x="57048" y="35744"/>
                  </a:lnTo>
                  <a:lnTo>
                    <a:pt x="54129" y="30379"/>
                  </a:lnTo>
                  <a:lnTo>
                    <a:pt x="50697" y="25368"/>
                  </a:lnTo>
                  <a:lnTo>
                    <a:pt x="46830" y="20674"/>
                  </a:lnTo>
                  <a:lnTo>
                    <a:pt x="42530" y="16413"/>
                  </a:lnTo>
                  <a:lnTo>
                    <a:pt x="37835" y="12547"/>
                  </a:lnTo>
                  <a:lnTo>
                    <a:pt x="32785" y="9154"/>
                  </a:lnTo>
                  <a:lnTo>
                    <a:pt x="27420" y="6234"/>
                  </a:lnTo>
                  <a:lnTo>
                    <a:pt x="21739" y="3828"/>
                  </a:lnTo>
                  <a:lnTo>
                    <a:pt x="15821" y="1973"/>
                  </a:lnTo>
                  <a:lnTo>
                    <a:pt x="9627" y="711"/>
                  </a:lnTo>
                  <a:lnTo>
                    <a:pt x="3275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335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3"/>
            <p:cNvSpPr/>
            <p:nvPr/>
          </p:nvSpPr>
          <p:spPr>
            <a:xfrm>
              <a:off x="2608248" y="1664284"/>
              <a:ext cx="1253023" cy="1090109"/>
            </a:xfrm>
            <a:custGeom>
              <a:rect b="b" l="l" r="r" t="t"/>
              <a:pathLst>
                <a:path extrusionOk="0" h="63360" w="72829">
                  <a:moveTo>
                    <a:pt x="63321" y="0"/>
                  </a:moveTo>
                  <a:lnTo>
                    <a:pt x="60086" y="40"/>
                  </a:lnTo>
                  <a:lnTo>
                    <a:pt x="53695" y="710"/>
                  </a:lnTo>
                  <a:lnTo>
                    <a:pt x="47540" y="1973"/>
                  </a:lnTo>
                  <a:lnTo>
                    <a:pt x="41583" y="3827"/>
                  </a:lnTo>
                  <a:lnTo>
                    <a:pt x="35941" y="6194"/>
                  </a:lnTo>
                  <a:lnTo>
                    <a:pt x="30536" y="9114"/>
                  </a:lnTo>
                  <a:lnTo>
                    <a:pt x="25526" y="12507"/>
                  </a:lnTo>
                  <a:lnTo>
                    <a:pt x="20831" y="16373"/>
                  </a:lnTo>
                  <a:lnTo>
                    <a:pt x="16531" y="20673"/>
                  </a:lnTo>
                  <a:lnTo>
                    <a:pt x="12665" y="25328"/>
                  </a:lnTo>
                  <a:lnTo>
                    <a:pt x="9232" y="30378"/>
                  </a:lnTo>
                  <a:lnTo>
                    <a:pt x="6313" y="35744"/>
                  </a:lnTo>
                  <a:lnTo>
                    <a:pt x="3906" y="41385"/>
                  </a:lnTo>
                  <a:lnTo>
                    <a:pt x="2013" y="47303"/>
                  </a:lnTo>
                  <a:lnTo>
                    <a:pt x="750" y="53497"/>
                  </a:lnTo>
                  <a:lnTo>
                    <a:pt x="40" y="59849"/>
                  </a:lnTo>
                  <a:lnTo>
                    <a:pt x="1" y="63123"/>
                  </a:lnTo>
                  <a:lnTo>
                    <a:pt x="1" y="63360"/>
                  </a:lnTo>
                  <a:lnTo>
                    <a:pt x="23474" y="63360"/>
                  </a:lnTo>
                  <a:lnTo>
                    <a:pt x="23474" y="63123"/>
                  </a:lnTo>
                  <a:lnTo>
                    <a:pt x="23553" y="61072"/>
                  </a:lnTo>
                  <a:lnTo>
                    <a:pt x="23987" y="57048"/>
                  </a:lnTo>
                  <a:lnTo>
                    <a:pt x="24776" y="53181"/>
                  </a:lnTo>
                  <a:lnTo>
                    <a:pt x="25960" y="49473"/>
                  </a:lnTo>
                  <a:lnTo>
                    <a:pt x="27499" y="45922"/>
                  </a:lnTo>
                  <a:lnTo>
                    <a:pt x="29353" y="42529"/>
                  </a:lnTo>
                  <a:lnTo>
                    <a:pt x="31483" y="39373"/>
                  </a:lnTo>
                  <a:lnTo>
                    <a:pt x="33929" y="36454"/>
                  </a:lnTo>
                  <a:lnTo>
                    <a:pt x="36612" y="33771"/>
                  </a:lnTo>
                  <a:lnTo>
                    <a:pt x="39571" y="31364"/>
                  </a:lnTo>
                  <a:lnTo>
                    <a:pt x="42766" y="29195"/>
                  </a:lnTo>
                  <a:lnTo>
                    <a:pt x="46120" y="27380"/>
                  </a:lnTo>
                  <a:lnTo>
                    <a:pt x="49710" y="25881"/>
                  </a:lnTo>
                  <a:lnTo>
                    <a:pt x="53418" y="24737"/>
                  </a:lnTo>
                  <a:lnTo>
                    <a:pt x="57285" y="23948"/>
                  </a:lnTo>
                  <a:lnTo>
                    <a:pt x="61309" y="23514"/>
                  </a:lnTo>
                  <a:lnTo>
                    <a:pt x="63360" y="23474"/>
                  </a:lnTo>
                  <a:lnTo>
                    <a:pt x="72829" y="11481"/>
                  </a:lnTo>
                  <a:lnTo>
                    <a:pt x="63321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3"/>
            <p:cNvSpPr/>
            <p:nvPr/>
          </p:nvSpPr>
          <p:spPr>
            <a:xfrm>
              <a:off x="4383236" y="2749627"/>
              <a:ext cx="1256412" cy="1094186"/>
            </a:xfrm>
            <a:custGeom>
              <a:rect b="b" l="l" r="r" t="t"/>
              <a:pathLst>
                <a:path extrusionOk="0" h="63597" w="73026">
                  <a:moveTo>
                    <a:pt x="0" y="1"/>
                  </a:moveTo>
                  <a:lnTo>
                    <a:pt x="0" y="237"/>
                  </a:lnTo>
                  <a:lnTo>
                    <a:pt x="79" y="3512"/>
                  </a:lnTo>
                  <a:lnTo>
                    <a:pt x="710" y="9903"/>
                  </a:lnTo>
                  <a:lnTo>
                    <a:pt x="2012" y="16097"/>
                  </a:lnTo>
                  <a:lnTo>
                    <a:pt x="3867" y="22015"/>
                  </a:lnTo>
                  <a:lnTo>
                    <a:pt x="6273" y="27696"/>
                  </a:lnTo>
                  <a:lnTo>
                    <a:pt x="9193" y="33101"/>
                  </a:lnTo>
                  <a:lnTo>
                    <a:pt x="12625" y="38150"/>
                  </a:lnTo>
                  <a:lnTo>
                    <a:pt x="16491" y="42845"/>
                  </a:lnTo>
                  <a:lnTo>
                    <a:pt x="20791" y="47145"/>
                  </a:lnTo>
                  <a:lnTo>
                    <a:pt x="25486" y="51012"/>
                  </a:lnTo>
                  <a:lnTo>
                    <a:pt x="30536" y="54444"/>
                  </a:lnTo>
                  <a:lnTo>
                    <a:pt x="35902" y="57363"/>
                  </a:lnTo>
                  <a:lnTo>
                    <a:pt x="41583" y="59770"/>
                  </a:lnTo>
                  <a:lnTo>
                    <a:pt x="47540" y="61624"/>
                  </a:lnTo>
                  <a:lnTo>
                    <a:pt x="53734" y="62887"/>
                  </a:lnTo>
                  <a:lnTo>
                    <a:pt x="60125" y="63557"/>
                  </a:lnTo>
                  <a:lnTo>
                    <a:pt x="63360" y="63597"/>
                  </a:lnTo>
                  <a:lnTo>
                    <a:pt x="73026" y="52116"/>
                  </a:lnTo>
                  <a:lnTo>
                    <a:pt x="63360" y="40123"/>
                  </a:lnTo>
                  <a:lnTo>
                    <a:pt x="61309" y="40084"/>
                  </a:lnTo>
                  <a:lnTo>
                    <a:pt x="57284" y="39650"/>
                  </a:lnTo>
                  <a:lnTo>
                    <a:pt x="53418" y="38861"/>
                  </a:lnTo>
                  <a:lnTo>
                    <a:pt x="49670" y="37677"/>
                  </a:lnTo>
                  <a:lnTo>
                    <a:pt x="46080" y="36178"/>
                  </a:lnTo>
                  <a:lnTo>
                    <a:pt x="42727" y="34324"/>
                  </a:lnTo>
                  <a:lnTo>
                    <a:pt x="39531" y="32193"/>
                  </a:lnTo>
                  <a:lnTo>
                    <a:pt x="36572" y="29747"/>
                  </a:lnTo>
                  <a:lnTo>
                    <a:pt x="33889" y="27025"/>
                  </a:lnTo>
                  <a:lnTo>
                    <a:pt x="31443" y="24106"/>
                  </a:lnTo>
                  <a:lnTo>
                    <a:pt x="29274" y="20910"/>
                  </a:lnTo>
                  <a:lnTo>
                    <a:pt x="27459" y="17517"/>
                  </a:lnTo>
                  <a:lnTo>
                    <a:pt x="25920" y="13967"/>
                  </a:lnTo>
                  <a:lnTo>
                    <a:pt x="24776" y="10219"/>
                  </a:lnTo>
                  <a:lnTo>
                    <a:pt x="23987" y="6313"/>
                  </a:lnTo>
                  <a:lnTo>
                    <a:pt x="23553" y="2289"/>
                  </a:lnTo>
                  <a:lnTo>
                    <a:pt x="23514" y="237"/>
                  </a:lnTo>
                  <a:lnTo>
                    <a:pt x="23514" y="1"/>
                  </a:lnTo>
                  <a:close/>
                </a:path>
              </a:pathLst>
            </a:custGeom>
            <a:solidFill>
              <a:srgbClr val="B335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3"/>
            <p:cNvSpPr/>
            <p:nvPr/>
          </p:nvSpPr>
          <p:spPr>
            <a:xfrm>
              <a:off x="4404278" y="2749627"/>
              <a:ext cx="414056" cy="685568"/>
            </a:xfrm>
            <a:custGeom>
              <a:rect b="b" l="l" r="r" t="t"/>
              <a:pathLst>
                <a:path extrusionOk="0" h="39847" w="24066">
                  <a:moveTo>
                    <a:pt x="18701" y="1"/>
                  </a:moveTo>
                  <a:lnTo>
                    <a:pt x="1144" y="869"/>
                  </a:lnTo>
                  <a:lnTo>
                    <a:pt x="1184" y="2328"/>
                  </a:lnTo>
                  <a:lnTo>
                    <a:pt x="1144" y="5287"/>
                  </a:lnTo>
                  <a:lnTo>
                    <a:pt x="829" y="8207"/>
                  </a:lnTo>
                  <a:lnTo>
                    <a:pt x="316" y="11126"/>
                  </a:lnTo>
                  <a:lnTo>
                    <a:pt x="0" y="12546"/>
                  </a:lnTo>
                  <a:lnTo>
                    <a:pt x="395" y="14440"/>
                  </a:lnTo>
                  <a:lnTo>
                    <a:pt x="1342" y="18109"/>
                  </a:lnTo>
                  <a:lnTo>
                    <a:pt x="2525" y="21699"/>
                  </a:lnTo>
                  <a:lnTo>
                    <a:pt x="3945" y="25250"/>
                  </a:lnTo>
                  <a:lnTo>
                    <a:pt x="5524" y="28682"/>
                  </a:lnTo>
                  <a:lnTo>
                    <a:pt x="7338" y="31996"/>
                  </a:lnTo>
                  <a:lnTo>
                    <a:pt x="9350" y="35231"/>
                  </a:lnTo>
                  <a:lnTo>
                    <a:pt x="11560" y="38348"/>
                  </a:lnTo>
                  <a:lnTo>
                    <a:pt x="12743" y="39847"/>
                  </a:lnTo>
                  <a:lnTo>
                    <a:pt x="13848" y="38269"/>
                  </a:lnTo>
                  <a:lnTo>
                    <a:pt x="15860" y="35073"/>
                  </a:lnTo>
                  <a:lnTo>
                    <a:pt x="17714" y="31759"/>
                  </a:lnTo>
                  <a:lnTo>
                    <a:pt x="19332" y="28327"/>
                  </a:lnTo>
                  <a:lnTo>
                    <a:pt x="20752" y="24816"/>
                  </a:lnTo>
                  <a:lnTo>
                    <a:pt x="21975" y="21226"/>
                  </a:lnTo>
                  <a:lnTo>
                    <a:pt x="22961" y="17557"/>
                  </a:lnTo>
                  <a:lnTo>
                    <a:pt x="23750" y="13809"/>
                  </a:lnTo>
                  <a:lnTo>
                    <a:pt x="24066" y="11955"/>
                  </a:lnTo>
                  <a:lnTo>
                    <a:pt x="23632" y="10495"/>
                  </a:lnTo>
                  <a:lnTo>
                    <a:pt x="22961" y="7615"/>
                  </a:lnTo>
                  <a:lnTo>
                    <a:pt x="22527" y="4695"/>
                  </a:lnTo>
                  <a:lnTo>
                    <a:pt x="22330" y="1737"/>
                  </a:lnTo>
                  <a:lnTo>
                    <a:pt x="22291" y="237"/>
                  </a:lnTo>
                  <a:lnTo>
                    <a:pt x="22291" y="1"/>
                  </a:lnTo>
                  <a:close/>
                </a:path>
              </a:pathLst>
            </a:custGeom>
            <a:solidFill>
              <a:srgbClr val="912B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3"/>
            <p:cNvSpPr/>
            <p:nvPr/>
          </p:nvSpPr>
          <p:spPr>
            <a:xfrm>
              <a:off x="2607577" y="2587401"/>
              <a:ext cx="1090109" cy="1256412"/>
            </a:xfrm>
            <a:custGeom>
              <a:rect b="b" l="l" r="r" t="t"/>
              <a:pathLst>
                <a:path extrusionOk="0" h="73026" w="63360">
                  <a:moveTo>
                    <a:pt x="11402" y="1"/>
                  </a:moveTo>
                  <a:lnTo>
                    <a:pt x="40" y="9666"/>
                  </a:lnTo>
                  <a:lnTo>
                    <a:pt x="0" y="9666"/>
                  </a:lnTo>
                  <a:lnTo>
                    <a:pt x="79" y="12941"/>
                  </a:lnTo>
                  <a:lnTo>
                    <a:pt x="710" y="19332"/>
                  </a:lnTo>
                  <a:lnTo>
                    <a:pt x="1973" y="25526"/>
                  </a:lnTo>
                  <a:lnTo>
                    <a:pt x="3827" y="31444"/>
                  </a:lnTo>
                  <a:lnTo>
                    <a:pt x="6234" y="37125"/>
                  </a:lnTo>
                  <a:lnTo>
                    <a:pt x="9192" y="42530"/>
                  </a:lnTo>
                  <a:lnTo>
                    <a:pt x="12585" y="47579"/>
                  </a:lnTo>
                  <a:lnTo>
                    <a:pt x="16452" y="52274"/>
                  </a:lnTo>
                  <a:lnTo>
                    <a:pt x="20752" y="56574"/>
                  </a:lnTo>
                  <a:lnTo>
                    <a:pt x="25447" y="60441"/>
                  </a:lnTo>
                  <a:lnTo>
                    <a:pt x="30496" y="63873"/>
                  </a:lnTo>
                  <a:lnTo>
                    <a:pt x="35901" y="66792"/>
                  </a:lnTo>
                  <a:lnTo>
                    <a:pt x="41582" y="69199"/>
                  </a:lnTo>
                  <a:lnTo>
                    <a:pt x="47540" y="71053"/>
                  </a:lnTo>
                  <a:lnTo>
                    <a:pt x="53694" y="72316"/>
                  </a:lnTo>
                  <a:lnTo>
                    <a:pt x="60085" y="72986"/>
                  </a:lnTo>
                  <a:lnTo>
                    <a:pt x="63360" y="73026"/>
                  </a:lnTo>
                  <a:lnTo>
                    <a:pt x="63360" y="49552"/>
                  </a:lnTo>
                  <a:lnTo>
                    <a:pt x="61308" y="49513"/>
                  </a:lnTo>
                  <a:lnTo>
                    <a:pt x="57284" y="49079"/>
                  </a:lnTo>
                  <a:lnTo>
                    <a:pt x="53418" y="48290"/>
                  </a:lnTo>
                  <a:lnTo>
                    <a:pt x="49670" y="47106"/>
                  </a:lnTo>
                  <a:lnTo>
                    <a:pt x="46080" y="45607"/>
                  </a:lnTo>
                  <a:lnTo>
                    <a:pt x="42687" y="43753"/>
                  </a:lnTo>
                  <a:lnTo>
                    <a:pt x="39531" y="41622"/>
                  </a:lnTo>
                  <a:lnTo>
                    <a:pt x="36572" y="39176"/>
                  </a:lnTo>
                  <a:lnTo>
                    <a:pt x="33850" y="36494"/>
                  </a:lnTo>
                  <a:lnTo>
                    <a:pt x="31443" y="33535"/>
                  </a:lnTo>
                  <a:lnTo>
                    <a:pt x="29273" y="30339"/>
                  </a:lnTo>
                  <a:lnTo>
                    <a:pt x="27459" y="26946"/>
                  </a:lnTo>
                  <a:lnTo>
                    <a:pt x="25920" y="23396"/>
                  </a:lnTo>
                  <a:lnTo>
                    <a:pt x="24776" y="19648"/>
                  </a:lnTo>
                  <a:lnTo>
                    <a:pt x="23947" y="15742"/>
                  </a:lnTo>
                  <a:lnTo>
                    <a:pt x="23553" y="11757"/>
                  </a:lnTo>
                  <a:lnTo>
                    <a:pt x="23513" y="9706"/>
                  </a:lnTo>
                  <a:lnTo>
                    <a:pt x="11402" y="1"/>
                  </a:lnTo>
                  <a:close/>
                </a:path>
              </a:pathLst>
            </a:custGeom>
            <a:solidFill>
              <a:srgbClr val="C5DA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3534771" y="2753705"/>
              <a:ext cx="1253023" cy="1090109"/>
            </a:xfrm>
            <a:custGeom>
              <a:rect b="b" l="l" r="r" t="t"/>
              <a:pathLst>
                <a:path extrusionOk="0" h="63360" w="72829">
                  <a:moveTo>
                    <a:pt x="49315" y="0"/>
                  </a:moveTo>
                  <a:lnTo>
                    <a:pt x="49276" y="2052"/>
                  </a:lnTo>
                  <a:lnTo>
                    <a:pt x="48881" y="6076"/>
                  </a:lnTo>
                  <a:lnTo>
                    <a:pt x="48092" y="9982"/>
                  </a:lnTo>
                  <a:lnTo>
                    <a:pt x="46909" y="13690"/>
                  </a:lnTo>
                  <a:lnTo>
                    <a:pt x="45410" y="17280"/>
                  </a:lnTo>
                  <a:lnTo>
                    <a:pt x="43555" y="20673"/>
                  </a:lnTo>
                  <a:lnTo>
                    <a:pt x="41425" y="23829"/>
                  </a:lnTo>
                  <a:lnTo>
                    <a:pt x="38979" y="26788"/>
                  </a:lnTo>
                  <a:lnTo>
                    <a:pt x="36296" y="29510"/>
                  </a:lnTo>
                  <a:lnTo>
                    <a:pt x="33337" y="31956"/>
                  </a:lnTo>
                  <a:lnTo>
                    <a:pt x="30142" y="34087"/>
                  </a:lnTo>
                  <a:lnTo>
                    <a:pt x="26749" y="35941"/>
                  </a:lnTo>
                  <a:lnTo>
                    <a:pt x="23198" y="37440"/>
                  </a:lnTo>
                  <a:lnTo>
                    <a:pt x="19450" y="38624"/>
                  </a:lnTo>
                  <a:lnTo>
                    <a:pt x="15544" y="39413"/>
                  </a:lnTo>
                  <a:lnTo>
                    <a:pt x="11560" y="39847"/>
                  </a:lnTo>
                  <a:lnTo>
                    <a:pt x="9508" y="39886"/>
                  </a:lnTo>
                  <a:lnTo>
                    <a:pt x="0" y="51879"/>
                  </a:lnTo>
                  <a:lnTo>
                    <a:pt x="9508" y="63360"/>
                  </a:lnTo>
                  <a:lnTo>
                    <a:pt x="12743" y="63281"/>
                  </a:lnTo>
                  <a:lnTo>
                    <a:pt x="19135" y="62650"/>
                  </a:lnTo>
                  <a:lnTo>
                    <a:pt x="25329" y="61348"/>
                  </a:lnTo>
                  <a:lnTo>
                    <a:pt x="31286" y="59494"/>
                  </a:lnTo>
                  <a:lnTo>
                    <a:pt x="36927" y="57087"/>
                  </a:lnTo>
                  <a:lnTo>
                    <a:pt x="42332" y="54168"/>
                  </a:lnTo>
                  <a:lnTo>
                    <a:pt x="47382" y="50775"/>
                  </a:lnTo>
                  <a:lnTo>
                    <a:pt x="52077" y="46869"/>
                  </a:lnTo>
                  <a:lnTo>
                    <a:pt x="56377" y="42569"/>
                  </a:lnTo>
                  <a:lnTo>
                    <a:pt x="60243" y="37913"/>
                  </a:lnTo>
                  <a:lnTo>
                    <a:pt x="63676" y="32864"/>
                  </a:lnTo>
                  <a:lnTo>
                    <a:pt x="66595" y="27459"/>
                  </a:lnTo>
                  <a:lnTo>
                    <a:pt x="69002" y="21778"/>
                  </a:lnTo>
                  <a:lnTo>
                    <a:pt x="70856" y="15821"/>
                  </a:lnTo>
                  <a:lnTo>
                    <a:pt x="72118" y="9666"/>
                  </a:lnTo>
                  <a:lnTo>
                    <a:pt x="72789" y="3275"/>
                  </a:lnTo>
                  <a:lnTo>
                    <a:pt x="72829" y="0"/>
                  </a:ln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4383907" y="1663596"/>
              <a:ext cx="1090126" cy="1252352"/>
            </a:xfrm>
            <a:custGeom>
              <a:rect b="b" l="l" r="r" t="t"/>
              <a:pathLst>
                <a:path extrusionOk="0" h="72790" w="63361">
                  <a:moveTo>
                    <a:pt x="63360" y="1"/>
                  </a:moveTo>
                  <a:lnTo>
                    <a:pt x="60086" y="80"/>
                  </a:lnTo>
                  <a:lnTo>
                    <a:pt x="53695" y="711"/>
                  </a:lnTo>
                  <a:lnTo>
                    <a:pt x="47540" y="1973"/>
                  </a:lnTo>
                  <a:lnTo>
                    <a:pt x="41622" y="3828"/>
                  </a:lnTo>
                  <a:lnTo>
                    <a:pt x="35941" y="6195"/>
                  </a:lnTo>
                  <a:lnTo>
                    <a:pt x="30576" y="9114"/>
                  </a:lnTo>
                  <a:lnTo>
                    <a:pt x="25526" y="12547"/>
                  </a:lnTo>
                  <a:lnTo>
                    <a:pt x="20831" y="16413"/>
                  </a:lnTo>
                  <a:lnTo>
                    <a:pt x="16531" y="20674"/>
                  </a:lnTo>
                  <a:lnTo>
                    <a:pt x="12625" y="25368"/>
                  </a:lnTo>
                  <a:lnTo>
                    <a:pt x="9232" y="30379"/>
                  </a:lnTo>
                  <a:lnTo>
                    <a:pt x="6274" y="35744"/>
                  </a:lnTo>
                  <a:lnTo>
                    <a:pt x="3867" y="41425"/>
                  </a:lnTo>
                  <a:lnTo>
                    <a:pt x="2013" y="47343"/>
                  </a:lnTo>
                  <a:lnTo>
                    <a:pt x="711" y="53497"/>
                  </a:lnTo>
                  <a:lnTo>
                    <a:pt x="40" y="59849"/>
                  </a:lnTo>
                  <a:lnTo>
                    <a:pt x="1" y="63124"/>
                  </a:lnTo>
                  <a:lnTo>
                    <a:pt x="1" y="63360"/>
                  </a:lnTo>
                  <a:lnTo>
                    <a:pt x="12112" y="72789"/>
                  </a:lnTo>
                  <a:lnTo>
                    <a:pt x="23475" y="63360"/>
                  </a:lnTo>
                  <a:lnTo>
                    <a:pt x="23514" y="61309"/>
                  </a:lnTo>
                  <a:lnTo>
                    <a:pt x="23948" y="57285"/>
                  </a:lnTo>
                  <a:lnTo>
                    <a:pt x="24737" y="53379"/>
                  </a:lnTo>
                  <a:lnTo>
                    <a:pt x="25881" y="49671"/>
                  </a:lnTo>
                  <a:lnTo>
                    <a:pt x="27420" y="46081"/>
                  </a:lnTo>
                  <a:lnTo>
                    <a:pt x="29274" y="42688"/>
                  </a:lnTo>
                  <a:lnTo>
                    <a:pt x="31404" y="39532"/>
                  </a:lnTo>
                  <a:lnTo>
                    <a:pt x="33850" y="36573"/>
                  </a:lnTo>
                  <a:lnTo>
                    <a:pt x="36533" y="33850"/>
                  </a:lnTo>
                  <a:lnTo>
                    <a:pt x="39492" y="31404"/>
                  </a:lnTo>
                  <a:lnTo>
                    <a:pt x="42688" y="29274"/>
                  </a:lnTo>
                  <a:lnTo>
                    <a:pt x="46081" y="27420"/>
                  </a:lnTo>
                  <a:lnTo>
                    <a:pt x="49631" y="25921"/>
                  </a:lnTo>
                  <a:lnTo>
                    <a:pt x="53379" y="24737"/>
                  </a:lnTo>
                  <a:lnTo>
                    <a:pt x="57285" y="23948"/>
                  </a:lnTo>
                  <a:lnTo>
                    <a:pt x="61270" y="23554"/>
                  </a:lnTo>
                  <a:lnTo>
                    <a:pt x="63360" y="23514"/>
                  </a:lnTo>
                  <a:lnTo>
                    <a:pt x="63360" y="1"/>
                  </a:ln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5307041" y="1663596"/>
              <a:ext cx="1256412" cy="1090126"/>
            </a:xfrm>
            <a:custGeom>
              <a:rect b="b" l="l" r="r" t="t"/>
              <a:pathLst>
                <a:path extrusionOk="0" h="63361" w="73026">
                  <a:moveTo>
                    <a:pt x="9666" y="1"/>
                  </a:moveTo>
                  <a:lnTo>
                    <a:pt x="0" y="12152"/>
                  </a:lnTo>
                  <a:lnTo>
                    <a:pt x="9666" y="23475"/>
                  </a:lnTo>
                  <a:lnTo>
                    <a:pt x="11718" y="23514"/>
                  </a:lnTo>
                  <a:lnTo>
                    <a:pt x="15742" y="23948"/>
                  </a:lnTo>
                  <a:lnTo>
                    <a:pt x="19647" y="24737"/>
                  </a:lnTo>
                  <a:lnTo>
                    <a:pt x="23395" y="25881"/>
                  </a:lnTo>
                  <a:lnTo>
                    <a:pt x="26946" y="27420"/>
                  </a:lnTo>
                  <a:lnTo>
                    <a:pt x="30339" y="29235"/>
                  </a:lnTo>
                  <a:lnTo>
                    <a:pt x="33534" y="31404"/>
                  </a:lnTo>
                  <a:lnTo>
                    <a:pt x="36493" y="33850"/>
                  </a:lnTo>
                  <a:lnTo>
                    <a:pt x="39176" y="36533"/>
                  </a:lnTo>
                  <a:lnTo>
                    <a:pt x="41622" y="39492"/>
                  </a:lnTo>
                  <a:lnTo>
                    <a:pt x="43752" y="42688"/>
                  </a:lnTo>
                  <a:lnTo>
                    <a:pt x="45607" y="46081"/>
                  </a:lnTo>
                  <a:lnTo>
                    <a:pt x="47145" y="49631"/>
                  </a:lnTo>
                  <a:lnTo>
                    <a:pt x="48289" y="53379"/>
                  </a:lnTo>
                  <a:lnTo>
                    <a:pt x="49078" y="57285"/>
                  </a:lnTo>
                  <a:lnTo>
                    <a:pt x="49512" y="61269"/>
                  </a:lnTo>
                  <a:lnTo>
                    <a:pt x="49552" y="63360"/>
                  </a:lnTo>
                  <a:lnTo>
                    <a:pt x="73026" y="63360"/>
                  </a:lnTo>
                  <a:lnTo>
                    <a:pt x="72986" y="60086"/>
                  </a:lnTo>
                  <a:lnTo>
                    <a:pt x="72316" y="53695"/>
                  </a:lnTo>
                  <a:lnTo>
                    <a:pt x="71053" y="47501"/>
                  </a:lnTo>
                  <a:lnTo>
                    <a:pt x="69199" y="41544"/>
                  </a:lnTo>
                  <a:lnTo>
                    <a:pt x="66792" y="35902"/>
                  </a:lnTo>
                  <a:lnTo>
                    <a:pt x="63873" y="30497"/>
                  </a:lnTo>
                  <a:lnTo>
                    <a:pt x="60441" y="25447"/>
                  </a:lnTo>
                  <a:lnTo>
                    <a:pt x="56574" y="20752"/>
                  </a:lnTo>
                  <a:lnTo>
                    <a:pt x="52274" y="16452"/>
                  </a:lnTo>
                  <a:lnTo>
                    <a:pt x="47579" y="12586"/>
                  </a:lnTo>
                  <a:lnTo>
                    <a:pt x="42529" y="9193"/>
                  </a:lnTo>
                  <a:lnTo>
                    <a:pt x="37125" y="6234"/>
                  </a:lnTo>
                  <a:lnTo>
                    <a:pt x="31443" y="3828"/>
                  </a:lnTo>
                  <a:lnTo>
                    <a:pt x="25526" y="1973"/>
                  </a:lnTo>
                  <a:lnTo>
                    <a:pt x="19332" y="711"/>
                  </a:lnTo>
                  <a:lnTo>
                    <a:pt x="12941" y="80"/>
                  </a:lnTo>
                  <a:lnTo>
                    <a:pt x="9666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5473345" y="2588090"/>
              <a:ext cx="1090109" cy="1255724"/>
            </a:xfrm>
            <a:custGeom>
              <a:rect b="b" l="l" r="r" t="t"/>
              <a:pathLst>
                <a:path extrusionOk="0" h="72986" w="63360">
                  <a:moveTo>
                    <a:pt x="51248" y="0"/>
                  </a:moveTo>
                  <a:lnTo>
                    <a:pt x="39925" y="9626"/>
                  </a:lnTo>
                  <a:lnTo>
                    <a:pt x="39886" y="11678"/>
                  </a:lnTo>
                  <a:lnTo>
                    <a:pt x="39452" y="15702"/>
                  </a:lnTo>
                  <a:lnTo>
                    <a:pt x="38663" y="19608"/>
                  </a:lnTo>
                  <a:lnTo>
                    <a:pt x="37479" y="23356"/>
                  </a:lnTo>
                  <a:lnTo>
                    <a:pt x="35980" y="26946"/>
                  </a:lnTo>
                  <a:lnTo>
                    <a:pt x="34126" y="30299"/>
                  </a:lnTo>
                  <a:lnTo>
                    <a:pt x="31996" y="33495"/>
                  </a:lnTo>
                  <a:lnTo>
                    <a:pt x="29549" y="36454"/>
                  </a:lnTo>
                  <a:lnTo>
                    <a:pt x="26827" y="39136"/>
                  </a:lnTo>
                  <a:lnTo>
                    <a:pt x="23868" y="41582"/>
                  </a:lnTo>
                  <a:lnTo>
                    <a:pt x="20712" y="43752"/>
                  </a:lnTo>
                  <a:lnTo>
                    <a:pt x="17319" y="45567"/>
                  </a:lnTo>
                  <a:lnTo>
                    <a:pt x="13729" y="47106"/>
                  </a:lnTo>
                  <a:lnTo>
                    <a:pt x="9981" y="48250"/>
                  </a:lnTo>
                  <a:lnTo>
                    <a:pt x="6076" y="49039"/>
                  </a:lnTo>
                  <a:lnTo>
                    <a:pt x="2052" y="49473"/>
                  </a:lnTo>
                  <a:lnTo>
                    <a:pt x="0" y="49512"/>
                  </a:lnTo>
                  <a:lnTo>
                    <a:pt x="9666" y="61505"/>
                  </a:lnTo>
                  <a:lnTo>
                    <a:pt x="0" y="72986"/>
                  </a:lnTo>
                  <a:lnTo>
                    <a:pt x="3275" y="72946"/>
                  </a:lnTo>
                  <a:lnTo>
                    <a:pt x="9666" y="72276"/>
                  </a:lnTo>
                  <a:lnTo>
                    <a:pt x="15860" y="71013"/>
                  </a:lnTo>
                  <a:lnTo>
                    <a:pt x="21817" y="69159"/>
                  </a:lnTo>
                  <a:lnTo>
                    <a:pt x="27498" y="66752"/>
                  </a:lnTo>
                  <a:lnTo>
                    <a:pt x="32863" y="63833"/>
                  </a:lnTo>
                  <a:lnTo>
                    <a:pt x="37913" y="60401"/>
                  </a:lnTo>
                  <a:lnTo>
                    <a:pt x="42608" y="56534"/>
                  </a:lnTo>
                  <a:lnTo>
                    <a:pt x="46908" y="52234"/>
                  </a:lnTo>
                  <a:lnTo>
                    <a:pt x="50775" y="47539"/>
                  </a:lnTo>
                  <a:lnTo>
                    <a:pt x="54207" y="42490"/>
                  </a:lnTo>
                  <a:lnTo>
                    <a:pt x="57126" y="37124"/>
                  </a:lnTo>
                  <a:lnTo>
                    <a:pt x="59533" y="31443"/>
                  </a:lnTo>
                  <a:lnTo>
                    <a:pt x="61387" y="25486"/>
                  </a:lnTo>
                  <a:lnTo>
                    <a:pt x="62650" y="19292"/>
                  </a:lnTo>
                  <a:lnTo>
                    <a:pt x="63320" y="12901"/>
                  </a:lnTo>
                  <a:lnTo>
                    <a:pt x="63360" y="9626"/>
                  </a:lnTo>
                  <a:lnTo>
                    <a:pt x="51248" y="0"/>
                  </a:lnTo>
                  <a:close/>
                </a:path>
              </a:pathLst>
            </a:custGeom>
            <a:solidFill>
              <a:srgbClr val="F37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8" name="Google Shape;1668;p53"/>
          <p:cNvSpPr txBox="1"/>
          <p:nvPr/>
        </p:nvSpPr>
        <p:spPr>
          <a:xfrm>
            <a:off x="2934033" y="4051080"/>
            <a:ext cx="1156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9" name="Google Shape;1669;p53"/>
          <p:cNvSpPr txBox="1"/>
          <p:nvPr/>
        </p:nvSpPr>
        <p:spPr>
          <a:xfrm>
            <a:off x="7177708" y="1307835"/>
            <a:ext cx="1156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0" name="Google Shape;1670;p53"/>
          <p:cNvSpPr txBox="1"/>
          <p:nvPr/>
        </p:nvSpPr>
        <p:spPr>
          <a:xfrm>
            <a:off x="796297" y="1307835"/>
            <a:ext cx="11568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1" name="Google Shape;1671;p53"/>
          <p:cNvSpPr txBox="1"/>
          <p:nvPr/>
        </p:nvSpPr>
        <p:spPr>
          <a:xfrm>
            <a:off x="1199365" y="3130961"/>
            <a:ext cx="1156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2" name="Google Shape;1672;p53"/>
          <p:cNvSpPr txBox="1"/>
          <p:nvPr/>
        </p:nvSpPr>
        <p:spPr>
          <a:xfrm>
            <a:off x="6813702" y="3130961"/>
            <a:ext cx="1156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3" name="Google Shape;1673;p53"/>
          <p:cNvSpPr txBox="1"/>
          <p:nvPr/>
        </p:nvSpPr>
        <p:spPr>
          <a:xfrm>
            <a:off x="5086854" y="4051080"/>
            <a:ext cx="1156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4" name="Google Shape;1674;p53"/>
          <p:cNvSpPr txBox="1"/>
          <p:nvPr/>
        </p:nvSpPr>
        <p:spPr>
          <a:xfrm>
            <a:off x="2470833" y="4306215"/>
            <a:ext cx="1620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5" name="Google Shape;1675;p53"/>
          <p:cNvSpPr txBox="1"/>
          <p:nvPr/>
        </p:nvSpPr>
        <p:spPr>
          <a:xfrm>
            <a:off x="7190912" y="1558785"/>
            <a:ext cx="1620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but it’s hot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6" name="Google Shape;1676;p53"/>
          <p:cNvSpPr txBox="1"/>
          <p:nvPr/>
        </p:nvSpPr>
        <p:spPr>
          <a:xfrm>
            <a:off x="333097" y="1558785"/>
            <a:ext cx="1620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7" name="Google Shape;1677;p53"/>
          <p:cNvSpPr txBox="1"/>
          <p:nvPr/>
        </p:nvSpPr>
        <p:spPr>
          <a:xfrm>
            <a:off x="736165" y="3385135"/>
            <a:ext cx="1620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8" name="Google Shape;1678;p53"/>
          <p:cNvSpPr txBox="1"/>
          <p:nvPr/>
        </p:nvSpPr>
        <p:spPr>
          <a:xfrm>
            <a:off x="5086858" y="4306215"/>
            <a:ext cx="1620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mostly of </a:t>
            </a: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hydrogen    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9" name="Google Shape;1679;p53"/>
          <p:cNvSpPr txBox="1"/>
          <p:nvPr/>
        </p:nvSpPr>
        <p:spPr>
          <a:xfrm>
            <a:off x="6813702" y="3385135"/>
            <a:ext cx="1620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680" name="Google Shape;1680;p53"/>
          <p:cNvGrpSpPr/>
          <p:nvPr/>
        </p:nvGrpSpPr>
        <p:grpSpPr>
          <a:xfrm>
            <a:off x="5325777" y="2528128"/>
            <a:ext cx="311415" cy="305534"/>
            <a:chOff x="5469127" y="3245905"/>
            <a:chExt cx="311415" cy="305534"/>
          </a:xfrm>
        </p:grpSpPr>
        <p:sp>
          <p:nvSpPr>
            <p:cNvPr id="1681" name="Google Shape;1681;p53"/>
            <p:cNvSpPr/>
            <p:nvPr/>
          </p:nvSpPr>
          <p:spPr>
            <a:xfrm>
              <a:off x="5636498" y="3422353"/>
              <a:ext cx="99478" cy="119731"/>
            </a:xfrm>
            <a:custGeom>
              <a:rect b="b" l="l" r="r" t="t"/>
              <a:pathLst>
                <a:path extrusionOk="0" h="4747" w="3944">
                  <a:moveTo>
                    <a:pt x="3819" y="0"/>
                  </a:moveTo>
                  <a:lnTo>
                    <a:pt x="3819" y="0"/>
                  </a:lnTo>
                  <a:cubicBezTo>
                    <a:pt x="3658" y="178"/>
                    <a:pt x="3498" y="339"/>
                    <a:pt x="3337" y="517"/>
                  </a:cubicBezTo>
                  <a:cubicBezTo>
                    <a:pt x="2374" y="1481"/>
                    <a:pt x="1250" y="2266"/>
                    <a:pt x="1" y="2819"/>
                  </a:cubicBezTo>
                  <a:lnTo>
                    <a:pt x="143" y="4425"/>
                  </a:lnTo>
                  <a:cubicBezTo>
                    <a:pt x="179" y="4603"/>
                    <a:pt x="322" y="4728"/>
                    <a:pt x="500" y="4746"/>
                  </a:cubicBezTo>
                  <a:cubicBezTo>
                    <a:pt x="590" y="4728"/>
                    <a:pt x="679" y="4693"/>
                    <a:pt x="750" y="4639"/>
                  </a:cubicBezTo>
                  <a:lnTo>
                    <a:pt x="3052" y="2337"/>
                  </a:lnTo>
                  <a:cubicBezTo>
                    <a:pt x="3658" y="1731"/>
                    <a:pt x="3944" y="856"/>
                    <a:pt x="3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3"/>
            <p:cNvSpPr/>
            <p:nvPr/>
          </p:nvSpPr>
          <p:spPr>
            <a:xfrm>
              <a:off x="5654633" y="3342679"/>
              <a:ext cx="28703" cy="22498"/>
            </a:xfrm>
            <a:custGeom>
              <a:rect b="b" l="l" r="r" t="t"/>
              <a:pathLst>
                <a:path extrusionOk="0" h="892" w="1138">
                  <a:moveTo>
                    <a:pt x="599" y="0"/>
                  </a:moveTo>
                  <a:cubicBezTo>
                    <a:pt x="202" y="0"/>
                    <a:pt x="1" y="488"/>
                    <a:pt x="299" y="768"/>
                  </a:cubicBezTo>
                  <a:cubicBezTo>
                    <a:pt x="389" y="851"/>
                    <a:pt x="501" y="892"/>
                    <a:pt x="610" y="892"/>
                  </a:cubicBezTo>
                  <a:cubicBezTo>
                    <a:pt x="782" y="892"/>
                    <a:pt x="947" y="793"/>
                    <a:pt x="1012" y="608"/>
                  </a:cubicBezTo>
                  <a:cubicBezTo>
                    <a:pt x="1137" y="322"/>
                    <a:pt x="923" y="1"/>
                    <a:pt x="620" y="1"/>
                  </a:cubicBezTo>
                  <a:cubicBezTo>
                    <a:pt x="613" y="1"/>
                    <a:pt x="606" y="0"/>
                    <a:pt x="5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3"/>
            <p:cNvSpPr/>
            <p:nvPr/>
          </p:nvSpPr>
          <p:spPr>
            <a:xfrm>
              <a:off x="5693651" y="3245905"/>
              <a:ext cx="86892" cy="84672"/>
            </a:xfrm>
            <a:custGeom>
              <a:rect b="b" l="l" r="r" t="t"/>
              <a:pathLst>
                <a:path extrusionOk="0" h="3357" w="3445">
                  <a:moveTo>
                    <a:pt x="2081" y="1"/>
                  </a:moveTo>
                  <a:cubicBezTo>
                    <a:pt x="1368" y="1"/>
                    <a:pt x="663" y="132"/>
                    <a:pt x="1" y="394"/>
                  </a:cubicBezTo>
                  <a:lnTo>
                    <a:pt x="2963" y="3356"/>
                  </a:lnTo>
                  <a:cubicBezTo>
                    <a:pt x="3319" y="2393"/>
                    <a:pt x="3444" y="1358"/>
                    <a:pt x="3284" y="359"/>
                  </a:cubicBezTo>
                  <a:cubicBezTo>
                    <a:pt x="3248" y="216"/>
                    <a:pt x="3141" y="109"/>
                    <a:pt x="2998" y="73"/>
                  </a:cubicBezTo>
                  <a:cubicBezTo>
                    <a:pt x="2693" y="25"/>
                    <a:pt x="2386" y="1"/>
                    <a:pt x="20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3"/>
            <p:cNvSpPr/>
            <p:nvPr/>
          </p:nvSpPr>
          <p:spPr>
            <a:xfrm>
              <a:off x="5541110" y="3375088"/>
              <a:ext cx="108028" cy="105329"/>
            </a:xfrm>
            <a:custGeom>
              <a:rect b="b" l="l" r="r" t="t"/>
              <a:pathLst>
                <a:path extrusionOk="0" h="4176" w="4283">
                  <a:moveTo>
                    <a:pt x="607" y="1"/>
                  </a:moveTo>
                  <a:cubicBezTo>
                    <a:pt x="464" y="286"/>
                    <a:pt x="321" y="554"/>
                    <a:pt x="196" y="839"/>
                  </a:cubicBezTo>
                  <a:cubicBezTo>
                    <a:pt x="0" y="1267"/>
                    <a:pt x="107" y="1785"/>
                    <a:pt x="446" y="2106"/>
                  </a:cubicBezTo>
                  <a:lnTo>
                    <a:pt x="2159" y="3837"/>
                  </a:lnTo>
                  <a:cubicBezTo>
                    <a:pt x="2373" y="4051"/>
                    <a:pt x="2676" y="4176"/>
                    <a:pt x="2980" y="4176"/>
                  </a:cubicBezTo>
                  <a:cubicBezTo>
                    <a:pt x="3140" y="4176"/>
                    <a:pt x="3301" y="4140"/>
                    <a:pt x="3444" y="4087"/>
                  </a:cubicBezTo>
                  <a:cubicBezTo>
                    <a:pt x="3729" y="3962"/>
                    <a:pt x="3997" y="3819"/>
                    <a:pt x="4282" y="3676"/>
                  </a:cubicBezTo>
                  <a:lnTo>
                    <a:pt x="6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3"/>
            <p:cNvSpPr/>
            <p:nvPr/>
          </p:nvSpPr>
          <p:spPr>
            <a:xfrm>
              <a:off x="5565852" y="3263484"/>
              <a:ext cx="194894" cy="194440"/>
            </a:xfrm>
            <a:custGeom>
              <a:rect b="b" l="l" r="r" t="t"/>
              <a:pathLst>
                <a:path extrusionOk="0" h="7709" w="7727">
                  <a:moveTo>
                    <a:pt x="4148" y="2424"/>
                  </a:moveTo>
                  <a:cubicBezTo>
                    <a:pt x="4433" y="2424"/>
                    <a:pt x="4724" y="2530"/>
                    <a:pt x="4961" y="2766"/>
                  </a:cubicBezTo>
                  <a:cubicBezTo>
                    <a:pt x="5407" y="3212"/>
                    <a:pt x="5407" y="3962"/>
                    <a:pt x="4961" y="4408"/>
                  </a:cubicBezTo>
                  <a:cubicBezTo>
                    <a:pt x="4724" y="4644"/>
                    <a:pt x="4433" y="4750"/>
                    <a:pt x="4148" y="4750"/>
                  </a:cubicBezTo>
                  <a:cubicBezTo>
                    <a:pt x="3552" y="4750"/>
                    <a:pt x="2980" y="4287"/>
                    <a:pt x="2980" y="3587"/>
                  </a:cubicBezTo>
                  <a:cubicBezTo>
                    <a:pt x="2980" y="2887"/>
                    <a:pt x="3552" y="2424"/>
                    <a:pt x="4148" y="2424"/>
                  </a:cubicBezTo>
                  <a:close/>
                  <a:moveTo>
                    <a:pt x="4354" y="1"/>
                  </a:moveTo>
                  <a:cubicBezTo>
                    <a:pt x="3266" y="518"/>
                    <a:pt x="2266" y="1214"/>
                    <a:pt x="1410" y="2070"/>
                  </a:cubicBezTo>
                  <a:cubicBezTo>
                    <a:pt x="893" y="2606"/>
                    <a:pt x="411" y="3177"/>
                    <a:pt x="0" y="3801"/>
                  </a:cubicBezTo>
                  <a:lnTo>
                    <a:pt x="3908" y="7709"/>
                  </a:lnTo>
                  <a:cubicBezTo>
                    <a:pt x="4532" y="7298"/>
                    <a:pt x="5121" y="6834"/>
                    <a:pt x="5639" y="6299"/>
                  </a:cubicBezTo>
                  <a:cubicBezTo>
                    <a:pt x="6513" y="5460"/>
                    <a:pt x="7209" y="4461"/>
                    <a:pt x="7726" y="3373"/>
                  </a:cubicBezTo>
                  <a:lnTo>
                    <a:pt x="43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3"/>
            <p:cNvSpPr/>
            <p:nvPr/>
          </p:nvSpPr>
          <p:spPr>
            <a:xfrm>
              <a:off x="5469127" y="3461042"/>
              <a:ext cx="94509" cy="90397"/>
            </a:xfrm>
            <a:custGeom>
              <a:rect b="b" l="l" r="r" t="t"/>
              <a:pathLst>
                <a:path extrusionOk="0" h="3584" w="3747">
                  <a:moveTo>
                    <a:pt x="3365" y="1"/>
                  </a:moveTo>
                  <a:cubicBezTo>
                    <a:pt x="3273" y="1"/>
                    <a:pt x="3184" y="36"/>
                    <a:pt x="3122" y="108"/>
                  </a:cubicBezTo>
                  <a:lnTo>
                    <a:pt x="249" y="2980"/>
                  </a:lnTo>
                  <a:cubicBezTo>
                    <a:pt x="1" y="3228"/>
                    <a:pt x="243" y="3583"/>
                    <a:pt x="514" y="3583"/>
                  </a:cubicBezTo>
                  <a:cubicBezTo>
                    <a:pt x="594" y="3583"/>
                    <a:pt x="676" y="3553"/>
                    <a:pt x="749" y="3480"/>
                  </a:cubicBezTo>
                  <a:lnTo>
                    <a:pt x="3621" y="607"/>
                  </a:lnTo>
                  <a:cubicBezTo>
                    <a:pt x="3746" y="482"/>
                    <a:pt x="3746" y="250"/>
                    <a:pt x="3621" y="108"/>
                  </a:cubicBezTo>
                  <a:cubicBezTo>
                    <a:pt x="3550" y="36"/>
                    <a:pt x="3456" y="1"/>
                    <a:pt x="3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3"/>
            <p:cNvSpPr/>
            <p:nvPr/>
          </p:nvSpPr>
          <p:spPr>
            <a:xfrm>
              <a:off x="5488497" y="3432542"/>
              <a:ext cx="49814" cy="42399"/>
            </a:xfrm>
            <a:custGeom>
              <a:rect b="b" l="l" r="r" t="t"/>
              <a:pathLst>
                <a:path extrusionOk="0" h="1681" w="1975">
                  <a:moveTo>
                    <a:pt x="1473" y="0"/>
                  </a:moveTo>
                  <a:cubicBezTo>
                    <a:pt x="1390" y="0"/>
                    <a:pt x="1305" y="34"/>
                    <a:pt x="1230" y="113"/>
                  </a:cubicBezTo>
                  <a:lnTo>
                    <a:pt x="248" y="1077"/>
                  </a:lnTo>
                  <a:cubicBezTo>
                    <a:pt x="0" y="1325"/>
                    <a:pt x="242" y="1680"/>
                    <a:pt x="521" y="1680"/>
                  </a:cubicBezTo>
                  <a:cubicBezTo>
                    <a:pt x="604" y="1680"/>
                    <a:pt x="689" y="1649"/>
                    <a:pt x="766" y="1577"/>
                  </a:cubicBezTo>
                  <a:lnTo>
                    <a:pt x="1729" y="613"/>
                  </a:lnTo>
                  <a:cubicBezTo>
                    <a:pt x="1975" y="354"/>
                    <a:pt x="1740" y="0"/>
                    <a:pt x="14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3"/>
            <p:cNvSpPr/>
            <p:nvPr/>
          </p:nvSpPr>
          <p:spPr>
            <a:xfrm>
              <a:off x="5545347" y="3489693"/>
              <a:ext cx="50016" cy="42626"/>
            </a:xfrm>
            <a:custGeom>
              <a:rect b="b" l="l" r="r" t="t"/>
              <a:pathLst>
                <a:path extrusionOk="0" h="1690" w="1983">
                  <a:moveTo>
                    <a:pt x="1476" y="0"/>
                  </a:moveTo>
                  <a:cubicBezTo>
                    <a:pt x="1392" y="0"/>
                    <a:pt x="1303" y="34"/>
                    <a:pt x="1224" y="113"/>
                  </a:cubicBezTo>
                  <a:lnTo>
                    <a:pt x="260" y="1077"/>
                  </a:lnTo>
                  <a:cubicBezTo>
                    <a:pt x="1" y="1336"/>
                    <a:pt x="243" y="1690"/>
                    <a:pt x="515" y="1690"/>
                  </a:cubicBezTo>
                  <a:cubicBezTo>
                    <a:pt x="598" y="1690"/>
                    <a:pt x="684" y="1656"/>
                    <a:pt x="760" y="1577"/>
                  </a:cubicBezTo>
                  <a:lnTo>
                    <a:pt x="1723" y="613"/>
                  </a:lnTo>
                  <a:cubicBezTo>
                    <a:pt x="1983" y="354"/>
                    <a:pt x="1751" y="0"/>
                    <a:pt x="14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3"/>
            <p:cNvSpPr/>
            <p:nvPr/>
          </p:nvSpPr>
          <p:spPr>
            <a:xfrm>
              <a:off x="5481688" y="3290471"/>
              <a:ext cx="120185" cy="97258"/>
            </a:xfrm>
            <a:custGeom>
              <a:rect b="b" l="l" r="r" t="t"/>
              <a:pathLst>
                <a:path extrusionOk="0" h="3856" w="4765">
                  <a:moveTo>
                    <a:pt x="4295" y="0"/>
                  </a:moveTo>
                  <a:cubicBezTo>
                    <a:pt x="3601" y="0"/>
                    <a:pt x="2913" y="301"/>
                    <a:pt x="2427" y="804"/>
                  </a:cubicBezTo>
                  <a:lnTo>
                    <a:pt x="126" y="3088"/>
                  </a:lnTo>
                  <a:cubicBezTo>
                    <a:pt x="37" y="3195"/>
                    <a:pt x="1" y="3338"/>
                    <a:pt x="54" y="3463"/>
                  </a:cubicBezTo>
                  <a:cubicBezTo>
                    <a:pt x="90" y="3588"/>
                    <a:pt x="215" y="3677"/>
                    <a:pt x="358" y="3695"/>
                  </a:cubicBezTo>
                  <a:lnTo>
                    <a:pt x="1928" y="3855"/>
                  </a:lnTo>
                  <a:cubicBezTo>
                    <a:pt x="2499" y="2606"/>
                    <a:pt x="3284" y="1464"/>
                    <a:pt x="4247" y="501"/>
                  </a:cubicBezTo>
                  <a:cubicBezTo>
                    <a:pt x="4408" y="340"/>
                    <a:pt x="4586" y="180"/>
                    <a:pt x="4765" y="19"/>
                  </a:cubicBezTo>
                  <a:cubicBezTo>
                    <a:pt x="4622" y="1"/>
                    <a:pt x="4497" y="1"/>
                    <a:pt x="4354" y="1"/>
                  </a:cubicBezTo>
                  <a:cubicBezTo>
                    <a:pt x="4335" y="1"/>
                    <a:pt x="4315" y="0"/>
                    <a:pt x="42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0" name="Google Shape;1690;p53"/>
          <p:cNvGrpSpPr/>
          <p:nvPr/>
        </p:nvGrpSpPr>
        <p:grpSpPr>
          <a:xfrm>
            <a:off x="3552695" y="2528322"/>
            <a:ext cx="286553" cy="305153"/>
            <a:chOff x="4705995" y="1664587"/>
            <a:chExt cx="286553" cy="305153"/>
          </a:xfrm>
        </p:grpSpPr>
        <p:sp>
          <p:nvSpPr>
            <p:cNvPr id="1691" name="Google Shape;1691;p53"/>
            <p:cNvSpPr/>
            <p:nvPr/>
          </p:nvSpPr>
          <p:spPr>
            <a:xfrm>
              <a:off x="4795406" y="1905803"/>
              <a:ext cx="107599" cy="17580"/>
            </a:xfrm>
            <a:custGeom>
              <a:rect b="b" l="l" r="r" t="t"/>
              <a:pathLst>
                <a:path extrusionOk="0" h="697" w="4266">
                  <a:moveTo>
                    <a:pt x="1" y="0"/>
                  </a:moveTo>
                  <a:lnTo>
                    <a:pt x="1" y="54"/>
                  </a:lnTo>
                  <a:cubicBezTo>
                    <a:pt x="1" y="286"/>
                    <a:pt x="72" y="518"/>
                    <a:pt x="233" y="696"/>
                  </a:cubicBezTo>
                  <a:lnTo>
                    <a:pt x="4051" y="696"/>
                  </a:lnTo>
                  <a:cubicBezTo>
                    <a:pt x="4194" y="518"/>
                    <a:pt x="4265" y="286"/>
                    <a:pt x="4265" y="54"/>
                  </a:cubicBezTo>
                  <a:lnTo>
                    <a:pt x="42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3"/>
            <p:cNvSpPr/>
            <p:nvPr/>
          </p:nvSpPr>
          <p:spPr>
            <a:xfrm>
              <a:off x="4794952" y="1869787"/>
              <a:ext cx="108053" cy="18034"/>
            </a:xfrm>
            <a:custGeom>
              <a:rect b="b" l="l" r="r" t="t"/>
              <a:pathLst>
                <a:path extrusionOk="0" h="715" w="4284">
                  <a:moveTo>
                    <a:pt x="1" y="1"/>
                  </a:moveTo>
                  <a:cubicBezTo>
                    <a:pt x="19" y="55"/>
                    <a:pt x="19" y="108"/>
                    <a:pt x="19" y="162"/>
                  </a:cubicBezTo>
                  <a:lnTo>
                    <a:pt x="19" y="715"/>
                  </a:lnTo>
                  <a:lnTo>
                    <a:pt x="4283" y="715"/>
                  </a:lnTo>
                  <a:lnTo>
                    <a:pt x="4283" y="162"/>
                  </a:lnTo>
                  <a:cubicBezTo>
                    <a:pt x="4283" y="108"/>
                    <a:pt x="4283" y="55"/>
                    <a:pt x="42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3"/>
            <p:cNvSpPr/>
            <p:nvPr/>
          </p:nvSpPr>
          <p:spPr>
            <a:xfrm>
              <a:off x="4814322" y="1941339"/>
              <a:ext cx="69765" cy="28401"/>
            </a:xfrm>
            <a:custGeom>
              <a:rect b="b" l="l" r="r" t="t"/>
              <a:pathLst>
                <a:path extrusionOk="0" h="1126" w="2766">
                  <a:moveTo>
                    <a:pt x="0" y="1"/>
                  </a:moveTo>
                  <a:cubicBezTo>
                    <a:pt x="125" y="661"/>
                    <a:pt x="714" y="1125"/>
                    <a:pt x="1374" y="1125"/>
                  </a:cubicBezTo>
                  <a:cubicBezTo>
                    <a:pt x="2052" y="1125"/>
                    <a:pt x="2641" y="661"/>
                    <a:pt x="27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3"/>
            <p:cNvSpPr/>
            <p:nvPr/>
          </p:nvSpPr>
          <p:spPr>
            <a:xfrm>
              <a:off x="4807563" y="1719040"/>
              <a:ext cx="83739" cy="83739"/>
            </a:xfrm>
            <a:custGeom>
              <a:rect b="b" l="l" r="r" t="t"/>
              <a:pathLst>
                <a:path extrusionOk="0" h="3320" w="3320">
                  <a:moveTo>
                    <a:pt x="1647" y="1308"/>
                  </a:moveTo>
                  <a:cubicBezTo>
                    <a:pt x="1829" y="1308"/>
                    <a:pt x="1999" y="1444"/>
                    <a:pt x="1999" y="1660"/>
                  </a:cubicBezTo>
                  <a:cubicBezTo>
                    <a:pt x="1999" y="1856"/>
                    <a:pt x="1838" y="2017"/>
                    <a:pt x="1642" y="2017"/>
                  </a:cubicBezTo>
                  <a:cubicBezTo>
                    <a:pt x="1339" y="2017"/>
                    <a:pt x="1178" y="1642"/>
                    <a:pt x="1392" y="1410"/>
                  </a:cubicBezTo>
                  <a:cubicBezTo>
                    <a:pt x="1468" y="1340"/>
                    <a:pt x="1559" y="1308"/>
                    <a:pt x="1647" y="1308"/>
                  </a:cubicBezTo>
                  <a:close/>
                  <a:moveTo>
                    <a:pt x="1642" y="1"/>
                  </a:moveTo>
                  <a:lnTo>
                    <a:pt x="1482" y="411"/>
                  </a:lnTo>
                  <a:cubicBezTo>
                    <a:pt x="1446" y="518"/>
                    <a:pt x="1374" y="590"/>
                    <a:pt x="1267" y="625"/>
                  </a:cubicBezTo>
                  <a:lnTo>
                    <a:pt x="1178" y="661"/>
                  </a:lnTo>
                  <a:cubicBezTo>
                    <a:pt x="1134" y="679"/>
                    <a:pt x="1085" y="688"/>
                    <a:pt x="1035" y="688"/>
                  </a:cubicBezTo>
                  <a:cubicBezTo>
                    <a:pt x="986" y="688"/>
                    <a:pt x="937" y="679"/>
                    <a:pt x="893" y="661"/>
                  </a:cubicBezTo>
                  <a:lnTo>
                    <a:pt x="482" y="482"/>
                  </a:lnTo>
                  <a:lnTo>
                    <a:pt x="464" y="500"/>
                  </a:lnTo>
                  <a:lnTo>
                    <a:pt x="643" y="893"/>
                  </a:lnTo>
                  <a:cubicBezTo>
                    <a:pt x="696" y="982"/>
                    <a:pt x="696" y="1107"/>
                    <a:pt x="643" y="1196"/>
                  </a:cubicBezTo>
                  <a:cubicBezTo>
                    <a:pt x="625" y="1214"/>
                    <a:pt x="625" y="1250"/>
                    <a:pt x="607" y="1285"/>
                  </a:cubicBezTo>
                  <a:cubicBezTo>
                    <a:pt x="572" y="1375"/>
                    <a:pt x="500" y="1464"/>
                    <a:pt x="411" y="1499"/>
                  </a:cubicBezTo>
                  <a:lnTo>
                    <a:pt x="1" y="1660"/>
                  </a:lnTo>
                  <a:lnTo>
                    <a:pt x="1" y="1678"/>
                  </a:lnTo>
                  <a:lnTo>
                    <a:pt x="393" y="1838"/>
                  </a:lnTo>
                  <a:cubicBezTo>
                    <a:pt x="482" y="1874"/>
                    <a:pt x="572" y="1946"/>
                    <a:pt x="607" y="2053"/>
                  </a:cubicBezTo>
                  <a:cubicBezTo>
                    <a:pt x="607" y="2088"/>
                    <a:pt x="625" y="2124"/>
                    <a:pt x="643" y="2142"/>
                  </a:cubicBezTo>
                  <a:cubicBezTo>
                    <a:pt x="679" y="2249"/>
                    <a:pt x="679" y="2356"/>
                    <a:pt x="643" y="2445"/>
                  </a:cubicBezTo>
                  <a:lnTo>
                    <a:pt x="464" y="2838"/>
                  </a:lnTo>
                  <a:lnTo>
                    <a:pt x="482" y="2856"/>
                  </a:lnTo>
                  <a:lnTo>
                    <a:pt x="875" y="2677"/>
                  </a:lnTo>
                  <a:cubicBezTo>
                    <a:pt x="919" y="2659"/>
                    <a:pt x="969" y="2650"/>
                    <a:pt x="1018" y="2650"/>
                  </a:cubicBezTo>
                  <a:cubicBezTo>
                    <a:pt x="1067" y="2650"/>
                    <a:pt x="1116" y="2659"/>
                    <a:pt x="1160" y="2677"/>
                  </a:cubicBezTo>
                  <a:lnTo>
                    <a:pt x="1285" y="2731"/>
                  </a:lnTo>
                  <a:cubicBezTo>
                    <a:pt x="1374" y="2766"/>
                    <a:pt x="1446" y="2838"/>
                    <a:pt x="1499" y="2927"/>
                  </a:cubicBezTo>
                  <a:lnTo>
                    <a:pt x="1642" y="3319"/>
                  </a:lnTo>
                  <a:lnTo>
                    <a:pt x="1660" y="3319"/>
                  </a:lnTo>
                  <a:lnTo>
                    <a:pt x="1821" y="2927"/>
                  </a:lnTo>
                  <a:cubicBezTo>
                    <a:pt x="1856" y="2838"/>
                    <a:pt x="1928" y="2766"/>
                    <a:pt x="2035" y="2731"/>
                  </a:cubicBezTo>
                  <a:lnTo>
                    <a:pt x="2142" y="2677"/>
                  </a:lnTo>
                  <a:cubicBezTo>
                    <a:pt x="2186" y="2659"/>
                    <a:pt x="2235" y="2650"/>
                    <a:pt x="2284" y="2650"/>
                  </a:cubicBezTo>
                  <a:cubicBezTo>
                    <a:pt x="2333" y="2650"/>
                    <a:pt x="2383" y="2659"/>
                    <a:pt x="2427" y="2677"/>
                  </a:cubicBezTo>
                  <a:lnTo>
                    <a:pt x="2820" y="2856"/>
                  </a:lnTo>
                  <a:lnTo>
                    <a:pt x="2838" y="2838"/>
                  </a:lnTo>
                  <a:lnTo>
                    <a:pt x="2659" y="2445"/>
                  </a:lnTo>
                  <a:cubicBezTo>
                    <a:pt x="2623" y="2356"/>
                    <a:pt x="2623" y="2249"/>
                    <a:pt x="2659" y="2142"/>
                  </a:cubicBezTo>
                  <a:cubicBezTo>
                    <a:pt x="2677" y="2124"/>
                    <a:pt x="2695" y="2088"/>
                    <a:pt x="2713" y="2053"/>
                  </a:cubicBezTo>
                  <a:cubicBezTo>
                    <a:pt x="2748" y="1946"/>
                    <a:pt x="2820" y="1874"/>
                    <a:pt x="2909" y="1838"/>
                  </a:cubicBezTo>
                  <a:lnTo>
                    <a:pt x="3319" y="1678"/>
                  </a:lnTo>
                  <a:lnTo>
                    <a:pt x="3319" y="1660"/>
                  </a:lnTo>
                  <a:lnTo>
                    <a:pt x="2909" y="1499"/>
                  </a:lnTo>
                  <a:cubicBezTo>
                    <a:pt x="2802" y="1464"/>
                    <a:pt x="2730" y="1392"/>
                    <a:pt x="2695" y="1285"/>
                  </a:cubicBezTo>
                  <a:cubicBezTo>
                    <a:pt x="2695" y="1250"/>
                    <a:pt x="2677" y="1232"/>
                    <a:pt x="2659" y="1196"/>
                  </a:cubicBezTo>
                  <a:cubicBezTo>
                    <a:pt x="2623" y="1107"/>
                    <a:pt x="2623" y="982"/>
                    <a:pt x="2659" y="893"/>
                  </a:cubicBezTo>
                  <a:lnTo>
                    <a:pt x="2838" y="500"/>
                  </a:lnTo>
                  <a:lnTo>
                    <a:pt x="2820" y="482"/>
                  </a:lnTo>
                  <a:lnTo>
                    <a:pt x="2409" y="661"/>
                  </a:lnTo>
                  <a:cubicBezTo>
                    <a:pt x="2365" y="679"/>
                    <a:pt x="2316" y="688"/>
                    <a:pt x="2267" y="688"/>
                  </a:cubicBezTo>
                  <a:cubicBezTo>
                    <a:pt x="2218" y="688"/>
                    <a:pt x="2168" y="679"/>
                    <a:pt x="2124" y="661"/>
                  </a:cubicBezTo>
                  <a:lnTo>
                    <a:pt x="2035" y="625"/>
                  </a:lnTo>
                  <a:cubicBezTo>
                    <a:pt x="1945" y="590"/>
                    <a:pt x="1856" y="518"/>
                    <a:pt x="1821" y="411"/>
                  </a:cubicBezTo>
                  <a:lnTo>
                    <a:pt x="16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3"/>
            <p:cNvSpPr/>
            <p:nvPr/>
          </p:nvSpPr>
          <p:spPr>
            <a:xfrm>
              <a:off x="4705995" y="1664587"/>
              <a:ext cx="286553" cy="187252"/>
            </a:xfrm>
            <a:custGeom>
              <a:rect b="b" l="l" r="r" t="t"/>
              <a:pathLst>
                <a:path extrusionOk="0" h="7424" w="11361">
                  <a:moveTo>
                    <a:pt x="5937" y="1446"/>
                  </a:moveTo>
                  <a:cubicBezTo>
                    <a:pt x="6079" y="1446"/>
                    <a:pt x="6204" y="1535"/>
                    <a:pt x="6258" y="1678"/>
                  </a:cubicBezTo>
                  <a:lnTo>
                    <a:pt x="6401" y="2053"/>
                  </a:lnTo>
                  <a:lnTo>
                    <a:pt x="6775" y="1892"/>
                  </a:lnTo>
                  <a:cubicBezTo>
                    <a:pt x="6827" y="1873"/>
                    <a:pt x="6880" y="1863"/>
                    <a:pt x="6932" y="1863"/>
                  </a:cubicBezTo>
                  <a:cubicBezTo>
                    <a:pt x="7024" y="1863"/>
                    <a:pt x="7111" y="1895"/>
                    <a:pt x="7168" y="1963"/>
                  </a:cubicBezTo>
                  <a:lnTo>
                    <a:pt x="7525" y="2320"/>
                  </a:lnTo>
                  <a:cubicBezTo>
                    <a:pt x="7632" y="2427"/>
                    <a:pt x="7667" y="2588"/>
                    <a:pt x="7614" y="2713"/>
                  </a:cubicBezTo>
                  <a:lnTo>
                    <a:pt x="7436" y="3088"/>
                  </a:lnTo>
                  <a:lnTo>
                    <a:pt x="7828" y="3248"/>
                  </a:lnTo>
                  <a:cubicBezTo>
                    <a:pt x="7953" y="3284"/>
                    <a:pt x="8042" y="3427"/>
                    <a:pt x="8042" y="3569"/>
                  </a:cubicBezTo>
                  <a:lnTo>
                    <a:pt x="8042" y="4069"/>
                  </a:lnTo>
                  <a:cubicBezTo>
                    <a:pt x="8042" y="4212"/>
                    <a:pt x="7953" y="4354"/>
                    <a:pt x="7828" y="4408"/>
                  </a:cubicBezTo>
                  <a:lnTo>
                    <a:pt x="7453" y="4551"/>
                  </a:lnTo>
                  <a:lnTo>
                    <a:pt x="7614" y="4925"/>
                  </a:lnTo>
                  <a:cubicBezTo>
                    <a:pt x="7667" y="5068"/>
                    <a:pt x="7632" y="5211"/>
                    <a:pt x="7543" y="5318"/>
                  </a:cubicBezTo>
                  <a:lnTo>
                    <a:pt x="7168" y="5675"/>
                  </a:lnTo>
                  <a:cubicBezTo>
                    <a:pt x="7110" y="5744"/>
                    <a:pt x="7023" y="5783"/>
                    <a:pt x="6930" y="5783"/>
                  </a:cubicBezTo>
                  <a:cubicBezTo>
                    <a:pt x="6879" y="5783"/>
                    <a:pt x="6826" y="5771"/>
                    <a:pt x="6775" y="5746"/>
                  </a:cubicBezTo>
                  <a:lnTo>
                    <a:pt x="6418" y="5585"/>
                  </a:lnTo>
                  <a:lnTo>
                    <a:pt x="6258" y="5978"/>
                  </a:lnTo>
                  <a:cubicBezTo>
                    <a:pt x="6204" y="6103"/>
                    <a:pt x="6079" y="6192"/>
                    <a:pt x="5937" y="6192"/>
                  </a:cubicBezTo>
                  <a:lnTo>
                    <a:pt x="5419" y="6192"/>
                  </a:lnTo>
                  <a:cubicBezTo>
                    <a:pt x="5277" y="6192"/>
                    <a:pt x="5152" y="6103"/>
                    <a:pt x="5098" y="5978"/>
                  </a:cubicBezTo>
                  <a:lnTo>
                    <a:pt x="4955" y="5585"/>
                  </a:lnTo>
                  <a:lnTo>
                    <a:pt x="4581" y="5746"/>
                  </a:lnTo>
                  <a:cubicBezTo>
                    <a:pt x="4530" y="5771"/>
                    <a:pt x="4477" y="5783"/>
                    <a:pt x="4425" y="5783"/>
                  </a:cubicBezTo>
                  <a:cubicBezTo>
                    <a:pt x="4331" y="5783"/>
                    <a:pt x="4239" y="5744"/>
                    <a:pt x="4170" y="5675"/>
                  </a:cubicBezTo>
                  <a:lnTo>
                    <a:pt x="3813" y="5318"/>
                  </a:lnTo>
                  <a:cubicBezTo>
                    <a:pt x="3724" y="5211"/>
                    <a:pt x="3689" y="5068"/>
                    <a:pt x="3742" y="4925"/>
                  </a:cubicBezTo>
                  <a:lnTo>
                    <a:pt x="3921" y="4551"/>
                  </a:lnTo>
                  <a:lnTo>
                    <a:pt x="3528" y="4408"/>
                  </a:lnTo>
                  <a:cubicBezTo>
                    <a:pt x="3403" y="4354"/>
                    <a:pt x="3314" y="4229"/>
                    <a:pt x="3314" y="4069"/>
                  </a:cubicBezTo>
                  <a:lnTo>
                    <a:pt x="3314" y="3569"/>
                  </a:lnTo>
                  <a:cubicBezTo>
                    <a:pt x="3314" y="3427"/>
                    <a:pt x="3403" y="3302"/>
                    <a:pt x="3528" y="3248"/>
                  </a:cubicBezTo>
                  <a:lnTo>
                    <a:pt x="3921" y="3088"/>
                  </a:lnTo>
                  <a:lnTo>
                    <a:pt x="3742" y="2713"/>
                  </a:lnTo>
                  <a:cubicBezTo>
                    <a:pt x="3689" y="2588"/>
                    <a:pt x="3724" y="2427"/>
                    <a:pt x="3813" y="2320"/>
                  </a:cubicBezTo>
                  <a:lnTo>
                    <a:pt x="4170" y="1963"/>
                  </a:lnTo>
                  <a:cubicBezTo>
                    <a:pt x="4239" y="1895"/>
                    <a:pt x="4330" y="1863"/>
                    <a:pt x="4423" y="1863"/>
                  </a:cubicBezTo>
                  <a:cubicBezTo>
                    <a:pt x="4476" y="1863"/>
                    <a:pt x="4529" y="1873"/>
                    <a:pt x="4581" y="1892"/>
                  </a:cubicBezTo>
                  <a:lnTo>
                    <a:pt x="4955" y="2053"/>
                  </a:lnTo>
                  <a:lnTo>
                    <a:pt x="5098" y="1678"/>
                  </a:lnTo>
                  <a:cubicBezTo>
                    <a:pt x="5152" y="1535"/>
                    <a:pt x="5277" y="1446"/>
                    <a:pt x="5419" y="1446"/>
                  </a:cubicBezTo>
                  <a:close/>
                  <a:moveTo>
                    <a:pt x="5648" y="1"/>
                  </a:moveTo>
                  <a:cubicBezTo>
                    <a:pt x="1720" y="1"/>
                    <a:pt x="1" y="4983"/>
                    <a:pt x="3100" y="7423"/>
                  </a:cubicBezTo>
                  <a:lnTo>
                    <a:pt x="8256" y="7423"/>
                  </a:lnTo>
                  <a:cubicBezTo>
                    <a:pt x="11361" y="4979"/>
                    <a:pt x="9630" y="1"/>
                    <a:pt x="5669" y="1"/>
                  </a:cubicBezTo>
                  <a:cubicBezTo>
                    <a:pt x="5662" y="1"/>
                    <a:pt x="5655" y="1"/>
                    <a:pt x="56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53"/>
          <p:cNvSpPr/>
          <p:nvPr/>
        </p:nvSpPr>
        <p:spPr>
          <a:xfrm>
            <a:off x="3839232" y="1692707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01</a:t>
            </a:r>
            <a:endParaRPr>
              <a:solidFill>
                <a:srgbClr val="FFFFFF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697" name="Google Shape;1697;p53"/>
          <p:cNvSpPr/>
          <p:nvPr/>
        </p:nvSpPr>
        <p:spPr>
          <a:xfrm>
            <a:off x="2667807" y="2244691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02</a:t>
            </a:r>
            <a:endParaRPr>
              <a:solidFill>
                <a:srgbClr val="FFFFFF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698" name="Google Shape;1698;p53"/>
          <p:cNvSpPr/>
          <p:nvPr/>
        </p:nvSpPr>
        <p:spPr>
          <a:xfrm>
            <a:off x="3160157" y="3389879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03</a:t>
            </a:r>
            <a:endParaRPr>
              <a:solidFill>
                <a:srgbClr val="FFFFFF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699" name="Google Shape;1699;p53"/>
          <p:cNvSpPr/>
          <p:nvPr/>
        </p:nvSpPr>
        <p:spPr>
          <a:xfrm>
            <a:off x="4320788" y="2879891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04</a:t>
            </a:r>
            <a:endParaRPr>
              <a:solidFill>
                <a:srgbClr val="FFFFFF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700" name="Google Shape;1700;p53"/>
          <p:cNvSpPr/>
          <p:nvPr/>
        </p:nvSpPr>
        <p:spPr>
          <a:xfrm>
            <a:off x="4958963" y="1692707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05</a:t>
            </a:r>
            <a:endParaRPr>
              <a:solidFill>
                <a:srgbClr val="FFFFFF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701" name="Google Shape;1701;p53"/>
          <p:cNvSpPr/>
          <p:nvPr/>
        </p:nvSpPr>
        <p:spPr>
          <a:xfrm>
            <a:off x="6113413" y="2244691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06</a:t>
            </a:r>
            <a:endParaRPr>
              <a:solidFill>
                <a:srgbClr val="FFFFFF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702" name="Google Shape;1702;p53"/>
          <p:cNvSpPr/>
          <p:nvPr/>
        </p:nvSpPr>
        <p:spPr>
          <a:xfrm>
            <a:off x="5591200" y="3389879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07</a:t>
            </a:r>
            <a:endParaRPr>
              <a:solidFill>
                <a:srgbClr val="FFFFFF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1703" name="Google Shape;1703;p53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8" name="Google Shape;1708;p54"/>
          <p:cNvGrpSpPr/>
          <p:nvPr/>
        </p:nvGrpSpPr>
        <p:grpSpPr>
          <a:xfrm>
            <a:off x="2420532" y="1886104"/>
            <a:ext cx="4302933" cy="2048857"/>
            <a:chOff x="2420532" y="1886104"/>
            <a:chExt cx="4302933" cy="2048857"/>
          </a:xfrm>
        </p:grpSpPr>
        <p:sp>
          <p:nvSpPr>
            <p:cNvPr id="1709" name="Google Shape;1709;p54"/>
            <p:cNvSpPr/>
            <p:nvPr/>
          </p:nvSpPr>
          <p:spPr>
            <a:xfrm>
              <a:off x="3272415" y="1886939"/>
              <a:ext cx="2424953" cy="2047188"/>
            </a:xfrm>
            <a:custGeom>
              <a:rect b="b" l="l" r="r" t="t"/>
              <a:pathLst>
                <a:path extrusionOk="0" h="103068" w="122087">
                  <a:moveTo>
                    <a:pt x="122086" y="0"/>
                  </a:moveTo>
                  <a:lnTo>
                    <a:pt x="119809" y="42"/>
                  </a:lnTo>
                  <a:lnTo>
                    <a:pt x="115002" y="717"/>
                  </a:lnTo>
                  <a:lnTo>
                    <a:pt x="109983" y="2067"/>
                  </a:lnTo>
                  <a:lnTo>
                    <a:pt x="104627" y="4091"/>
                  </a:lnTo>
                  <a:lnTo>
                    <a:pt x="99019" y="6790"/>
                  </a:lnTo>
                  <a:lnTo>
                    <a:pt x="93115" y="10206"/>
                  </a:lnTo>
                  <a:lnTo>
                    <a:pt x="86915" y="14296"/>
                  </a:lnTo>
                  <a:lnTo>
                    <a:pt x="80421" y="19104"/>
                  </a:lnTo>
                  <a:lnTo>
                    <a:pt x="77005" y="21803"/>
                  </a:lnTo>
                  <a:lnTo>
                    <a:pt x="74137" y="24122"/>
                  </a:lnTo>
                  <a:lnTo>
                    <a:pt x="68487" y="28930"/>
                  </a:lnTo>
                  <a:lnTo>
                    <a:pt x="63004" y="33906"/>
                  </a:lnTo>
                  <a:lnTo>
                    <a:pt x="57648" y="39009"/>
                  </a:lnTo>
                  <a:lnTo>
                    <a:pt x="55034" y="41623"/>
                  </a:lnTo>
                  <a:lnTo>
                    <a:pt x="55160" y="41750"/>
                  </a:lnTo>
                  <a:lnTo>
                    <a:pt x="50564" y="46262"/>
                  </a:lnTo>
                  <a:lnTo>
                    <a:pt x="40949" y="54950"/>
                  </a:lnTo>
                  <a:lnTo>
                    <a:pt x="35930" y="59082"/>
                  </a:lnTo>
                  <a:lnTo>
                    <a:pt x="32514" y="61781"/>
                  </a:lnTo>
                  <a:lnTo>
                    <a:pt x="26484" y="66167"/>
                  </a:lnTo>
                  <a:lnTo>
                    <a:pt x="21423" y="69372"/>
                  </a:lnTo>
                  <a:lnTo>
                    <a:pt x="17333" y="71650"/>
                  </a:lnTo>
                  <a:lnTo>
                    <a:pt x="14043" y="73168"/>
                  </a:lnTo>
                  <a:lnTo>
                    <a:pt x="11597" y="74053"/>
                  </a:lnTo>
                  <a:lnTo>
                    <a:pt x="9278" y="74559"/>
                  </a:lnTo>
                  <a:lnTo>
                    <a:pt x="8772" y="74559"/>
                  </a:lnTo>
                  <a:lnTo>
                    <a:pt x="0" y="88771"/>
                  </a:lnTo>
                  <a:lnTo>
                    <a:pt x="8772" y="103067"/>
                  </a:lnTo>
                  <a:lnTo>
                    <a:pt x="11049" y="103025"/>
                  </a:lnTo>
                  <a:lnTo>
                    <a:pt x="15857" y="102350"/>
                  </a:lnTo>
                  <a:lnTo>
                    <a:pt x="20875" y="101001"/>
                  </a:lnTo>
                  <a:lnTo>
                    <a:pt x="26189" y="98977"/>
                  </a:lnTo>
                  <a:lnTo>
                    <a:pt x="31797" y="96278"/>
                  </a:lnTo>
                  <a:lnTo>
                    <a:pt x="37701" y="92862"/>
                  </a:lnTo>
                  <a:lnTo>
                    <a:pt x="43943" y="88771"/>
                  </a:lnTo>
                  <a:lnTo>
                    <a:pt x="50437" y="83964"/>
                  </a:lnTo>
                  <a:lnTo>
                    <a:pt x="53853" y="81265"/>
                  </a:lnTo>
                  <a:lnTo>
                    <a:pt x="56721" y="78945"/>
                  </a:lnTo>
                  <a:lnTo>
                    <a:pt x="62330" y="74138"/>
                  </a:lnTo>
                  <a:lnTo>
                    <a:pt x="67854" y="69161"/>
                  </a:lnTo>
                  <a:lnTo>
                    <a:pt x="73168" y="64059"/>
                  </a:lnTo>
                  <a:lnTo>
                    <a:pt x="75782" y="61444"/>
                  </a:lnTo>
                  <a:lnTo>
                    <a:pt x="75698" y="61318"/>
                  </a:lnTo>
                  <a:lnTo>
                    <a:pt x="80295" y="56763"/>
                  </a:lnTo>
                  <a:lnTo>
                    <a:pt x="89910" y="48076"/>
                  </a:lnTo>
                  <a:lnTo>
                    <a:pt x="94928" y="43985"/>
                  </a:lnTo>
                  <a:lnTo>
                    <a:pt x="98344" y="41244"/>
                  </a:lnTo>
                  <a:lnTo>
                    <a:pt x="104374" y="36900"/>
                  </a:lnTo>
                  <a:lnTo>
                    <a:pt x="109393" y="33653"/>
                  </a:lnTo>
                  <a:lnTo>
                    <a:pt x="113526" y="31376"/>
                  </a:lnTo>
                  <a:lnTo>
                    <a:pt x="116773" y="29900"/>
                  </a:lnTo>
                  <a:lnTo>
                    <a:pt x="119219" y="29014"/>
                  </a:lnTo>
                  <a:lnTo>
                    <a:pt x="121580" y="28508"/>
                  </a:lnTo>
                  <a:lnTo>
                    <a:pt x="122086" y="28466"/>
                  </a:lnTo>
                  <a:lnTo>
                    <a:pt x="113947" y="13875"/>
                  </a:lnTo>
                  <a:lnTo>
                    <a:pt x="122086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4"/>
            <p:cNvSpPr/>
            <p:nvPr/>
          </p:nvSpPr>
          <p:spPr>
            <a:xfrm>
              <a:off x="5535687" y="1886104"/>
              <a:ext cx="1187777" cy="2048022"/>
            </a:xfrm>
            <a:custGeom>
              <a:rect b="b" l="l" r="r" t="t"/>
              <a:pathLst>
                <a:path extrusionOk="0" h="103110" w="59800">
                  <a:moveTo>
                    <a:pt x="8139" y="0"/>
                  </a:moveTo>
                  <a:lnTo>
                    <a:pt x="0" y="13917"/>
                  </a:lnTo>
                  <a:lnTo>
                    <a:pt x="8139" y="28508"/>
                  </a:lnTo>
                  <a:lnTo>
                    <a:pt x="9320" y="28508"/>
                  </a:lnTo>
                  <a:lnTo>
                    <a:pt x="11640" y="28761"/>
                  </a:lnTo>
                  <a:lnTo>
                    <a:pt x="13875" y="29225"/>
                  </a:lnTo>
                  <a:lnTo>
                    <a:pt x="16068" y="29900"/>
                  </a:lnTo>
                  <a:lnTo>
                    <a:pt x="18134" y="30785"/>
                  </a:lnTo>
                  <a:lnTo>
                    <a:pt x="20074" y="31839"/>
                  </a:lnTo>
                  <a:lnTo>
                    <a:pt x="21929" y="33062"/>
                  </a:lnTo>
                  <a:lnTo>
                    <a:pt x="23616" y="34496"/>
                  </a:lnTo>
                  <a:lnTo>
                    <a:pt x="25177" y="36057"/>
                  </a:lnTo>
                  <a:lnTo>
                    <a:pt x="26610" y="37744"/>
                  </a:lnTo>
                  <a:lnTo>
                    <a:pt x="27833" y="39599"/>
                  </a:lnTo>
                  <a:lnTo>
                    <a:pt x="28888" y="41539"/>
                  </a:lnTo>
                  <a:lnTo>
                    <a:pt x="29773" y="43605"/>
                  </a:lnTo>
                  <a:lnTo>
                    <a:pt x="30448" y="45756"/>
                  </a:lnTo>
                  <a:lnTo>
                    <a:pt x="30912" y="48033"/>
                  </a:lnTo>
                  <a:lnTo>
                    <a:pt x="31123" y="50353"/>
                  </a:lnTo>
                  <a:lnTo>
                    <a:pt x="31165" y="51534"/>
                  </a:lnTo>
                  <a:lnTo>
                    <a:pt x="31123" y="52714"/>
                  </a:lnTo>
                  <a:lnTo>
                    <a:pt x="30912" y="55034"/>
                  </a:lnTo>
                  <a:lnTo>
                    <a:pt x="30448" y="57311"/>
                  </a:lnTo>
                  <a:lnTo>
                    <a:pt x="29773" y="59462"/>
                  </a:lnTo>
                  <a:lnTo>
                    <a:pt x="28888" y="61528"/>
                  </a:lnTo>
                  <a:lnTo>
                    <a:pt x="27833" y="63468"/>
                  </a:lnTo>
                  <a:lnTo>
                    <a:pt x="26610" y="65324"/>
                  </a:lnTo>
                  <a:lnTo>
                    <a:pt x="25177" y="67010"/>
                  </a:lnTo>
                  <a:lnTo>
                    <a:pt x="23616" y="68571"/>
                  </a:lnTo>
                  <a:lnTo>
                    <a:pt x="21929" y="70005"/>
                  </a:lnTo>
                  <a:lnTo>
                    <a:pt x="20074" y="71228"/>
                  </a:lnTo>
                  <a:lnTo>
                    <a:pt x="18134" y="72282"/>
                  </a:lnTo>
                  <a:lnTo>
                    <a:pt x="16068" y="73168"/>
                  </a:lnTo>
                  <a:lnTo>
                    <a:pt x="13875" y="73842"/>
                  </a:lnTo>
                  <a:lnTo>
                    <a:pt x="11640" y="74306"/>
                  </a:lnTo>
                  <a:lnTo>
                    <a:pt x="9320" y="74559"/>
                  </a:lnTo>
                  <a:lnTo>
                    <a:pt x="7844" y="74559"/>
                  </a:lnTo>
                  <a:lnTo>
                    <a:pt x="7591" y="74517"/>
                  </a:lnTo>
                  <a:lnTo>
                    <a:pt x="15983" y="89066"/>
                  </a:lnTo>
                  <a:lnTo>
                    <a:pt x="8139" y="103025"/>
                  </a:lnTo>
                  <a:lnTo>
                    <a:pt x="8139" y="103109"/>
                  </a:lnTo>
                  <a:lnTo>
                    <a:pt x="10796" y="103067"/>
                  </a:lnTo>
                  <a:lnTo>
                    <a:pt x="15983" y="102519"/>
                  </a:lnTo>
                  <a:lnTo>
                    <a:pt x="21002" y="101507"/>
                  </a:lnTo>
                  <a:lnTo>
                    <a:pt x="25851" y="99989"/>
                  </a:lnTo>
                  <a:lnTo>
                    <a:pt x="30490" y="98049"/>
                  </a:lnTo>
                  <a:lnTo>
                    <a:pt x="34876" y="95645"/>
                  </a:lnTo>
                  <a:lnTo>
                    <a:pt x="39009" y="92862"/>
                  </a:lnTo>
                  <a:lnTo>
                    <a:pt x="42846" y="89699"/>
                  </a:lnTo>
                  <a:lnTo>
                    <a:pt x="46347" y="86199"/>
                  </a:lnTo>
                  <a:lnTo>
                    <a:pt x="49509" y="82403"/>
                  </a:lnTo>
                  <a:lnTo>
                    <a:pt x="52293" y="78270"/>
                  </a:lnTo>
                  <a:lnTo>
                    <a:pt x="54697" y="73884"/>
                  </a:lnTo>
                  <a:lnTo>
                    <a:pt x="56636" y="69288"/>
                  </a:lnTo>
                  <a:lnTo>
                    <a:pt x="58155" y="64438"/>
                  </a:lnTo>
                  <a:lnTo>
                    <a:pt x="59209" y="59377"/>
                  </a:lnTo>
                  <a:lnTo>
                    <a:pt x="59715" y="54190"/>
                  </a:lnTo>
                  <a:lnTo>
                    <a:pt x="59799" y="51534"/>
                  </a:lnTo>
                  <a:lnTo>
                    <a:pt x="59715" y="48877"/>
                  </a:lnTo>
                  <a:lnTo>
                    <a:pt x="59209" y="43690"/>
                  </a:lnTo>
                  <a:lnTo>
                    <a:pt x="58155" y="38671"/>
                  </a:lnTo>
                  <a:lnTo>
                    <a:pt x="56636" y="33822"/>
                  </a:lnTo>
                  <a:lnTo>
                    <a:pt x="54697" y="29225"/>
                  </a:lnTo>
                  <a:lnTo>
                    <a:pt x="52293" y="24839"/>
                  </a:lnTo>
                  <a:lnTo>
                    <a:pt x="49509" y="20706"/>
                  </a:lnTo>
                  <a:lnTo>
                    <a:pt x="46347" y="16869"/>
                  </a:lnTo>
                  <a:lnTo>
                    <a:pt x="42846" y="13368"/>
                  </a:lnTo>
                  <a:lnTo>
                    <a:pt x="39009" y="10248"/>
                  </a:lnTo>
                  <a:lnTo>
                    <a:pt x="34918" y="7464"/>
                  </a:lnTo>
                  <a:lnTo>
                    <a:pt x="30490" y="5061"/>
                  </a:lnTo>
                  <a:lnTo>
                    <a:pt x="25893" y="3121"/>
                  </a:lnTo>
                  <a:lnTo>
                    <a:pt x="21044" y="1603"/>
                  </a:lnTo>
                  <a:lnTo>
                    <a:pt x="15983" y="548"/>
                  </a:lnTo>
                  <a:lnTo>
                    <a:pt x="10796" y="42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rgbClr val="F37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4"/>
            <p:cNvSpPr/>
            <p:nvPr/>
          </p:nvSpPr>
          <p:spPr>
            <a:xfrm>
              <a:off x="3446629" y="1886104"/>
              <a:ext cx="2406541" cy="2048857"/>
            </a:xfrm>
            <a:custGeom>
              <a:rect b="b" l="l" r="r" t="t"/>
              <a:pathLst>
                <a:path extrusionOk="0" h="103152" w="121160">
                  <a:moveTo>
                    <a:pt x="1" y="0"/>
                  </a:moveTo>
                  <a:lnTo>
                    <a:pt x="8056" y="14634"/>
                  </a:lnTo>
                  <a:lnTo>
                    <a:pt x="1" y="28550"/>
                  </a:lnTo>
                  <a:lnTo>
                    <a:pt x="507" y="28550"/>
                  </a:lnTo>
                  <a:lnTo>
                    <a:pt x="2826" y="29056"/>
                  </a:lnTo>
                  <a:lnTo>
                    <a:pt x="5230" y="29942"/>
                  </a:lnTo>
                  <a:lnTo>
                    <a:pt x="8477" y="31418"/>
                  </a:lnTo>
                  <a:lnTo>
                    <a:pt x="12568" y="33653"/>
                  </a:lnTo>
                  <a:lnTo>
                    <a:pt x="17544" y="36858"/>
                  </a:lnTo>
                  <a:lnTo>
                    <a:pt x="23532" y="41159"/>
                  </a:lnTo>
                  <a:lnTo>
                    <a:pt x="26906" y="43858"/>
                  </a:lnTo>
                  <a:lnTo>
                    <a:pt x="31967" y="47991"/>
                  </a:lnTo>
                  <a:lnTo>
                    <a:pt x="41666" y="56721"/>
                  </a:lnTo>
                  <a:lnTo>
                    <a:pt x="46305" y="61317"/>
                  </a:lnTo>
                  <a:lnTo>
                    <a:pt x="46263" y="61360"/>
                  </a:lnTo>
                  <a:lnTo>
                    <a:pt x="51239" y="66336"/>
                  </a:lnTo>
                  <a:lnTo>
                    <a:pt x="61613" y="75782"/>
                  </a:lnTo>
                  <a:lnTo>
                    <a:pt x="67011" y="80295"/>
                  </a:lnTo>
                  <a:lnTo>
                    <a:pt x="70174" y="82867"/>
                  </a:lnTo>
                  <a:lnTo>
                    <a:pt x="76247" y="87632"/>
                  </a:lnTo>
                  <a:lnTo>
                    <a:pt x="82024" y="91892"/>
                  </a:lnTo>
                  <a:lnTo>
                    <a:pt x="87675" y="95603"/>
                  </a:lnTo>
                  <a:lnTo>
                    <a:pt x="93242" y="98639"/>
                  </a:lnTo>
                  <a:lnTo>
                    <a:pt x="98808" y="100959"/>
                  </a:lnTo>
                  <a:lnTo>
                    <a:pt x="103026" y="102139"/>
                  </a:lnTo>
                  <a:lnTo>
                    <a:pt x="105851" y="102688"/>
                  </a:lnTo>
                  <a:lnTo>
                    <a:pt x="108761" y="103025"/>
                  </a:lnTo>
                  <a:lnTo>
                    <a:pt x="111713" y="103151"/>
                  </a:lnTo>
                  <a:lnTo>
                    <a:pt x="113231" y="103109"/>
                  </a:lnTo>
                  <a:lnTo>
                    <a:pt x="113273" y="103109"/>
                  </a:lnTo>
                  <a:lnTo>
                    <a:pt x="113273" y="103067"/>
                  </a:lnTo>
                  <a:lnTo>
                    <a:pt x="121159" y="89066"/>
                  </a:lnTo>
                  <a:lnTo>
                    <a:pt x="112767" y="74559"/>
                  </a:lnTo>
                  <a:lnTo>
                    <a:pt x="111839" y="74433"/>
                  </a:lnTo>
                  <a:lnTo>
                    <a:pt x="109014" y="73589"/>
                  </a:lnTo>
                  <a:lnTo>
                    <a:pt x="106399" y="72493"/>
                  </a:lnTo>
                  <a:lnTo>
                    <a:pt x="103068" y="70806"/>
                  </a:lnTo>
                  <a:lnTo>
                    <a:pt x="99019" y="68402"/>
                  </a:lnTo>
                  <a:lnTo>
                    <a:pt x="94170" y="65155"/>
                  </a:lnTo>
                  <a:lnTo>
                    <a:pt x="88519" y="60938"/>
                  </a:lnTo>
                  <a:lnTo>
                    <a:pt x="85356" y="58408"/>
                  </a:lnTo>
                  <a:lnTo>
                    <a:pt x="80590" y="54401"/>
                  </a:lnTo>
                  <a:lnTo>
                    <a:pt x="71397" y="46051"/>
                  </a:lnTo>
                  <a:lnTo>
                    <a:pt x="67011" y="41665"/>
                  </a:lnTo>
                  <a:lnTo>
                    <a:pt x="64397" y="39009"/>
                  </a:lnTo>
                  <a:lnTo>
                    <a:pt x="59083" y="33906"/>
                  </a:lnTo>
                  <a:lnTo>
                    <a:pt x="53559" y="28930"/>
                  </a:lnTo>
                  <a:lnTo>
                    <a:pt x="47950" y="24122"/>
                  </a:lnTo>
                  <a:lnTo>
                    <a:pt x="45082" y="21803"/>
                  </a:lnTo>
                  <a:lnTo>
                    <a:pt x="41666" y="19104"/>
                  </a:lnTo>
                  <a:lnTo>
                    <a:pt x="35172" y="14296"/>
                  </a:lnTo>
                  <a:lnTo>
                    <a:pt x="28930" y="10206"/>
                  </a:lnTo>
                  <a:lnTo>
                    <a:pt x="23026" y="6832"/>
                  </a:lnTo>
                  <a:lnTo>
                    <a:pt x="17418" y="4091"/>
                  </a:lnTo>
                  <a:lnTo>
                    <a:pt x="12104" y="2066"/>
                  </a:lnTo>
                  <a:lnTo>
                    <a:pt x="7086" y="717"/>
                  </a:lnTo>
                  <a:lnTo>
                    <a:pt x="2278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4"/>
            <p:cNvSpPr/>
            <p:nvPr/>
          </p:nvSpPr>
          <p:spPr>
            <a:xfrm>
              <a:off x="2420532" y="1886104"/>
              <a:ext cx="1186109" cy="2048022"/>
            </a:xfrm>
            <a:custGeom>
              <a:rect b="b" l="l" r="r" t="t"/>
              <a:pathLst>
                <a:path extrusionOk="0" h="103110" w="59716">
                  <a:moveTo>
                    <a:pt x="51661" y="0"/>
                  </a:moveTo>
                  <a:lnTo>
                    <a:pt x="49004" y="42"/>
                  </a:lnTo>
                  <a:lnTo>
                    <a:pt x="43817" y="548"/>
                  </a:lnTo>
                  <a:lnTo>
                    <a:pt x="38756" y="1603"/>
                  </a:lnTo>
                  <a:lnTo>
                    <a:pt x="33907" y="3121"/>
                  </a:lnTo>
                  <a:lnTo>
                    <a:pt x="29268" y="5061"/>
                  </a:lnTo>
                  <a:lnTo>
                    <a:pt x="24882" y="7464"/>
                  </a:lnTo>
                  <a:lnTo>
                    <a:pt x="20791" y="10248"/>
                  </a:lnTo>
                  <a:lnTo>
                    <a:pt x="16954" y="13411"/>
                  </a:lnTo>
                  <a:lnTo>
                    <a:pt x="13454" y="16911"/>
                  </a:lnTo>
                  <a:lnTo>
                    <a:pt x="10291" y="20706"/>
                  </a:lnTo>
                  <a:lnTo>
                    <a:pt x="7465" y="24839"/>
                  </a:lnTo>
                  <a:lnTo>
                    <a:pt x="5104" y="29225"/>
                  </a:lnTo>
                  <a:lnTo>
                    <a:pt x="3122" y="33822"/>
                  </a:lnTo>
                  <a:lnTo>
                    <a:pt x="1603" y="38671"/>
                  </a:lnTo>
                  <a:lnTo>
                    <a:pt x="591" y="43690"/>
                  </a:lnTo>
                  <a:lnTo>
                    <a:pt x="43" y="48919"/>
                  </a:lnTo>
                  <a:lnTo>
                    <a:pt x="1" y="51576"/>
                  </a:lnTo>
                  <a:lnTo>
                    <a:pt x="43" y="54233"/>
                  </a:lnTo>
                  <a:lnTo>
                    <a:pt x="591" y="59420"/>
                  </a:lnTo>
                  <a:lnTo>
                    <a:pt x="1603" y="64438"/>
                  </a:lnTo>
                  <a:lnTo>
                    <a:pt x="3122" y="69288"/>
                  </a:lnTo>
                  <a:lnTo>
                    <a:pt x="5104" y="73884"/>
                  </a:lnTo>
                  <a:lnTo>
                    <a:pt x="7465" y="78270"/>
                  </a:lnTo>
                  <a:lnTo>
                    <a:pt x="10291" y="82403"/>
                  </a:lnTo>
                  <a:lnTo>
                    <a:pt x="13454" y="86241"/>
                  </a:lnTo>
                  <a:lnTo>
                    <a:pt x="16954" y="89741"/>
                  </a:lnTo>
                  <a:lnTo>
                    <a:pt x="20791" y="92862"/>
                  </a:lnTo>
                  <a:lnTo>
                    <a:pt x="24882" y="95645"/>
                  </a:lnTo>
                  <a:lnTo>
                    <a:pt x="29268" y="98049"/>
                  </a:lnTo>
                  <a:lnTo>
                    <a:pt x="33907" y="99989"/>
                  </a:lnTo>
                  <a:lnTo>
                    <a:pt x="38756" y="101507"/>
                  </a:lnTo>
                  <a:lnTo>
                    <a:pt x="43817" y="102561"/>
                  </a:lnTo>
                  <a:lnTo>
                    <a:pt x="49004" y="103067"/>
                  </a:lnTo>
                  <a:lnTo>
                    <a:pt x="51661" y="103109"/>
                  </a:lnTo>
                  <a:lnTo>
                    <a:pt x="42889" y="88771"/>
                  </a:lnTo>
                  <a:lnTo>
                    <a:pt x="51661" y="74601"/>
                  </a:lnTo>
                  <a:lnTo>
                    <a:pt x="50480" y="74559"/>
                  </a:lnTo>
                  <a:lnTo>
                    <a:pt x="48161" y="74348"/>
                  </a:lnTo>
                  <a:lnTo>
                    <a:pt x="45926" y="73884"/>
                  </a:lnTo>
                  <a:lnTo>
                    <a:pt x="43733" y="73210"/>
                  </a:lnTo>
                  <a:lnTo>
                    <a:pt x="41666" y="72324"/>
                  </a:lnTo>
                  <a:lnTo>
                    <a:pt x="39726" y="71270"/>
                  </a:lnTo>
                  <a:lnTo>
                    <a:pt x="37871" y="70005"/>
                  </a:lnTo>
                  <a:lnTo>
                    <a:pt x="36184" y="68613"/>
                  </a:lnTo>
                  <a:lnTo>
                    <a:pt x="34624" y="67053"/>
                  </a:lnTo>
                  <a:lnTo>
                    <a:pt x="33190" y="65366"/>
                  </a:lnTo>
                  <a:lnTo>
                    <a:pt x="31967" y="63510"/>
                  </a:lnTo>
                  <a:lnTo>
                    <a:pt x="30913" y="61570"/>
                  </a:lnTo>
                  <a:lnTo>
                    <a:pt x="30027" y="59462"/>
                  </a:lnTo>
                  <a:lnTo>
                    <a:pt x="29352" y="57311"/>
                  </a:lnTo>
                  <a:lnTo>
                    <a:pt x="28888" y="55076"/>
                  </a:lnTo>
                  <a:lnTo>
                    <a:pt x="28635" y="52757"/>
                  </a:lnTo>
                  <a:lnTo>
                    <a:pt x="28635" y="51576"/>
                  </a:lnTo>
                  <a:lnTo>
                    <a:pt x="28635" y="50353"/>
                  </a:lnTo>
                  <a:lnTo>
                    <a:pt x="28888" y="48033"/>
                  </a:lnTo>
                  <a:lnTo>
                    <a:pt x="29352" y="45798"/>
                  </a:lnTo>
                  <a:lnTo>
                    <a:pt x="30027" y="43648"/>
                  </a:lnTo>
                  <a:lnTo>
                    <a:pt x="30913" y="41581"/>
                  </a:lnTo>
                  <a:lnTo>
                    <a:pt x="31967" y="39599"/>
                  </a:lnTo>
                  <a:lnTo>
                    <a:pt x="33190" y="37786"/>
                  </a:lnTo>
                  <a:lnTo>
                    <a:pt x="34624" y="36057"/>
                  </a:lnTo>
                  <a:lnTo>
                    <a:pt x="36184" y="34496"/>
                  </a:lnTo>
                  <a:lnTo>
                    <a:pt x="37871" y="33105"/>
                  </a:lnTo>
                  <a:lnTo>
                    <a:pt x="39726" y="31839"/>
                  </a:lnTo>
                  <a:lnTo>
                    <a:pt x="41666" y="30785"/>
                  </a:lnTo>
                  <a:lnTo>
                    <a:pt x="43733" y="29900"/>
                  </a:lnTo>
                  <a:lnTo>
                    <a:pt x="45926" y="29225"/>
                  </a:lnTo>
                  <a:lnTo>
                    <a:pt x="48161" y="28803"/>
                  </a:lnTo>
                  <a:lnTo>
                    <a:pt x="50480" y="28550"/>
                  </a:lnTo>
                  <a:lnTo>
                    <a:pt x="51661" y="28550"/>
                  </a:lnTo>
                  <a:lnTo>
                    <a:pt x="59716" y="14634"/>
                  </a:lnTo>
                  <a:lnTo>
                    <a:pt x="51661" y="0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4"/>
            <p:cNvSpPr/>
            <p:nvPr/>
          </p:nvSpPr>
          <p:spPr>
            <a:xfrm>
              <a:off x="3461704" y="1970699"/>
              <a:ext cx="112263" cy="397886"/>
            </a:xfrm>
            <a:custGeom>
              <a:rect b="b" l="l" r="r" t="t"/>
              <a:pathLst>
                <a:path extrusionOk="0" fill="none" h="20032" w="5652">
                  <a:moveTo>
                    <a:pt x="1" y="0"/>
                  </a:moveTo>
                  <a:lnTo>
                    <a:pt x="5652" y="10248"/>
                  </a:lnTo>
                  <a:lnTo>
                    <a:pt x="1" y="20032"/>
                  </a:ln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42171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4"/>
            <p:cNvSpPr/>
            <p:nvPr/>
          </p:nvSpPr>
          <p:spPr>
            <a:xfrm>
              <a:off x="5702373" y="3454984"/>
              <a:ext cx="113097" cy="397886"/>
            </a:xfrm>
            <a:custGeom>
              <a:rect b="b" l="l" r="r" t="t"/>
              <a:pathLst>
                <a:path extrusionOk="0" fill="none" h="20032" w="5694">
                  <a:moveTo>
                    <a:pt x="0" y="0"/>
                  </a:moveTo>
                  <a:lnTo>
                    <a:pt x="5693" y="10290"/>
                  </a:lnTo>
                  <a:lnTo>
                    <a:pt x="0" y="20032"/>
                  </a:ln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42171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4"/>
            <p:cNvSpPr/>
            <p:nvPr/>
          </p:nvSpPr>
          <p:spPr>
            <a:xfrm>
              <a:off x="5569195" y="1970699"/>
              <a:ext cx="112263" cy="397051"/>
            </a:xfrm>
            <a:custGeom>
              <a:rect b="b" l="l" r="r" t="t"/>
              <a:pathLst>
                <a:path extrusionOk="0" fill="none" h="19990" w="5652">
                  <a:moveTo>
                    <a:pt x="5651" y="19990"/>
                  </a:moveTo>
                  <a:lnTo>
                    <a:pt x="0" y="9742"/>
                  </a:lnTo>
                  <a:lnTo>
                    <a:pt x="5651" y="0"/>
                  </a:ln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42171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4"/>
            <p:cNvSpPr/>
            <p:nvPr/>
          </p:nvSpPr>
          <p:spPr>
            <a:xfrm>
              <a:off x="3320144" y="3455818"/>
              <a:ext cx="112263" cy="397051"/>
            </a:xfrm>
            <a:custGeom>
              <a:rect b="b" l="l" r="r" t="t"/>
              <a:pathLst>
                <a:path extrusionOk="0" fill="none" h="19990" w="5652">
                  <a:moveTo>
                    <a:pt x="5652" y="19990"/>
                  </a:moveTo>
                  <a:lnTo>
                    <a:pt x="1" y="9742"/>
                  </a:lnTo>
                  <a:lnTo>
                    <a:pt x="5652" y="0"/>
                  </a:ln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42171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Google Shape;1717;p54"/>
          <p:cNvGrpSpPr/>
          <p:nvPr/>
        </p:nvGrpSpPr>
        <p:grpSpPr>
          <a:xfrm>
            <a:off x="8084322" y="1055184"/>
            <a:ext cx="575349" cy="573912"/>
            <a:chOff x="6960728" y="989281"/>
            <a:chExt cx="326698" cy="325864"/>
          </a:xfrm>
        </p:grpSpPr>
        <p:sp>
          <p:nvSpPr>
            <p:cNvPr id="1718" name="Google Shape;1718;p54"/>
            <p:cNvSpPr/>
            <p:nvPr/>
          </p:nvSpPr>
          <p:spPr>
            <a:xfrm>
              <a:off x="6960728" y="989281"/>
              <a:ext cx="326698" cy="325864"/>
            </a:xfrm>
            <a:custGeom>
              <a:rect b="b" l="l" r="r" t="t"/>
              <a:pathLst>
                <a:path extrusionOk="0" fill="none" h="16406" w="16448">
                  <a:moveTo>
                    <a:pt x="16447" y="8224"/>
                  </a:moveTo>
                  <a:lnTo>
                    <a:pt x="16405" y="9067"/>
                  </a:lnTo>
                  <a:lnTo>
                    <a:pt x="16068" y="10670"/>
                  </a:lnTo>
                  <a:lnTo>
                    <a:pt x="15435" y="12146"/>
                  </a:lnTo>
                  <a:lnTo>
                    <a:pt x="14550" y="13453"/>
                  </a:lnTo>
                  <a:lnTo>
                    <a:pt x="13453" y="14550"/>
                  </a:lnTo>
                  <a:lnTo>
                    <a:pt x="12146" y="15435"/>
                  </a:lnTo>
                  <a:lnTo>
                    <a:pt x="10670" y="16068"/>
                  </a:lnTo>
                  <a:lnTo>
                    <a:pt x="9067" y="16405"/>
                  </a:lnTo>
                  <a:lnTo>
                    <a:pt x="8224" y="16405"/>
                  </a:lnTo>
                  <a:lnTo>
                    <a:pt x="7381" y="16405"/>
                  </a:lnTo>
                  <a:lnTo>
                    <a:pt x="5778" y="16068"/>
                  </a:lnTo>
                  <a:lnTo>
                    <a:pt x="4302" y="15435"/>
                  </a:lnTo>
                  <a:lnTo>
                    <a:pt x="2995" y="14550"/>
                  </a:lnTo>
                  <a:lnTo>
                    <a:pt x="1856" y="13453"/>
                  </a:lnTo>
                  <a:lnTo>
                    <a:pt x="971" y="12146"/>
                  </a:lnTo>
                  <a:lnTo>
                    <a:pt x="380" y="10670"/>
                  </a:lnTo>
                  <a:lnTo>
                    <a:pt x="43" y="9067"/>
                  </a:lnTo>
                  <a:lnTo>
                    <a:pt x="1" y="8224"/>
                  </a:lnTo>
                  <a:lnTo>
                    <a:pt x="43" y="7380"/>
                  </a:lnTo>
                  <a:lnTo>
                    <a:pt x="380" y="5778"/>
                  </a:lnTo>
                  <a:lnTo>
                    <a:pt x="971" y="4302"/>
                  </a:lnTo>
                  <a:lnTo>
                    <a:pt x="1856" y="2995"/>
                  </a:lnTo>
                  <a:lnTo>
                    <a:pt x="2995" y="1856"/>
                  </a:lnTo>
                  <a:lnTo>
                    <a:pt x="4302" y="970"/>
                  </a:lnTo>
                  <a:lnTo>
                    <a:pt x="5778" y="338"/>
                  </a:lnTo>
                  <a:lnTo>
                    <a:pt x="7381" y="43"/>
                  </a:lnTo>
                  <a:lnTo>
                    <a:pt x="8224" y="0"/>
                  </a:lnTo>
                  <a:lnTo>
                    <a:pt x="9067" y="43"/>
                  </a:lnTo>
                  <a:lnTo>
                    <a:pt x="10670" y="338"/>
                  </a:lnTo>
                  <a:lnTo>
                    <a:pt x="12146" y="970"/>
                  </a:lnTo>
                  <a:lnTo>
                    <a:pt x="13453" y="1856"/>
                  </a:lnTo>
                  <a:lnTo>
                    <a:pt x="14550" y="2995"/>
                  </a:lnTo>
                  <a:lnTo>
                    <a:pt x="15435" y="4302"/>
                  </a:lnTo>
                  <a:lnTo>
                    <a:pt x="16068" y="5778"/>
                  </a:lnTo>
                  <a:lnTo>
                    <a:pt x="16405" y="7380"/>
                  </a:lnTo>
                  <a:lnTo>
                    <a:pt x="16447" y="8224"/>
                  </a:lnTo>
                  <a:close/>
                </a:path>
              </a:pathLst>
            </a:custGeom>
            <a:noFill/>
            <a:ln cap="flat" cmpd="sng" w="13700">
              <a:solidFill>
                <a:srgbClr val="9E9E9E"/>
              </a:solidFill>
              <a:prstDash val="solid"/>
              <a:miter lim="42171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4"/>
            <p:cNvSpPr/>
            <p:nvPr/>
          </p:nvSpPr>
          <p:spPr>
            <a:xfrm>
              <a:off x="7041152" y="1103193"/>
              <a:ext cx="157490" cy="90494"/>
            </a:xfrm>
            <a:custGeom>
              <a:rect b="b" l="l" r="r" t="t"/>
              <a:pathLst>
                <a:path extrusionOk="0" h="4556" w="7929">
                  <a:moveTo>
                    <a:pt x="4259" y="1"/>
                  </a:moveTo>
                  <a:lnTo>
                    <a:pt x="3500" y="85"/>
                  </a:lnTo>
                  <a:lnTo>
                    <a:pt x="2825" y="422"/>
                  </a:lnTo>
                  <a:lnTo>
                    <a:pt x="2235" y="1013"/>
                  </a:lnTo>
                  <a:lnTo>
                    <a:pt x="2024" y="1392"/>
                  </a:lnTo>
                  <a:lnTo>
                    <a:pt x="1813" y="1350"/>
                  </a:lnTo>
                  <a:lnTo>
                    <a:pt x="1603" y="1308"/>
                  </a:lnTo>
                  <a:lnTo>
                    <a:pt x="1223" y="1350"/>
                  </a:lnTo>
                  <a:lnTo>
                    <a:pt x="633" y="1603"/>
                  </a:lnTo>
                  <a:lnTo>
                    <a:pt x="211" y="2067"/>
                  </a:lnTo>
                  <a:lnTo>
                    <a:pt x="0" y="2615"/>
                  </a:lnTo>
                  <a:lnTo>
                    <a:pt x="0" y="3248"/>
                  </a:lnTo>
                  <a:lnTo>
                    <a:pt x="211" y="3796"/>
                  </a:lnTo>
                  <a:lnTo>
                    <a:pt x="633" y="4260"/>
                  </a:lnTo>
                  <a:lnTo>
                    <a:pt x="1223" y="4513"/>
                  </a:lnTo>
                  <a:lnTo>
                    <a:pt x="1603" y="4555"/>
                  </a:lnTo>
                  <a:lnTo>
                    <a:pt x="6747" y="4555"/>
                  </a:lnTo>
                  <a:lnTo>
                    <a:pt x="7043" y="4513"/>
                  </a:lnTo>
                  <a:lnTo>
                    <a:pt x="7507" y="4302"/>
                  </a:lnTo>
                  <a:lnTo>
                    <a:pt x="7928" y="3754"/>
                  </a:lnTo>
                  <a:lnTo>
                    <a:pt x="7928" y="2868"/>
                  </a:lnTo>
                  <a:lnTo>
                    <a:pt x="7507" y="2320"/>
                  </a:lnTo>
                  <a:lnTo>
                    <a:pt x="7043" y="2109"/>
                  </a:lnTo>
                  <a:lnTo>
                    <a:pt x="6705" y="2109"/>
                  </a:lnTo>
                  <a:lnTo>
                    <a:pt x="6621" y="1645"/>
                  </a:lnTo>
                  <a:lnTo>
                    <a:pt x="6241" y="928"/>
                  </a:lnTo>
                  <a:lnTo>
                    <a:pt x="5693" y="422"/>
                  </a:lnTo>
                  <a:lnTo>
                    <a:pt x="5018" y="85"/>
                  </a:lnTo>
                  <a:lnTo>
                    <a:pt x="4259" y="1"/>
                  </a:lnTo>
                  <a:close/>
                </a:path>
              </a:pathLst>
            </a:custGeom>
            <a:solidFill>
              <a:srgbClr val="F37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0" name="Google Shape;1720;p54"/>
          <p:cNvGrpSpPr/>
          <p:nvPr/>
        </p:nvGrpSpPr>
        <p:grpSpPr>
          <a:xfrm>
            <a:off x="457586" y="1051560"/>
            <a:ext cx="575995" cy="575998"/>
            <a:chOff x="2469612" y="985846"/>
            <a:chExt cx="325844" cy="325864"/>
          </a:xfrm>
        </p:grpSpPr>
        <p:sp>
          <p:nvSpPr>
            <p:cNvPr id="1721" name="Google Shape;1721;p54"/>
            <p:cNvSpPr/>
            <p:nvPr/>
          </p:nvSpPr>
          <p:spPr>
            <a:xfrm>
              <a:off x="2601121" y="1088873"/>
              <a:ext cx="67016" cy="67036"/>
            </a:xfrm>
            <a:custGeom>
              <a:rect b="b" l="l" r="r" t="t"/>
              <a:pathLst>
                <a:path extrusionOk="0" h="3375" w="3374">
                  <a:moveTo>
                    <a:pt x="1350" y="1"/>
                  </a:moveTo>
                  <a:lnTo>
                    <a:pt x="759" y="254"/>
                  </a:lnTo>
                  <a:lnTo>
                    <a:pt x="295" y="718"/>
                  </a:lnTo>
                  <a:lnTo>
                    <a:pt x="42" y="1308"/>
                  </a:lnTo>
                  <a:lnTo>
                    <a:pt x="0" y="1688"/>
                  </a:lnTo>
                  <a:lnTo>
                    <a:pt x="42" y="2025"/>
                  </a:lnTo>
                  <a:lnTo>
                    <a:pt x="295" y="2616"/>
                  </a:lnTo>
                  <a:lnTo>
                    <a:pt x="759" y="3079"/>
                  </a:lnTo>
                  <a:lnTo>
                    <a:pt x="1350" y="3333"/>
                  </a:lnTo>
                  <a:lnTo>
                    <a:pt x="1687" y="3375"/>
                  </a:lnTo>
                  <a:lnTo>
                    <a:pt x="2024" y="3333"/>
                  </a:lnTo>
                  <a:lnTo>
                    <a:pt x="2657" y="3079"/>
                  </a:lnTo>
                  <a:lnTo>
                    <a:pt x="3121" y="2616"/>
                  </a:lnTo>
                  <a:lnTo>
                    <a:pt x="3374" y="2025"/>
                  </a:lnTo>
                  <a:lnTo>
                    <a:pt x="3374" y="1688"/>
                  </a:lnTo>
                  <a:lnTo>
                    <a:pt x="3374" y="1308"/>
                  </a:lnTo>
                  <a:lnTo>
                    <a:pt x="3121" y="718"/>
                  </a:lnTo>
                  <a:lnTo>
                    <a:pt x="2657" y="254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4"/>
            <p:cNvSpPr/>
            <p:nvPr/>
          </p:nvSpPr>
          <p:spPr>
            <a:xfrm>
              <a:off x="2579332" y="1155889"/>
              <a:ext cx="111429" cy="51960"/>
            </a:xfrm>
            <a:custGeom>
              <a:rect b="b" l="l" r="r" t="t"/>
              <a:pathLst>
                <a:path extrusionOk="0" h="2616" w="5610">
                  <a:moveTo>
                    <a:pt x="2278" y="1"/>
                  </a:moveTo>
                  <a:lnTo>
                    <a:pt x="1308" y="338"/>
                  </a:lnTo>
                  <a:lnTo>
                    <a:pt x="549" y="1013"/>
                  </a:lnTo>
                  <a:lnTo>
                    <a:pt x="43" y="1983"/>
                  </a:lnTo>
                  <a:lnTo>
                    <a:pt x="1" y="2615"/>
                  </a:lnTo>
                  <a:lnTo>
                    <a:pt x="5609" y="2615"/>
                  </a:lnTo>
                  <a:lnTo>
                    <a:pt x="5525" y="1983"/>
                  </a:lnTo>
                  <a:lnTo>
                    <a:pt x="5019" y="1013"/>
                  </a:lnTo>
                  <a:lnTo>
                    <a:pt x="4260" y="338"/>
                  </a:lnTo>
                  <a:lnTo>
                    <a:pt x="3290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4"/>
            <p:cNvSpPr/>
            <p:nvPr/>
          </p:nvSpPr>
          <p:spPr>
            <a:xfrm>
              <a:off x="2469612" y="985846"/>
              <a:ext cx="325844" cy="325864"/>
            </a:xfrm>
            <a:custGeom>
              <a:rect b="b" l="l" r="r" t="t"/>
              <a:pathLst>
                <a:path extrusionOk="0" fill="none" h="16406" w="16405">
                  <a:moveTo>
                    <a:pt x="16405" y="8224"/>
                  </a:moveTo>
                  <a:lnTo>
                    <a:pt x="16405" y="9068"/>
                  </a:lnTo>
                  <a:lnTo>
                    <a:pt x="16067" y="10670"/>
                  </a:lnTo>
                  <a:lnTo>
                    <a:pt x="15435" y="12146"/>
                  </a:lnTo>
                  <a:lnTo>
                    <a:pt x="14549" y="13454"/>
                  </a:lnTo>
                  <a:lnTo>
                    <a:pt x="13453" y="14550"/>
                  </a:lnTo>
                  <a:lnTo>
                    <a:pt x="12146" y="15436"/>
                  </a:lnTo>
                  <a:lnTo>
                    <a:pt x="10670" y="16068"/>
                  </a:lnTo>
                  <a:lnTo>
                    <a:pt x="9067" y="16406"/>
                  </a:lnTo>
                  <a:lnTo>
                    <a:pt x="8224" y="16406"/>
                  </a:lnTo>
                  <a:lnTo>
                    <a:pt x="7380" y="16406"/>
                  </a:lnTo>
                  <a:lnTo>
                    <a:pt x="5778" y="16068"/>
                  </a:lnTo>
                  <a:lnTo>
                    <a:pt x="4302" y="15436"/>
                  </a:lnTo>
                  <a:lnTo>
                    <a:pt x="2994" y="14550"/>
                  </a:lnTo>
                  <a:lnTo>
                    <a:pt x="1856" y="13454"/>
                  </a:lnTo>
                  <a:lnTo>
                    <a:pt x="970" y="12146"/>
                  </a:lnTo>
                  <a:lnTo>
                    <a:pt x="380" y="10670"/>
                  </a:lnTo>
                  <a:lnTo>
                    <a:pt x="42" y="9068"/>
                  </a:lnTo>
                  <a:lnTo>
                    <a:pt x="0" y="8224"/>
                  </a:lnTo>
                  <a:lnTo>
                    <a:pt x="42" y="7381"/>
                  </a:lnTo>
                  <a:lnTo>
                    <a:pt x="380" y="5778"/>
                  </a:lnTo>
                  <a:lnTo>
                    <a:pt x="970" y="4302"/>
                  </a:lnTo>
                  <a:lnTo>
                    <a:pt x="1856" y="2995"/>
                  </a:lnTo>
                  <a:lnTo>
                    <a:pt x="2994" y="1856"/>
                  </a:lnTo>
                  <a:lnTo>
                    <a:pt x="4302" y="971"/>
                  </a:lnTo>
                  <a:lnTo>
                    <a:pt x="5778" y="338"/>
                  </a:lnTo>
                  <a:lnTo>
                    <a:pt x="7380" y="43"/>
                  </a:lnTo>
                  <a:lnTo>
                    <a:pt x="8224" y="1"/>
                  </a:lnTo>
                  <a:lnTo>
                    <a:pt x="9067" y="43"/>
                  </a:lnTo>
                  <a:lnTo>
                    <a:pt x="10670" y="338"/>
                  </a:lnTo>
                  <a:lnTo>
                    <a:pt x="12146" y="971"/>
                  </a:lnTo>
                  <a:lnTo>
                    <a:pt x="13453" y="1856"/>
                  </a:lnTo>
                  <a:lnTo>
                    <a:pt x="14549" y="2995"/>
                  </a:lnTo>
                  <a:lnTo>
                    <a:pt x="15435" y="4302"/>
                  </a:lnTo>
                  <a:lnTo>
                    <a:pt x="16067" y="5778"/>
                  </a:lnTo>
                  <a:lnTo>
                    <a:pt x="16405" y="7381"/>
                  </a:lnTo>
                  <a:lnTo>
                    <a:pt x="16405" y="8224"/>
                  </a:lnTo>
                  <a:close/>
                </a:path>
              </a:pathLst>
            </a:custGeom>
            <a:noFill/>
            <a:ln cap="flat" cmpd="sng" w="13700">
              <a:solidFill>
                <a:srgbClr val="9E9E9E"/>
              </a:solidFill>
              <a:prstDash val="solid"/>
              <a:miter lim="42171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54"/>
          <p:cNvGrpSpPr/>
          <p:nvPr/>
        </p:nvGrpSpPr>
        <p:grpSpPr>
          <a:xfrm>
            <a:off x="8083997" y="4010743"/>
            <a:ext cx="575998" cy="575995"/>
            <a:chOff x="6760227" y="4129932"/>
            <a:chExt cx="325864" cy="325844"/>
          </a:xfrm>
        </p:grpSpPr>
        <p:sp>
          <p:nvSpPr>
            <p:cNvPr id="1725" name="Google Shape;1725;p54"/>
            <p:cNvSpPr/>
            <p:nvPr/>
          </p:nvSpPr>
          <p:spPr>
            <a:xfrm>
              <a:off x="6760227" y="4129932"/>
              <a:ext cx="325864" cy="325844"/>
            </a:xfrm>
            <a:custGeom>
              <a:rect b="b" l="l" r="r" t="t"/>
              <a:pathLst>
                <a:path extrusionOk="0" fill="none" h="16405" w="16406">
                  <a:moveTo>
                    <a:pt x="16406" y="8181"/>
                  </a:moveTo>
                  <a:lnTo>
                    <a:pt x="16406" y="9025"/>
                  </a:lnTo>
                  <a:lnTo>
                    <a:pt x="16068" y="10627"/>
                  </a:lnTo>
                  <a:lnTo>
                    <a:pt x="15436" y="12103"/>
                  </a:lnTo>
                  <a:lnTo>
                    <a:pt x="14550" y="13411"/>
                  </a:lnTo>
                  <a:lnTo>
                    <a:pt x="13454" y="14549"/>
                  </a:lnTo>
                  <a:lnTo>
                    <a:pt x="12146" y="15435"/>
                  </a:lnTo>
                  <a:lnTo>
                    <a:pt x="10670" y="16025"/>
                  </a:lnTo>
                  <a:lnTo>
                    <a:pt x="9068" y="16363"/>
                  </a:lnTo>
                  <a:lnTo>
                    <a:pt x="8224" y="16405"/>
                  </a:lnTo>
                  <a:lnTo>
                    <a:pt x="7381" y="16363"/>
                  </a:lnTo>
                  <a:lnTo>
                    <a:pt x="5778" y="16025"/>
                  </a:lnTo>
                  <a:lnTo>
                    <a:pt x="4302" y="15435"/>
                  </a:lnTo>
                  <a:lnTo>
                    <a:pt x="2995" y="14549"/>
                  </a:lnTo>
                  <a:lnTo>
                    <a:pt x="1857" y="13411"/>
                  </a:lnTo>
                  <a:lnTo>
                    <a:pt x="971" y="12103"/>
                  </a:lnTo>
                  <a:lnTo>
                    <a:pt x="381" y="10627"/>
                  </a:lnTo>
                  <a:lnTo>
                    <a:pt x="43" y="9025"/>
                  </a:lnTo>
                  <a:lnTo>
                    <a:pt x="1" y="8181"/>
                  </a:lnTo>
                  <a:lnTo>
                    <a:pt x="43" y="7338"/>
                  </a:lnTo>
                  <a:lnTo>
                    <a:pt x="381" y="5735"/>
                  </a:lnTo>
                  <a:lnTo>
                    <a:pt x="971" y="4259"/>
                  </a:lnTo>
                  <a:lnTo>
                    <a:pt x="1857" y="2952"/>
                  </a:lnTo>
                  <a:lnTo>
                    <a:pt x="2995" y="1856"/>
                  </a:lnTo>
                  <a:lnTo>
                    <a:pt x="4302" y="970"/>
                  </a:lnTo>
                  <a:lnTo>
                    <a:pt x="5778" y="338"/>
                  </a:lnTo>
                  <a:lnTo>
                    <a:pt x="7381" y="0"/>
                  </a:lnTo>
                  <a:lnTo>
                    <a:pt x="8224" y="0"/>
                  </a:lnTo>
                  <a:lnTo>
                    <a:pt x="9068" y="0"/>
                  </a:lnTo>
                  <a:lnTo>
                    <a:pt x="10670" y="338"/>
                  </a:lnTo>
                  <a:lnTo>
                    <a:pt x="12146" y="970"/>
                  </a:lnTo>
                  <a:lnTo>
                    <a:pt x="13454" y="1856"/>
                  </a:lnTo>
                  <a:lnTo>
                    <a:pt x="14550" y="2952"/>
                  </a:lnTo>
                  <a:lnTo>
                    <a:pt x="15436" y="4259"/>
                  </a:lnTo>
                  <a:lnTo>
                    <a:pt x="16068" y="5735"/>
                  </a:lnTo>
                  <a:lnTo>
                    <a:pt x="16406" y="7338"/>
                  </a:lnTo>
                  <a:lnTo>
                    <a:pt x="16406" y="8181"/>
                  </a:lnTo>
                  <a:close/>
                </a:path>
              </a:pathLst>
            </a:custGeom>
            <a:noFill/>
            <a:ln cap="flat" cmpd="sng" w="13700">
              <a:solidFill>
                <a:srgbClr val="9E9E9E"/>
              </a:solidFill>
              <a:prstDash val="solid"/>
              <a:miter lim="42171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4"/>
            <p:cNvSpPr/>
            <p:nvPr/>
          </p:nvSpPr>
          <p:spPr>
            <a:xfrm>
              <a:off x="6861585" y="4261848"/>
              <a:ext cx="26834" cy="62011"/>
            </a:xfrm>
            <a:custGeom>
              <a:rect b="b" l="l" r="r" t="t"/>
              <a:pathLst>
                <a:path extrusionOk="0" h="3122" w="1351">
                  <a:moveTo>
                    <a:pt x="254" y="1"/>
                  </a:moveTo>
                  <a:lnTo>
                    <a:pt x="85" y="43"/>
                  </a:lnTo>
                  <a:lnTo>
                    <a:pt x="1" y="254"/>
                  </a:lnTo>
                  <a:lnTo>
                    <a:pt x="1" y="2869"/>
                  </a:lnTo>
                  <a:lnTo>
                    <a:pt x="85" y="3079"/>
                  </a:lnTo>
                  <a:lnTo>
                    <a:pt x="254" y="3122"/>
                  </a:lnTo>
                  <a:lnTo>
                    <a:pt x="1097" y="3122"/>
                  </a:lnTo>
                  <a:lnTo>
                    <a:pt x="1308" y="3079"/>
                  </a:lnTo>
                  <a:lnTo>
                    <a:pt x="1350" y="2869"/>
                  </a:lnTo>
                  <a:lnTo>
                    <a:pt x="1350" y="254"/>
                  </a:lnTo>
                  <a:lnTo>
                    <a:pt x="1308" y="4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4"/>
            <p:cNvSpPr/>
            <p:nvPr/>
          </p:nvSpPr>
          <p:spPr>
            <a:xfrm>
              <a:off x="6905978" y="4235044"/>
              <a:ext cx="26834" cy="115620"/>
            </a:xfrm>
            <a:custGeom>
              <a:rect b="b" l="l" r="r" t="t"/>
              <a:pathLst>
                <a:path extrusionOk="0" h="5821" w="1351">
                  <a:moveTo>
                    <a:pt x="254" y="1"/>
                  </a:moveTo>
                  <a:lnTo>
                    <a:pt x="85" y="85"/>
                  </a:lnTo>
                  <a:lnTo>
                    <a:pt x="1" y="254"/>
                  </a:lnTo>
                  <a:lnTo>
                    <a:pt x="1" y="5610"/>
                  </a:lnTo>
                  <a:lnTo>
                    <a:pt x="85" y="5778"/>
                  </a:lnTo>
                  <a:lnTo>
                    <a:pt x="254" y="5821"/>
                  </a:lnTo>
                  <a:lnTo>
                    <a:pt x="1139" y="5821"/>
                  </a:lnTo>
                  <a:lnTo>
                    <a:pt x="1308" y="5778"/>
                  </a:lnTo>
                  <a:lnTo>
                    <a:pt x="1350" y="5610"/>
                  </a:lnTo>
                  <a:lnTo>
                    <a:pt x="1350" y="254"/>
                  </a:lnTo>
                  <a:lnTo>
                    <a:pt x="1308" y="85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4"/>
            <p:cNvSpPr/>
            <p:nvPr/>
          </p:nvSpPr>
          <p:spPr>
            <a:xfrm>
              <a:off x="6951225" y="4244260"/>
              <a:ext cx="25980" cy="97187"/>
            </a:xfrm>
            <a:custGeom>
              <a:rect b="b" l="l" r="r" t="t"/>
              <a:pathLst>
                <a:path extrusionOk="0" h="4893" w="1308">
                  <a:moveTo>
                    <a:pt x="211" y="1"/>
                  </a:moveTo>
                  <a:lnTo>
                    <a:pt x="42" y="43"/>
                  </a:lnTo>
                  <a:lnTo>
                    <a:pt x="0" y="212"/>
                  </a:lnTo>
                  <a:lnTo>
                    <a:pt x="0" y="4682"/>
                  </a:lnTo>
                  <a:lnTo>
                    <a:pt x="42" y="4850"/>
                  </a:lnTo>
                  <a:lnTo>
                    <a:pt x="211" y="4893"/>
                  </a:lnTo>
                  <a:lnTo>
                    <a:pt x="1097" y="4893"/>
                  </a:lnTo>
                  <a:lnTo>
                    <a:pt x="1265" y="4850"/>
                  </a:lnTo>
                  <a:lnTo>
                    <a:pt x="1307" y="4682"/>
                  </a:lnTo>
                  <a:lnTo>
                    <a:pt x="1307" y="212"/>
                  </a:lnTo>
                  <a:lnTo>
                    <a:pt x="1265" y="4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9" name="Google Shape;1729;p54"/>
          <p:cNvGrpSpPr/>
          <p:nvPr/>
        </p:nvGrpSpPr>
        <p:grpSpPr>
          <a:xfrm>
            <a:off x="457210" y="4010743"/>
            <a:ext cx="576002" cy="575995"/>
            <a:chOff x="2223336" y="4130294"/>
            <a:chExt cx="326698" cy="325844"/>
          </a:xfrm>
        </p:grpSpPr>
        <p:sp>
          <p:nvSpPr>
            <p:cNvPr id="1730" name="Google Shape;1730;p54"/>
            <p:cNvSpPr/>
            <p:nvPr/>
          </p:nvSpPr>
          <p:spPr>
            <a:xfrm>
              <a:off x="2223336" y="4130294"/>
              <a:ext cx="326698" cy="325844"/>
            </a:xfrm>
            <a:custGeom>
              <a:rect b="b" l="l" r="r" t="t"/>
              <a:pathLst>
                <a:path extrusionOk="0" fill="none" h="16405" w="16448">
                  <a:moveTo>
                    <a:pt x="16448" y="8224"/>
                  </a:moveTo>
                  <a:lnTo>
                    <a:pt x="16405" y="9067"/>
                  </a:lnTo>
                  <a:lnTo>
                    <a:pt x="16068" y="10670"/>
                  </a:lnTo>
                  <a:lnTo>
                    <a:pt x="15436" y="12146"/>
                  </a:lnTo>
                  <a:lnTo>
                    <a:pt x="14550" y="13453"/>
                  </a:lnTo>
                  <a:lnTo>
                    <a:pt x="13453" y="14549"/>
                  </a:lnTo>
                  <a:lnTo>
                    <a:pt x="12146" y="15435"/>
                  </a:lnTo>
                  <a:lnTo>
                    <a:pt x="10670" y="16068"/>
                  </a:lnTo>
                  <a:lnTo>
                    <a:pt x="9068" y="16405"/>
                  </a:lnTo>
                  <a:lnTo>
                    <a:pt x="8224" y="16405"/>
                  </a:lnTo>
                  <a:lnTo>
                    <a:pt x="7381" y="16405"/>
                  </a:lnTo>
                  <a:lnTo>
                    <a:pt x="5778" y="16068"/>
                  </a:lnTo>
                  <a:lnTo>
                    <a:pt x="4302" y="15435"/>
                  </a:lnTo>
                  <a:lnTo>
                    <a:pt x="2995" y="14549"/>
                  </a:lnTo>
                  <a:lnTo>
                    <a:pt x="1856" y="13453"/>
                  </a:lnTo>
                  <a:lnTo>
                    <a:pt x="971" y="12146"/>
                  </a:lnTo>
                  <a:lnTo>
                    <a:pt x="380" y="10670"/>
                  </a:lnTo>
                  <a:lnTo>
                    <a:pt x="43" y="9067"/>
                  </a:lnTo>
                  <a:lnTo>
                    <a:pt x="1" y="8224"/>
                  </a:lnTo>
                  <a:lnTo>
                    <a:pt x="43" y="7380"/>
                  </a:lnTo>
                  <a:lnTo>
                    <a:pt x="380" y="5778"/>
                  </a:lnTo>
                  <a:lnTo>
                    <a:pt x="971" y="4302"/>
                  </a:lnTo>
                  <a:lnTo>
                    <a:pt x="1856" y="2994"/>
                  </a:lnTo>
                  <a:lnTo>
                    <a:pt x="2995" y="1856"/>
                  </a:lnTo>
                  <a:lnTo>
                    <a:pt x="4302" y="970"/>
                  </a:lnTo>
                  <a:lnTo>
                    <a:pt x="5778" y="338"/>
                  </a:lnTo>
                  <a:lnTo>
                    <a:pt x="7381" y="42"/>
                  </a:lnTo>
                  <a:lnTo>
                    <a:pt x="8224" y="0"/>
                  </a:lnTo>
                  <a:lnTo>
                    <a:pt x="9068" y="42"/>
                  </a:lnTo>
                  <a:lnTo>
                    <a:pt x="10670" y="338"/>
                  </a:lnTo>
                  <a:lnTo>
                    <a:pt x="12146" y="970"/>
                  </a:lnTo>
                  <a:lnTo>
                    <a:pt x="13453" y="1856"/>
                  </a:lnTo>
                  <a:lnTo>
                    <a:pt x="14550" y="2994"/>
                  </a:lnTo>
                  <a:lnTo>
                    <a:pt x="15436" y="4302"/>
                  </a:lnTo>
                  <a:lnTo>
                    <a:pt x="16068" y="5778"/>
                  </a:lnTo>
                  <a:lnTo>
                    <a:pt x="16405" y="7380"/>
                  </a:lnTo>
                  <a:lnTo>
                    <a:pt x="16448" y="8224"/>
                  </a:lnTo>
                  <a:close/>
                </a:path>
              </a:pathLst>
            </a:custGeom>
            <a:noFill/>
            <a:ln cap="flat" cmpd="sng" w="13700">
              <a:solidFill>
                <a:srgbClr val="9E9E9E"/>
              </a:solidFill>
              <a:prstDash val="solid"/>
              <a:miter lim="42171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4"/>
            <p:cNvSpPr/>
            <p:nvPr/>
          </p:nvSpPr>
          <p:spPr>
            <a:xfrm>
              <a:off x="2307097" y="4217401"/>
              <a:ext cx="151630" cy="151630"/>
            </a:xfrm>
            <a:custGeom>
              <a:rect b="b" l="l" r="r" t="t"/>
              <a:pathLst>
                <a:path extrusionOk="0" h="7634" w="7634">
                  <a:moveTo>
                    <a:pt x="5778" y="0"/>
                  </a:moveTo>
                  <a:lnTo>
                    <a:pt x="5315" y="43"/>
                  </a:lnTo>
                  <a:lnTo>
                    <a:pt x="4555" y="464"/>
                  </a:lnTo>
                  <a:lnTo>
                    <a:pt x="4092" y="1139"/>
                  </a:lnTo>
                  <a:lnTo>
                    <a:pt x="3965" y="1983"/>
                  </a:lnTo>
                  <a:lnTo>
                    <a:pt x="4049" y="2404"/>
                  </a:lnTo>
                  <a:lnTo>
                    <a:pt x="4092" y="2531"/>
                  </a:lnTo>
                  <a:lnTo>
                    <a:pt x="4007" y="2657"/>
                  </a:lnTo>
                  <a:lnTo>
                    <a:pt x="2658" y="4007"/>
                  </a:lnTo>
                  <a:lnTo>
                    <a:pt x="2573" y="4049"/>
                  </a:lnTo>
                  <a:lnTo>
                    <a:pt x="2447" y="4049"/>
                  </a:lnTo>
                  <a:lnTo>
                    <a:pt x="1941" y="3922"/>
                  </a:lnTo>
                  <a:lnTo>
                    <a:pt x="1013" y="4133"/>
                  </a:lnTo>
                  <a:lnTo>
                    <a:pt x="591" y="4428"/>
                  </a:lnTo>
                  <a:lnTo>
                    <a:pt x="338" y="4724"/>
                  </a:lnTo>
                  <a:lnTo>
                    <a:pt x="43" y="5356"/>
                  </a:lnTo>
                  <a:lnTo>
                    <a:pt x="1" y="5736"/>
                  </a:lnTo>
                  <a:lnTo>
                    <a:pt x="43" y="5862"/>
                  </a:lnTo>
                  <a:lnTo>
                    <a:pt x="254" y="5947"/>
                  </a:lnTo>
                  <a:lnTo>
                    <a:pt x="380" y="5904"/>
                  </a:lnTo>
                  <a:lnTo>
                    <a:pt x="1055" y="5188"/>
                  </a:lnTo>
                  <a:lnTo>
                    <a:pt x="1224" y="5103"/>
                  </a:lnTo>
                  <a:lnTo>
                    <a:pt x="1393" y="5188"/>
                  </a:lnTo>
                  <a:lnTo>
                    <a:pt x="2405" y="6242"/>
                  </a:lnTo>
                  <a:lnTo>
                    <a:pt x="2489" y="6411"/>
                  </a:lnTo>
                  <a:lnTo>
                    <a:pt x="2405" y="6537"/>
                  </a:lnTo>
                  <a:lnTo>
                    <a:pt x="1730" y="7254"/>
                  </a:lnTo>
                  <a:lnTo>
                    <a:pt x="1646" y="7338"/>
                  </a:lnTo>
                  <a:lnTo>
                    <a:pt x="1730" y="7591"/>
                  </a:lnTo>
                  <a:lnTo>
                    <a:pt x="1899" y="7634"/>
                  </a:lnTo>
                  <a:lnTo>
                    <a:pt x="2363" y="7549"/>
                  </a:lnTo>
                  <a:lnTo>
                    <a:pt x="3079" y="7170"/>
                  </a:lnTo>
                  <a:lnTo>
                    <a:pt x="3586" y="6453"/>
                  </a:lnTo>
                  <a:lnTo>
                    <a:pt x="3712" y="5609"/>
                  </a:lnTo>
                  <a:lnTo>
                    <a:pt x="3586" y="5188"/>
                  </a:lnTo>
                  <a:lnTo>
                    <a:pt x="3543" y="5061"/>
                  </a:lnTo>
                  <a:lnTo>
                    <a:pt x="3628" y="4977"/>
                  </a:lnTo>
                  <a:lnTo>
                    <a:pt x="5019" y="3627"/>
                  </a:lnTo>
                  <a:lnTo>
                    <a:pt x="5104" y="3543"/>
                  </a:lnTo>
                  <a:lnTo>
                    <a:pt x="5230" y="3543"/>
                  </a:lnTo>
                  <a:lnTo>
                    <a:pt x="5736" y="3669"/>
                  </a:lnTo>
                  <a:lnTo>
                    <a:pt x="6664" y="3459"/>
                  </a:lnTo>
                  <a:lnTo>
                    <a:pt x="7044" y="3163"/>
                  </a:lnTo>
                  <a:lnTo>
                    <a:pt x="7297" y="2910"/>
                  </a:lnTo>
                  <a:lnTo>
                    <a:pt x="7592" y="2236"/>
                  </a:lnTo>
                  <a:lnTo>
                    <a:pt x="7634" y="1898"/>
                  </a:lnTo>
                  <a:lnTo>
                    <a:pt x="7592" y="1730"/>
                  </a:lnTo>
                  <a:lnTo>
                    <a:pt x="7381" y="1645"/>
                  </a:lnTo>
                  <a:lnTo>
                    <a:pt x="7254" y="1730"/>
                  </a:lnTo>
                  <a:lnTo>
                    <a:pt x="6664" y="2320"/>
                  </a:lnTo>
                  <a:lnTo>
                    <a:pt x="6411" y="2489"/>
                  </a:lnTo>
                  <a:lnTo>
                    <a:pt x="6242" y="2404"/>
                  </a:lnTo>
                  <a:lnTo>
                    <a:pt x="5230" y="1392"/>
                  </a:lnTo>
                  <a:lnTo>
                    <a:pt x="5146" y="1223"/>
                  </a:lnTo>
                  <a:lnTo>
                    <a:pt x="5230" y="1055"/>
                  </a:lnTo>
                  <a:lnTo>
                    <a:pt x="5947" y="380"/>
                  </a:lnTo>
                  <a:lnTo>
                    <a:pt x="5989" y="254"/>
                  </a:lnTo>
                  <a:lnTo>
                    <a:pt x="5905" y="43"/>
                  </a:lnTo>
                  <a:lnTo>
                    <a:pt x="5778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6547C"/>
                </a:solidFill>
              </a:endParaRPr>
            </a:p>
          </p:txBody>
        </p:sp>
      </p:grpSp>
      <p:sp>
        <p:nvSpPr>
          <p:cNvPr id="1732" name="Google Shape;1732;p54"/>
          <p:cNvSpPr txBox="1"/>
          <p:nvPr/>
        </p:nvSpPr>
        <p:spPr>
          <a:xfrm>
            <a:off x="1032950" y="859525"/>
            <a:ext cx="1522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7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05479"/>
                </a:solidFill>
                <a:latin typeface="Fira Sans"/>
                <a:ea typeface="Fira Sans"/>
                <a:cs typeface="Fira Sans"/>
                <a:sym typeface="Fira Sans"/>
              </a:rPr>
              <a:t>#1</a:t>
            </a:r>
            <a:r>
              <a:rPr lang="en" sz="2600">
                <a:solidFill>
                  <a:srgbClr val="F05479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 sz="1600">
                <a:solidFill>
                  <a:srgbClr val="F05479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600">
              <a:solidFill>
                <a:srgbClr val="F05479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3" name="Google Shape;1733;p54"/>
          <p:cNvSpPr txBox="1"/>
          <p:nvPr/>
        </p:nvSpPr>
        <p:spPr>
          <a:xfrm>
            <a:off x="6519275" y="3823975"/>
            <a:ext cx="1529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2875" wrap="square" tIns="9125">
            <a:noAutofit/>
          </a:bodyPr>
          <a:lstStyle/>
          <a:p>
            <a:pPr indent="0" lvl="0" marL="9144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CBD24"/>
                </a:solidFill>
                <a:latin typeface="Fira Sans"/>
                <a:ea typeface="Fira Sans"/>
                <a:cs typeface="Fira Sans"/>
                <a:sym typeface="Fira Sans"/>
              </a:rPr>
              <a:t>#4 </a:t>
            </a:r>
            <a:r>
              <a:rPr b="1" lang="en" sz="1600">
                <a:solidFill>
                  <a:srgbClr val="FCBD24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000">
              <a:solidFill>
                <a:srgbClr val="FCBD2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4" name="Google Shape;1734;p54"/>
          <p:cNvSpPr txBox="1"/>
          <p:nvPr/>
        </p:nvSpPr>
        <p:spPr>
          <a:xfrm>
            <a:off x="1032950" y="3823975"/>
            <a:ext cx="1967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6547C"/>
                </a:solidFill>
                <a:latin typeface="Fira Sans"/>
                <a:ea typeface="Fira Sans"/>
                <a:cs typeface="Fira Sans"/>
                <a:sym typeface="Fira Sans"/>
              </a:rPr>
              <a:t>#2</a:t>
            </a:r>
            <a:r>
              <a:rPr b="1" lang="en" sz="2200">
                <a:solidFill>
                  <a:srgbClr val="26547C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 sz="1600">
                <a:solidFill>
                  <a:srgbClr val="26547C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000">
              <a:solidFill>
                <a:srgbClr val="26547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5" name="Google Shape;1735;p54"/>
          <p:cNvSpPr txBox="1"/>
          <p:nvPr/>
        </p:nvSpPr>
        <p:spPr>
          <a:xfrm>
            <a:off x="6519357" y="859525"/>
            <a:ext cx="1530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2875" wrap="square" tIns="0">
            <a:noAutofit/>
          </a:bodyPr>
          <a:lstStyle/>
          <a:p>
            <a:pPr indent="0" lvl="0" marL="9144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37694"/>
                </a:solidFill>
                <a:latin typeface="Fira Sans"/>
                <a:ea typeface="Fira Sans"/>
                <a:cs typeface="Fira Sans"/>
                <a:sym typeface="Fira Sans"/>
              </a:rPr>
              <a:t>#3 </a:t>
            </a:r>
            <a:r>
              <a:rPr b="1" lang="en" sz="1600">
                <a:solidFill>
                  <a:srgbClr val="F37694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900">
              <a:solidFill>
                <a:srgbClr val="F3769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6" name="Google Shape;1736;p54"/>
          <p:cNvSpPr txBox="1"/>
          <p:nvPr/>
        </p:nvSpPr>
        <p:spPr>
          <a:xfrm>
            <a:off x="1032950" y="1346999"/>
            <a:ext cx="3240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place, not hot. It’s full of iron oxide dust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7" name="Google Shape;1737;p54"/>
          <p:cNvSpPr txBox="1"/>
          <p:nvPr/>
        </p:nvSpPr>
        <p:spPr>
          <a:xfrm>
            <a:off x="4808975" y="1346998"/>
            <a:ext cx="3240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2875" wrap="square" tIns="0">
            <a:noAutofit/>
          </a:bodyPr>
          <a:lstStyle/>
          <a:p>
            <a:pPr indent="0" lvl="0" marL="9144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is only a bit larger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9144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8" name="Google Shape;1738;p54"/>
          <p:cNvSpPr txBox="1"/>
          <p:nvPr/>
        </p:nvSpPr>
        <p:spPr>
          <a:xfrm>
            <a:off x="1032950" y="4306950"/>
            <a:ext cx="2889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name, but it’s terribly hot, even hotter than Mercury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9" name="Google Shape;1739;p54"/>
          <p:cNvSpPr txBox="1"/>
          <p:nvPr/>
        </p:nvSpPr>
        <p:spPr>
          <a:xfrm>
            <a:off x="4808800" y="4306950"/>
            <a:ext cx="3240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182875" wrap="square" tIns="91425">
            <a:noAutofit/>
          </a:bodyPr>
          <a:lstStyle/>
          <a:p>
            <a:pPr indent="0" lvl="0" marL="91440" marR="0" rtl="0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ringed one. It’s a gas giant, composed mostly of hydrogen and iron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91440" marR="0" rtl="0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0" name="Google Shape;1740;p54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5" name="Google Shape;1745;p55"/>
          <p:cNvGrpSpPr/>
          <p:nvPr/>
        </p:nvGrpSpPr>
        <p:grpSpPr>
          <a:xfrm>
            <a:off x="2562165" y="1715949"/>
            <a:ext cx="4324450" cy="2065242"/>
            <a:chOff x="2562165" y="1715949"/>
            <a:chExt cx="4324450" cy="2065242"/>
          </a:xfrm>
        </p:grpSpPr>
        <p:sp>
          <p:nvSpPr>
            <p:cNvPr id="1746" name="Google Shape;1746;p55"/>
            <p:cNvSpPr/>
            <p:nvPr/>
          </p:nvSpPr>
          <p:spPr>
            <a:xfrm>
              <a:off x="2562165" y="1715949"/>
              <a:ext cx="4324450" cy="2065242"/>
            </a:xfrm>
            <a:custGeom>
              <a:rect b="b" l="l" r="r" t="t"/>
              <a:pathLst>
                <a:path extrusionOk="0" h="118335" w="247784">
                  <a:moveTo>
                    <a:pt x="182403" y="31196"/>
                  </a:moveTo>
                  <a:cubicBezTo>
                    <a:pt x="189557" y="31196"/>
                    <a:pt x="196709" y="33923"/>
                    <a:pt x="202159" y="39373"/>
                  </a:cubicBezTo>
                  <a:cubicBezTo>
                    <a:pt x="213098" y="50312"/>
                    <a:pt x="213098" y="68009"/>
                    <a:pt x="202191" y="78948"/>
                  </a:cubicBezTo>
                  <a:lnTo>
                    <a:pt x="202159" y="78948"/>
                  </a:lnTo>
                  <a:cubicBezTo>
                    <a:pt x="196689" y="84402"/>
                    <a:pt x="189530" y="87129"/>
                    <a:pt x="182375" y="87129"/>
                  </a:cubicBezTo>
                  <a:cubicBezTo>
                    <a:pt x="175220" y="87129"/>
                    <a:pt x="168069" y="84402"/>
                    <a:pt x="162615" y="78948"/>
                  </a:cubicBezTo>
                  <a:lnTo>
                    <a:pt x="142827" y="59160"/>
                  </a:lnTo>
                  <a:lnTo>
                    <a:pt x="162615" y="39405"/>
                  </a:lnTo>
                  <a:cubicBezTo>
                    <a:pt x="168073" y="33931"/>
                    <a:pt x="175239" y="31196"/>
                    <a:pt x="182403" y="31196"/>
                  </a:cubicBezTo>
                  <a:close/>
                  <a:moveTo>
                    <a:pt x="59182" y="31189"/>
                  </a:moveTo>
                  <a:cubicBezTo>
                    <a:pt x="66467" y="31189"/>
                    <a:pt x="73630" y="34043"/>
                    <a:pt x="78991" y="39405"/>
                  </a:cubicBezTo>
                  <a:lnTo>
                    <a:pt x="98747" y="59160"/>
                  </a:lnTo>
                  <a:lnTo>
                    <a:pt x="78991" y="78948"/>
                  </a:lnTo>
                  <a:cubicBezTo>
                    <a:pt x="73632" y="84286"/>
                    <a:pt x="66473" y="87133"/>
                    <a:pt x="59191" y="87133"/>
                  </a:cubicBezTo>
                  <a:cubicBezTo>
                    <a:pt x="55586" y="87133"/>
                    <a:pt x="51951" y="86435"/>
                    <a:pt x="48489" y="84997"/>
                  </a:cubicBezTo>
                  <a:cubicBezTo>
                    <a:pt x="38064" y="80686"/>
                    <a:pt x="31243" y="70486"/>
                    <a:pt x="31243" y="59160"/>
                  </a:cubicBezTo>
                  <a:cubicBezTo>
                    <a:pt x="31243" y="47867"/>
                    <a:pt x="38064" y="37667"/>
                    <a:pt x="48489" y="33324"/>
                  </a:cubicBezTo>
                  <a:cubicBezTo>
                    <a:pt x="51948" y="31887"/>
                    <a:pt x="55580" y="31189"/>
                    <a:pt x="59182" y="31189"/>
                  </a:cubicBezTo>
                  <a:close/>
                  <a:moveTo>
                    <a:pt x="59167" y="0"/>
                  </a:moveTo>
                  <a:cubicBezTo>
                    <a:pt x="51549" y="0"/>
                    <a:pt x="43867" y="1470"/>
                    <a:pt x="36552" y="4494"/>
                  </a:cubicBezTo>
                  <a:cubicBezTo>
                    <a:pt x="14415" y="13664"/>
                    <a:pt x="1" y="35254"/>
                    <a:pt x="1" y="59160"/>
                  </a:cubicBezTo>
                  <a:cubicBezTo>
                    <a:pt x="1" y="83099"/>
                    <a:pt x="14415" y="104689"/>
                    <a:pt x="36552" y="113826"/>
                  </a:cubicBezTo>
                  <a:cubicBezTo>
                    <a:pt x="43867" y="116861"/>
                    <a:pt x="51549" y="118335"/>
                    <a:pt x="59167" y="118335"/>
                  </a:cubicBezTo>
                  <a:cubicBezTo>
                    <a:pt x="74568" y="118335"/>
                    <a:pt x="89708" y="112312"/>
                    <a:pt x="101031" y="100988"/>
                  </a:cubicBezTo>
                  <a:lnTo>
                    <a:pt x="120787" y="81233"/>
                  </a:lnTo>
                  <a:lnTo>
                    <a:pt x="140575" y="100988"/>
                  </a:lnTo>
                  <a:cubicBezTo>
                    <a:pt x="151994" y="112426"/>
                    <a:pt x="167138" y="118325"/>
                    <a:pt x="182398" y="118325"/>
                  </a:cubicBezTo>
                  <a:cubicBezTo>
                    <a:pt x="193712" y="118325"/>
                    <a:pt x="205089" y="115083"/>
                    <a:pt x="215061" y="108453"/>
                  </a:cubicBezTo>
                  <a:cubicBezTo>
                    <a:pt x="238517" y="92912"/>
                    <a:pt x="247784" y="62989"/>
                    <a:pt x="237198" y="36927"/>
                  </a:cubicBezTo>
                  <a:cubicBezTo>
                    <a:pt x="229733" y="18523"/>
                    <a:pt x="213581" y="5106"/>
                    <a:pt x="194147" y="1180"/>
                  </a:cubicBezTo>
                  <a:cubicBezTo>
                    <a:pt x="190238" y="392"/>
                    <a:pt x="186303" y="6"/>
                    <a:pt x="182397" y="6"/>
                  </a:cubicBezTo>
                  <a:cubicBezTo>
                    <a:pt x="166851" y="6"/>
                    <a:pt x="151761" y="6121"/>
                    <a:pt x="140575" y="17332"/>
                  </a:cubicBezTo>
                  <a:lnTo>
                    <a:pt x="120787" y="37120"/>
                  </a:lnTo>
                  <a:lnTo>
                    <a:pt x="101031" y="17332"/>
                  </a:lnTo>
                  <a:cubicBezTo>
                    <a:pt x="89708" y="6009"/>
                    <a:pt x="74568" y="0"/>
                    <a:pt x="59167" y="0"/>
                  </a:cubicBez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5"/>
            <p:cNvSpPr/>
            <p:nvPr/>
          </p:nvSpPr>
          <p:spPr>
            <a:xfrm>
              <a:off x="2951880" y="3179708"/>
              <a:ext cx="1287070" cy="479001"/>
            </a:xfrm>
            <a:custGeom>
              <a:rect b="b" l="l" r="r" t="t"/>
              <a:pathLst>
                <a:path extrusionOk="0" h="27446" w="73747">
                  <a:moveTo>
                    <a:pt x="12163" y="0"/>
                  </a:moveTo>
                  <a:lnTo>
                    <a:pt x="3572" y="2220"/>
                  </a:lnTo>
                  <a:lnTo>
                    <a:pt x="0" y="12162"/>
                  </a:lnTo>
                  <a:cubicBezTo>
                    <a:pt x="9721" y="21947"/>
                    <a:pt x="22961" y="27446"/>
                    <a:pt x="36753" y="27446"/>
                  </a:cubicBezTo>
                  <a:cubicBezTo>
                    <a:pt x="36793" y="27446"/>
                    <a:pt x="36833" y="27446"/>
                    <a:pt x="36873" y="27446"/>
                  </a:cubicBezTo>
                  <a:cubicBezTo>
                    <a:pt x="36914" y="27446"/>
                    <a:pt x="36954" y="27446"/>
                    <a:pt x="36994" y="27446"/>
                  </a:cubicBezTo>
                  <a:cubicBezTo>
                    <a:pt x="50786" y="27446"/>
                    <a:pt x="64026" y="21947"/>
                    <a:pt x="73746" y="12162"/>
                  </a:cubicBezTo>
                  <a:lnTo>
                    <a:pt x="61616" y="0"/>
                  </a:lnTo>
                  <a:cubicBezTo>
                    <a:pt x="54779" y="6821"/>
                    <a:pt x="45826" y="10232"/>
                    <a:pt x="36877" y="10232"/>
                  </a:cubicBezTo>
                  <a:cubicBezTo>
                    <a:pt x="27929" y="10232"/>
                    <a:pt x="18984" y="6821"/>
                    <a:pt x="1216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5"/>
            <p:cNvSpPr/>
            <p:nvPr/>
          </p:nvSpPr>
          <p:spPr>
            <a:xfrm>
              <a:off x="4026674" y="2104913"/>
              <a:ext cx="1287070" cy="1287070"/>
            </a:xfrm>
            <a:custGeom>
              <a:rect b="b" l="l" r="r" t="t"/>
              <a:pathLst>
                <a:path extrusionOk="0" h="73747" w="73747">
                  <a:moveTo>
                    <a:pt x="61584" y="0"/>
                  </a:moveTo>
                  <a:lnTo>
                    <a:pt x="15412" y="46204"/>
                  </a:lnTo>
                  <a:lnTo>
                    <a:pt x="0" y="61616"/>
                  </a:lnTo>
                  <a:lnTo>
                    <a:pt x="2413" y="70593"/>
                  </a:lnTo>
                  <a:lnTo>
                    <a:pt x="12162" y="73746"/>
                  </a:lnTo>
                  <a:lnTo>
                    <a:pt x="27574" y="58334"/>
                  </a:lnTo>
                  <a:lnTo>
                    <a:pt x="73746" y="12163"/>
                  </a:lnTo>
                  <a:lnTo>
                    <a:pt x="6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5"/>
            <p:cNvSpPr/>
            <p:nvPr/>
          </p:nvSpPr>
          <p:spPr>
            <a:xfrm>
              <a:off x="5101452" y="1838326"/>
              <a:ext cx="1287070" cy="478862"/>
            </a:xfrm>
            <a:custGeom>
              <a:rect b="b" l="l" r="r" t="t"/>
              <a:pathLst>
                <a:path extrusionOk="0" h="27438" w="73747">
                  <a:moveTo>
                    <a:pt x="36874" y="0"/>
                  </a:moveTo>
                  <a:cubicBezTo>
                    <a:pt x="23529" y="0"/>
                    <a:pt x="10184" y="5092"/>
                    <a:pt x="1" y="15275"/>
                  </a:cubicBezTo>
                  <a:lnTo>
                    <a:pt x="2768" y="24220"/>
                  </a:lnTo>
                  <a:lnTo>
                    <a:pt x="12163" y="27438"/>
                  </a:lnTo>
                  <a:cubicBezTo>
                    <a:pt x="18984" y="20600"/>
                    <a:pt x="27929" y="17182"/>
                    <a:pt x="36878" y="17182"/>
                  </a:cubicBezTo>
                  <a:cubicBezTo>
                    <a:pt x="45827" y="17182"/>
                    <a:pt x="54780" y="20600"/>
                    <a:pt x="61617" y="27438"/>
                  </a:cubicBezTo>
                  <a:lnTo>
                    <a:pt x="73747" y="15275"/>
                  </a:lnTo>
                  <a:cubicBezTo>
                    <a:pt x="63563" y="5092"/>
                    <a:pt x="50219" y="0"/>
                    <a:pt x="36874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5"/>
            <p:cNvSpPr/>
            <p:nvPr/>
          </p:nvSpPr>
          <p:spPr>
            <a:xfrm>
              <a:off x="6176805" y="2104913"/>
              <a:ext cx="567171" cy="1287070"/>
            </a:xfrm>
            <a:custGeom>
              <a:rect b="b" l="l" r="r" t="t"/>
              <a:pathLst>
                <a:path extrusionOk="0" h="73747" w="32498">
                  <a:moveTo>
                    <a:pt x="12131" y="0"/>
                  </a:moveTo>
                  <a:lnTo>
                    <a:pt x="3057" y="1834"/>
                  </a:lnTo>
                  <a:lnTo>
                    <a:pt x="1" y="12131"/>
                  </a:lnTo>
                  <a:cubicBezTo>
                    <a:pt x="13643" y="25805"/>
                    <a:pt x="13643" y="47942"/>
                    <a:pt x="1" y="61584"/>
                  </a:cubicBezTo>
                  <a:lnTo>
                    <a:pt x="12131" y="73746"/>
                  </a:lnTo>
                  <a:cubicBezTo>
                    <a:pt x="32498" y="53379"/>
                    <a:pt x="32498" y="20367"/>
                    <a:pt x="12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5"/>
            <p:cNvSpPr/>
            <p:nvPr/>
          </p:nvSpPr>
          <p:spPr>
            <a:xfrm>
              <a:off x="5101452" y="3179708"/>
              <a:ext cx="1287645" cy="479001"/>
            </a:xfrm>
            <a:custGeom>
              <a:rect b="b" l="l" r="r" t="t"/>
              <a:pathLst>
                <a:path extrusionOk="0" h="27446" w="73780">
                  <a:moveTo>
                    <a:pt x="12163" y="0"/>
                  </a:moveTo>
                  <a:lnTo>
                    <a:pt x="1" y="12162"/>
                  </a:lnTo>
                  <a:cubicBezTo>
                    <a:pt x="9722" y="21947"/>
                    <a:pt x="22961" y="27446"/>
                    <a:pt x="36753" y="27446"/>
                  </a:cubicBezTo>
                  <a:cubicBezTo>
                    <a:pt x="36793" y="27446"/>
                    <a:pt x="36834" y="27446"/>
                    <a:pt x="36874" y="27446"/>
                  </a:cubicBezTo>
                  <a:cubicBezTo>
                    <a:pt x="36914" y="27446"/>
                    <a:pt x="36954" y="27446"/>
                    <a:pt x="36995" y="27446"/>
                  </a:cubicBezTo>
                  <a:cubicBezTo>
                    <a:pt x="50787" y="27446"/>
                    <a:pt x="64026" y="21947"/>
                    <a:pt x="73779" y="12162"/>
                  </a:cubicBezTo>
                  <a:lnTo>
                    <a:pt x="70851" y="3057"/>
                  </a:lnTo>
                  <a:lnTo>
                    <a:pt x="61617" y="0"/>
                  </a:lnTo>
                  <a:cubicBezTo>
                    <a:pt x="54780" y="6821"/>
                    <a:pt x="45827" y="10232"/>
                    <a:pt x="36878" y="10232"/>
                  </a:cubicBezTo>
                  <a:cubicBezTo>
                    <a:pt x="27929" y="10232"/>
                    <a:pt x="18984" y="6821"/>
                    <a:pt x="12163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5"/>
            <p:cNvSpPr/>
            <p:nvPr/>
          </p:nvSpPr>
          <p:spPr>
            <a:xfrm>
              <a:off x="4026674" y="2104913"/>
              <a:ext cx="1287070" cy="1287070"/>
            </a:xfrm>
            <a:custGeom>
              <a:rect b="b" l="l" r="r" t="t"/>
              <a:pathLst>
                <a:path extrusionOk="0" h="73747" w="73747">
                  <a:moveTo>
                    <a:pt x="12162" y="0"/>
                  </a:moveTo>
                  <a:lnTo>
                    <a:pt x="0" y="12163"/>
                  </a:lnTo>
                  <a:lnTo>
                    <a:pt x="61584" y="73746"/>
                  </a:lnTo>
                  <a:lnTo>
                    <a:pt x="70979" y="70593"/>
                  </a:lnTo>
                  <a:lnTo>
                    <a:pt x="73746" y="61616"/>
                  </a:lnTo>
                  <a:lnTo>
                    <a:pt x="1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5"/>
            <p:cNvSpPr/>
            <p:nvPr/>
          </p:nvSpPr>
          <p:spPr>
            <a:xfrm>
              <a:off x="2951880" y="1838326"/>
              <a:ext cx="1287070" cy="478862"/>
            </a:xfrm>
            <a:custGeom>
              <a:rect b="b" l="l" r="r" t="t"/>
              <a:pathLst>
                <a:path extrusionOk="0" h="27438" w="73747">
                  <a:moveTo>
                    <a:pt x="36873" y="0"/>
                  </a:moveTo>
                  <a:cubicBezTo>
                    <a:pt x="23529" y="0"/>
                    <a:pt x="10184" y="5092"/>
                    <a:pt x="0" y="15275"/>
                  </a:cubicBezTo>
                  <a:lnTo>
                    <a:pt x="12163" y="27438"/>
                  </a:lnTo>
                  <a:cubicBezTo>
                    <a:pt x="18984" y="20600"/>
                    <a:pt x="27929" y="17182"/>
                    <a:pt x="36877" y="17182"/>
                  </a:cubicBezTo>
                  <a:cubicBezTo>
                    <a:pt x="45826" y="17182"/>
                    <a:pt x="54779" y="20600"/>
                    <a:pt x="61616" y="27438"/>
                  </a:cubicBezTo>
                  <a:lnTo>
                    <a:pt x="71558" y="25218"/>
                  </a:lnTo>
                  <a:lnTo>
                    <a:pt x="73746" y="15275"/>
                  </a:lnTo>
                  <a:cubicBezTo>
                    <a:pt x="63563" y="5092"/>
                    <a:pt x="50218" y="0"/>
                    <a:pt x="3687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5"/>
            <p:cNvSpPr/>
            <p:nvPr/>
          </p:nvSpPr>
          <p:spPr>
            <a:xfrm>
              <a:off x="2596425" y="2104913"/>
              <a:ext cx="567730" cy="1287070"/>
            </a:xfrm>
            <a:custGeom>
              <a:rect b="b" l="l" r="r" t="t"/>
              <a:pathLst>
                <a:path extrusionOk="0" h="73747" w="32530">
                  <a:moveTo>
                    <a:pt x="20367" y="0"/>
                  </a:moveTo>
                  <a:cubicBezTo>
                    <a:pt x="0" y="20367"/>
                    <a:pt x="0" y="53379"/>
                    <a:pt x="20367" y="73746"/>
                  </a:cubicBezTo>
                  <a:lnTo>
                    <a:pt x="23939" y="63836"/>
                  </a:lnTo>
                  <a:lnTo>
                    <a:pt x="32530" y="61584"/>
                  </a:lnTo>
                  <a:cubicBezTo>
                    <a:pt x="18855" y="47942"/>
                    <a:pt x="18855" y="25805"/>
                    <a:pt x="32530" y="12163"/>
                  </a:cubicBezTo>
                  <a:lnTo>
                    <a:pt x="29827" y="2703"/>
                  </a:lnTo>
                  <a:lnTo>
                    <a:pt x="203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5" name="Google Shape;1755;p55"/>
          <p:cNvSpPr/>
          <p:nvPr/>
        </p:nvSpPr>
        <p:spPr>
          <a:xfrm>
            <a:off x="3377529" y="1948242"/>
            <a:ext cx="69077" cy="68519"/>
          </a:xfrm>
          <a:custGeom>
            <a:rect b="b" l="l" r="r" t="t"/>
            <a:pathLst>
              <a:path extrusionOk="0" h="3926" w="3958">
                <a:moveTo>
                  <a:pt x="1963" y="1"/>
                </a:moveTo>
                <a:cubicBezTo>
                  <a:pt x="901" y="1"/>
                  <a:pt x="0" y="869"/>
                  <a:pt x="0" y="1963"/>
                </a:cubicBezTo>
                <a:cubicBezTo>
                  <a:pt x="0" y="3057"/>
                  <a:pt x="901" y="3926"/>
                  <a:pt x="1963" y="3926"/>
                </a:cubicBezTo>
                <a:cubicBezTo>
                  <a:pt x="3057" y="3926"/>
                  <a:pt x="3958" y="3057"/>
                  <a:pt x="3958" y="1963"/>
                </a:cubicBezTo>
                <a:cubicBezTo>
                  <a:pt x="3958" y="869"/>
                  <a:pt x="3057" y="1"/>
                  <a:pt x="1963" y="1"/>
                </a:cubicBez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55"/>
          <p:cNvSpPr/>
          <p:nvPr/>
        </p:nvSpPr>
        <p:spPr>
          <a:xfrm>
            <a:off x="5397394" y="1948015"/>
            <a:ext cx="80875" cy="69321"/>
          </a:xfrm>
          <a:custGeom>
            <a:rect b="b" l="l" r="r" t="t"/>
            <a:pathLst>
              <a:path extrusionOk="0" h="3972" w="4634">
                <a:moveTo>
                  <a:pt x="2642" y="0"/>
                </a:moveTo>
                <a:cubicBezTo>
                  <a:pt x="2152" y="0"/>
                  <a:pt x="1654" y="184"/>
                  <a:pt x="1255" y="593"/>
                </a:cubicBezTo>
                <a:cubicBezTo>
                  <a:pt x="0" y="1815"/>
                  <a:pt x="869" y="3971"/>
                  <a:pt x="2639" y="3971"/>
                </a:cubicBezTo>
                <a:cubicBezTo>
                  <a:pt x="3733" y="3971"/>
                  <a:pt x="4634" y="3070"/>
                  <a:pt x="4634" y="1976"/>
                </a:cubicBezTo>
                <a:cubicBezTo>
                  <a:pt x="4634" y="784"/>
                  <a:pt x="3654" y="0"/>
                  <a:pt x="2642" y="0"/>
                </a:cubicBez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55"/>
          <p:cNvSpPr/>
          <p:nvPr/>
        </p:nvSpPr>
        <p:spPr>
          <a:xfrm>
            <a:off x="2791840" y="2560831"/>
            <a:ext cx="80875" cy="68937"/>
          </a:xfrm>
          <a:custGeom>
            <a:rect b="b" l="l" r="r" t="t"/>
            <a:pathLst>
              <a:path extrusionOk="0" h="3950" w="4634">
                <a:moveTo>
                  <a:pt x="2637" y="1"/>
                </a:moveTo>
                <a:cubicBezTo>
                  <a:pt x="2153" y="1"/>
                  <a:pt x="1659" y="178"/>
                  <a:pt x="1255" y="571"/>
                </a:cubicBezTo>
                <a:cubicBezTo>
                  <a:pt x="0" y="1826"/>
                  <a:pt x="901" y="3950"/>
                  <a:pt x="2639" y="3950"/>
                </a:cubicBezTo>
                <a:cubicBezTo>
                  <a:pt x="3733" y="3950"/>
                  <a:pt x="4634" y="3081"/>
                  <a:pt x="4634" y="1987"/>
                </a:cubicBezTo>
                <a:cubicBezTo>
                  <a:pt x="4634" y="787"/>
                  <a:pt x="3657" y="1"/>
                  <a:pt x="2637" y="1"/>
                </a:cubicBez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55"/>
          <p:cNvSpPr/>
          <p:nvPr/>
        </p:nvSpPr>
        <p:spPr>
          <a:xfrm>
            <a:off x="6527775" y="2560831"/>
            <a:ext cx="80875" cy="68937"/>
          </a:xfrm>
          <a:custGeom>
            <a:rect b="b" l="l" r="r" t="t"/>
            <a:pathLst>
              <a:path extrusionOk="0" h="3950" w="4634">
                <a:moveTo>
                  <a:pt x="2637" y="0"/>
                </a:moveTo>
                <a:cubicBezTo>
                  <a:pt x="2153" y="0"/>
                  <a:pt x="1659" y="177"/>
                  <a:pt x="1255" y="571"/>
                </a:cubicBezTo>
                <a:cubicBezTo>
                  <a:pt x="0" y="1825"/>
                  <a:pt x="901" y="3949"/>
                  <a:pt x="2639" y="3949"/>
                </a:cubicBezTo>
                <a:cubicBezTo>
                  <a:pt x="3733" y="3949"/>
                  <a:pt x="4634" y="3080"/>
                  <a:pt x="4634" y="1986"/>
                </a:cubicBezTo>
                <a:cubicBezTo>
                  <a:pt x="4634" y="786"/>
                  <a:pt x="3657" y="0"/>
                  <a:pt x="2637" y="0"/>
                </a:cubicBez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55"/>
          <p:cNvSpPr/>
          <p:nvPr/>
        </p:nvSpPr>
        <p:spPr>
          <a:xfrm>
            <a:off x="4630047" y="2745914"/>
            <a:ext cx="80875" cy="69321"/>
          </a:xfrm>
          <a:custGeom>
            <a:rect b="b" l="l" r="r" t="t"/>
            <a:pathLst>
              <a:path extrusionOk="0" h="3972" w="4634">
                <a:moveTo>
                  <a:pt x="2656" y="1"/>
                </a:moveTo>
                <a:cubicBezTo>
                  <a:pt x="2166" y="1"/>
                  <a:pt x="1664" y="184"/>
                  <a:pt x="1255" y="593"/>
                </a:cubicBezTo>
                <a:cubicBezTo>
                  <a:pt x="0" y="1816"/>
                  <a:pt x="901" y="3940"/>
                  <a:pt x="2639" y="3972"/>
                </a:cubicBezTo>
                <a:cubicBezTo>
                  <a:pt x="3733" y="3972"/>
                  <a:pt x="4633" y="3071"/>
                  <a:pt x="4633" y="1977"/>
                </a:cubicBezTo>
                <a:cubicBezTo>
                  <a:pt x="4633" y="784"/>
                  <a:pt x="3669" y="1"/>
                  <a:pt x="2656" y="1"/>
                </a:cubicBez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55"/>
          <p:cNvSpPr/>
          <p:nvPr/>
        </p:nvSpPr>
        <p:spPr>
          <a:xfrm>
            <a:off x="4624419" y="2742590"/>
            <a:ext cx="92114" cy="75953"/>
          </a:xfrm>
          <a:custGeom>
            <a:rect b="b" l="l" r="r" t="t"/>
            <a:pathLst>
              <a:path extrusionOk="0" h="4352" w="5278">
                <a:moveTo>
                  <a:pt x="2897" y="386"/>
                </a:moveTo>
                <a:cubicBezTo>
                  <a:pt x="4473" y="386"/>
                  <a:pt x="5278" y="2285"/>
                  <a:pt x="4151" y="3411"/>
                </a:cubicBezTo>
                <a:cubicBezTo>
                  <a:pt x="3788" y="3774"/>
                  <a:pt x="3343" y="3937"/>
                  <a:pt x="2909" y="3937"/>
                </a:cubicBezTo>
                <a:cubicBezTo>
                  <a:pt x="1997" y="3937"/>
                  <a:pt x="1127" y="3223"/>
                  <a:pt x="1127" y="2156"/>
                </a:cubicBezTo>
                <a:cubicBezTo>
                  <a:pt x="1127" y="1191"/>
                  <a:pt x="1931" y="386"/>
                  <a:pt x="2897" y="386"/>
                </a:cubicBezTo>
                <a:close/>
                <a:moveTo>
                  <a:pt x="2897" y="0"/>
                </a:moveTo>
                <a:cubicBezTo>
                  <a:pt x="966" y="0"/>
                  <a:pt x="1" y="2317"/>
                  <a:pt x="1384" y="3700"/>
                </a:cubicBezTo>
                <a:cubicBezTo>
                  <a:pt x="1823" y="4150"/>
                  <a:pt x="2368" y="4351"/>
                  <a:pt x="2903" y="4351"/>
                </a:cubicBezTo>
                <a:cubicBezTo>
                  <a:pt x="4014" y="4351"/>
                  <a:pt x="5084" y="3481"/>
                  <a:pt x="5084" y="2156"/>
                </a:cubicBezTo>
                <a:cubicBezTo>
                  <a:pt x="5084" y="965"/>
                  <a:pt x="4119" y="0"/>
                  <a:pt x="28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55"/>
          <p:cNvSpPr/>
          <p:nvPr/>
        </p:nvSpPr>
        <p:spPr>
          <a:xfrm>
            <a:off x="5704829" y="3487707"/>
            <a:ext cx="80316" cy="68937"/>
          </a:xfrm>
          <a:custGeom>
            <a:rect b="b" l="l" r="r" t="t"/>
            <a:pathLst>
              <a:path extrusionOk="0" h="3950" w="4602">
                <a:moveTo>
                  <a:pt x="2615" y="1"/>
                </a:moveTo>
                <a:cubicBezTo>
                  <a:pt x="2136" y="1"/>
                  <a:pt x="1649" y="177"/>
                  <a:pt x="1256" y="571"/>
                </a:cubicBezTo>
                <a:cubicBezTo>
                  <a:pt x="1" y="1826"/>
                  <a:pt x="869" y="3949"/>
                  <a:pt x="2639" y="3949"/>
                </a:cubicBezTo>
                <a:cubicBezTo>
                  <a:pt x="3733" y="3949"/>
                  <a:pt x="4602" y="3081"/>
                  <a:pt x="4602" y="1987"/>
                </a:cubicBezTo>
                <a:cubicBezTo>
                  <a:pt x="4602" y="786"/>
                  <a:pt x="3625" y="1"/>
                  <a:pt x="2615" y="1"/>
                </a:cubicBez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55"/>
          <p:cNvSpPr/>
          <p:nvPr/>
        </p:nvSpPr>
        <p:spPr>
          <a:xfrm>
            <a:off x="3394451" y="3485882"/>
            <a:ext cx="80316" cy="68937"/>
          </a:xfrm>
          <a:custGeom>
            <a:rect b="b" l="l" r="r" t="t"/>
            <a:pathLst>
              <a:path extrusionOk="0" h="3950" w="4602">
                <a:moveTo>
                  <a:pt x="2615" y="1"/>
                </a:moveTo>
                <a:cubicBezTo>
                  <a:pt x="2136" y="1"/>
                  <a:pt x="1649" y="177"/>
                  <a:pt x="1256" y="571"/>
                </a:cubicBezTo>
                <a:cubicBezTo>
                  <a:pt x="1" y="1826"/>
                  <a:pt x="870" y="3949"/>
                  <a:pt x="2639" y="3949"/>
                </a:cubicBezTo>
                <a:cubicBezTo>
                  <a:pt x="3733" y="3949"/>
                  <a:pt x="4602" y="3081"/>
                  <a:pt x="4602" y="1987"/>
                </a:cubicBezTo>
                <a:cubicBezTo>
                  <a:pt x="4602" y="786"/>
                  <a:pt x="3625" y="1"/>
                  <a:pt x="2615" y="1"/>
                </a:cubicBez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55"/>
          <p:cNvSpPr/>
          <p:nvPr/>
        </p:nvSpPr>
        <p:spPr>
          <a:xfrm>
            <a:off x="4321107" y="2999187"/>
            <a:ext cx="80875" cy="69182"/>
          </a:xfrm>
          <a:custGeom>
            <a:rect b="b" l="l" r="r" t="t"/>
            <a:pathLst>
              <a:path extrusionOk="0" h="3964" w="4634">
                <a:moveTo>
                  <a:pt x="2623" y="1"/>
                </a:moveTo>
                <a:cubicBezTo>
                  <a:pt x="2139" y="1"/>
                  <a:pt x="1649" y="182"/>
                  <a:pt x="1255" y="586"/>
                </a:cubicBezTo>
                <a:cubicBezTo>
                  <a:pt x="0" y="1840"/>
                  <a:pt x="901" y="3964"/>
                  <a:pt x="2639" y="3964"/>
                </a:cubicBezTo>
                <a:cubicBezTo>
                  <a:pt x="3733" y="3964"/>
                  <a:pt x="4601" y="3063"/>
                  <a:pt x="4633" y="2001"/>
                </a:cubicBezTo>
                <a:cubicBezTo>
                  <a:pt x="4633" y="801"/>
                  <a:pt x="3642" y="1"/>
                  <a:pt x="2623" y="1"/>
                </a:cubicBez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55"/>
          <p:cNvSpPr txBox="1"/>
          <p:nvPr/>
        </p:nvSpPr>
        <p:spPr>
          <a:xfrm>
            <a:off x="3993300" y="884162"/>
            <a:ext cx="1157400" cy="332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476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5" name="Google Shape;1765;p55"/>
          <p:cNvSpPr txBox="1"/>
          <p:nvPr/>
        </p:nvSpPr>
        <p:spPr>
          <a:xfrm>
            <a:off x="803741" y="2429550"/>
            <a:ext cx="1160400" cy="331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476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6" name="Google Shape;1766;p55"/>
          <p:cNvSpPr txBox="1"/>
          <p:nvPr/>
        </p:nvSpPr>
        <p:spPr>
          <a:xfrm>
            <a:off x="803741" y="885062"/>
            <a:ext cx="1160400" cy="331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476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PLUTO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7" name="Google Shape;1767;p55"/>
          <p:cNvSpPr txBox="1"/>
          <p:nvPr/>
        </p:nvSpPr>
        <p:spPr>
          <a:xfrm>
            <a:off x="469541" y="2818525"/>
            <a:ext cx="1828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Earth is full of water and It’s full of iron oxide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8" name="Google Shape;1768;p55"/>
          <p:cNvSpPr txBox="1"/>
          <p:nvPr/>
        </p:nvSpPr>
        <p:spPr>
          <a:xfrm>
            <a:off x="3657600" y="1270882"/>
            <a:ext cx="1828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name, but it’s hot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9" name="Google Shape;1769;p55"/>
          <p:cNvSpPr txBox="1"/>
          <p:nvPr/>
        </p:nvSpPr>
        <p:spPr>
          <a:xfrm>
            <a:off x="469541" y="1270882"/>
            <a:ext cx="1828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ringed one. It’s cold place, not hot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0" name="Google Shape;1770;p55"/>
          <p:cNvSpPr txBox="1"/>
          <p:nvPr/>
        </p:nvSpPr>
        <p:spPr>
          <a:xfrm>
            <a:off x="3657600" y="4294799"/>
            <a:ext cx="1828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is the closest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planet to the Sun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1" name="Google Shape;1771;p55"/>
          <p:cNvSpPr txBox="1"/>
          <p:nvPr/>
        </p:nvSpPr>
        <p:spPr>
          <a:xfrm>
            <a:off x="7165136" y="2429550"/>
            <a:ext cx="1160400" cy="331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476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2" name="Google Shape;1772;p55"/>
          <p:cNvSpPr txBox="1"/>
          <p:nvPr/>
        </p:nvSpPr>
        <p:spPr>
          <a:xfrm>
            <a:off x="6830936" y="2818525"/>
            <a:ext cx="1828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3" name="Google Shape;1773;p55"/>
          <p:cNvSpPr txBox="1"/>
          <p:nvPr/>
        </p:nvSpPr>
        <p:spPr>
          <a:xfrm>
            <a:off x="6830936" y="1270882"/>
            <a:ext cx="1828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ringed one. It’s composed of 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hydrogen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4" name="Google Shape;1774;p55"/>
          <p:cNvSpPr txBox="1"/>
          <p:nvPr/>
        </p:nvSpPr>
        <p:spPr>
          <a:xfrm>
            <a:off x="3991800" y="3909140"/>
            <a:ext cx="1160400" cy="331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476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5" name="Google Shape;1775;p55"/>
          <p:cNvSpPr txBox="1"/>
          <p:nvPr/>
        </p:nvSpPr>
        <p:spPr>
          <a:xfrm>
            <a:off x="803741" y="3902462"/>
            <a:ext cx="1160400" cy="352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476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6" name="Google Shape;1776;p55"/>
          <p:cNvSpPr txBox="1"/>
          <p:nvPr/>
        </p:nvSpPr>
        <p:spPr>
          <a:xfrm>
            <a:off x="469541" y="4309282"/>
            <a:ext cx="1828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of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hydrogen and iron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7" name="Google Shape;1777;p55"/>
          <p:cNvSpPr txBox="1"/>
          <p:nvPr/>
        </p:nvSpPr>
        <p:spPr>
          <a:xfrm>
            <a:off x="7166636" y="3902462"/>
            <a:ext cx="1157400" cy="332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476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8" name="Google Shape;1778;p55"/>
          <p:cNvSpPr txBox="1"/>
          <p:nvPr/>
        </p:nvSpPr>
        <p:spPr>
          <a:xfrm>
            <a:off x="6830936" y="4289182"/>
            <a:ext cx="1828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but it’s terribly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hot, even hotter 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79" name="Google Shape;1779;p55"/>
          <p:cNvCxnSpPr>
            <a:stCxn id="1766" idx="3"/>
            <a:endCxn id="1780" idx="1"/>
          </p:cNvCxnSpPr>
          <p:nvPr/>
        </p:nvCxnSpPr>
        <p:spPr>
          <a:xfrm>
            <a:off x="1964141" y="1050812"/>
            <a:ext cx="1492200" cy="94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EF476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81" name="Google Shape;1781;p55"/>
          <p:cNvCxnSpPr/>
          <p:nvPr/>
        </p:nvCxnSpPr>
        <p:spPr>
          <a:xfrm flipH="1">
            <a:off x="4671050" y="1848975"/>
            <a:ext cx="1800" cy="912000"/>
          </a:xfrm>
          <a:prstGeom prst="straightConnector1">
            <a:avLst/>
          </a:prstGeom>
          <a:noFill/>
          <a:ln cap="flat" cmpd="sng" w="9525">
            <a:solidFill>
              <a:srgbClr val="EF476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82" name="Google Shape;1782;p55"/>
          <p:cNvCxnSpPr>
            <a:stCxn id="1783" idx="1"/>
            <a:endCxn id="1777" idx="1"/>
          </p:cNvCxnSpPr>
          <p:nvPr/>
        </p:nvCxnSpPr>
        <p:spPr>
          <a:xfrm>
            <a:off x="5768021" y="3504336"/>
            <a:ext cx="1398600" cy="564300"/>
          </a:xfrm>
          <a:prstGeom prst="bentConnector3">
            <a:avLst>
              <a:gd fmla="val -861" name="adj1"/>
            </a:avLst>
          </a:prstGeom>
          <a:noFill/>
          <a:ln cap="flat" cmpd="sng" w="9525">
            <a:solidFill>
              <a:srgbClr val="EF476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84" name="Google Shape;1784;p55"/>
          <p:cNvCxnSpPr/>
          <p:nvPr/>
        </p:nvCxnSpPr>
        <p:spPr>
          <a:xfrm flipH="1" rot="-5400000">
            <a:off x="4047825" y="3367400"/>
            <a:ext cx="874200" cy="22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EF476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85" name="Google Shape;1785;p55"/>
          <p:cNvCxnSpPr>
            <a:stCxn id="1786" idx="1"/>
            <a:endCxn id="1775" idx="3"/>
          </p:cNvCxnSpPr>
          <p:nvPr/>
        </p:nvCxnSpPr>
        <p:spPr>
          <a:xfrm flipH="1">
            <a:off x="1964120" y="3504336"/>
            <a:ext cx="1492200" cy="574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EF476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87" name="Google Shape;1787;p55"/>
          <p:cNvCxnSpPr>
            <a:stCxn id="1765" idx="3"/>
          </p:cNvCxnSpPr>
          <p:nvPr/>
        </p:nvCxnSpPr>
        <p:spPr>
          <a:xfrm>
            <a:off x="1964141" y="2595300"/>
            <a:ext cx="882300" cy="0"/>
          </a:xfrm>
          <a:prstGeom prst="straightConnector1">
            <a:avLst/>
          </a:prstGeom>
          <a:noFill/>
          <a:ln cap="flat" cmpd="sng" w="9525">
            <a:solidFill>
              <a:srgbClr val="EF476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88" name="Google Shape;1788;p55"/>
          <p:cNvCxnSpPr>
            <a:stCxn id="1771" idx="1"/>
          </p:cNvCxnSpPr>
          <p:nvPr/>
        </p:nvCxnSpPr>
        <p:spPr>
          <a:xfrm rot="10800000">
            <a:off x="6544436" y="2595300"/>
            <a:ext cx="620700" cy="0"/>
          </a:xfrm>
          <a:prstGeom prst="straightConnector1">
            <a:avLst/>
          </a:prstGeom>
          <a:noFill/>
          <a:ln cap="flat" cmpd="sng" w="9525">
            <a:solidFill>
              <a:srgbClr val="EF476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80" name="Google Shape;1780;p55"/>
          <p:cNvSpPr/>
          <p:nvPr/>
        </p:nvSpPr>
        <p:spPr>
          <a:xfrm>
            <a:off x="3456332" y="1861700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476F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rPr>
              <a:t>01</a:t>
            </a:r>
            <a:endParaRPr>
              <a:solidFill>
                <a:srgbClr val="EF476F"/>
              </a:solidFill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sp>
        <p:nvSpPr>
          <p:cNvPr id="1789" name="Google Shape;1789;p55"/>
          <p:cNvSpPr/>
          <p:nvPr/>
        </p:nvSpPr>
        <p:spPr>
          <a:xfrm>
            <a:off x="2697480" y="2299231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476F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rPr>
              <a:t>02</a:t>
            </a:r>
            <a:endParaRPr>
              <a:solidFill>
                <a:srgbClr val="EF476F"/>
              </a:solidFill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sp>
        <p:nvSpPr>
          <p:cNvPr id="1786" name="Google Shape;1786;p55"/>
          <p:cNvSpPr/>
          <p:nvPr/>
        </p:nvSpPr>
        <p:spPr>
          <a:xfrm>
            <a:off x="3456320" y="3374136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476F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rPr>
              <a:t>03</a:t>
            </a:r>
            <a:endParaRPr>
              <a:solidFill>
                <a:srgbClr val="EF476F"/>
              </a:solidFill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sp>
        <p:nvSpPr>
          <p:cNvPr id="1790" name="Google Shape;1790;p55"/>
          <p:cNvSpPr/>
          <p:nvPr/>
        </p:nvSpPr>
        <p:spPr>
          <a:xfrm>
            <a:off x="5464996" y="1861700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476F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rPr>
              <a:t>06</a:t>
            </a:r>
            <a:endParaRPr>
              <a:solidFill>
                <a:srgbClr val="EF476F"/>
              </a:solidFill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sp>
        <p:nvSpPr>
          <p:cNvPr id="1791" name="Google Shape;1791;p55"/>
          <p:cNvSpPr/>
          <p:nvPr/>
        </p:nvSpPr>
        <p:spPr>
          <a:xfrm>
            <a:off x="6309360" y="2633472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476F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rPr>
              <a:t>07</a:t>
            </a:r>
            <a:endParaRPr>
              <a:solidFill>
                <a:srgbClr val="EF476F"/>
              </a:solidFill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sp>
        <p:nvSpPr>
          <p:cNvPr id="1792" name="Google Shape;1792;p55"/>
          <p:cNvSpPr/>
          <p:nvPr/>
        </p:nvSpPr>
        <p:spPr>
          <a:xfrm>
            <a:off x="4321100" y="2782850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476F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rPr>
              <a:t>04</a:t>
            </a:r>
            <a:endParaRPr>
              <a:solidFill>
                <a:srgbClr val="EF476F"/>
              </a:solidFill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sp>
        <p:nvSpPr>
          <p:cNvPr id="1793" name="Google Shape;1793;p55"/>
          <p:cNvSpPr/>
          <p:nvPr/>
        </p:nvSpPr>
        <p:spPr>
          <a:xfrm>
            <a:off x="4636413" y="2432644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476F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rPr>
              <a:t>05</a:t>
            </a:r>
            <a:endParaRPr>
              <a:solidFill>
                <a:srgbClr val="EF476F"/>
              </a:solidFill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sp>
        <p:nvSpPr>
          <p:cNvPr id="1783" name="Google Shape;1783;p55"/>
          <p:cNvSpPr/>
          <p:nvPr/>
        </p:nvSpPr>
        <p:spPr>
          <a:xfrm>
            <a:off x="5768021" y="3374136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476F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rPr>
              <a:t>08</a:t>
            </a:r>
            <a:endParaRPr>
              <a:solidFill>
                <a:srgbClr val="EF476F"/>
              </a:solidFill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cxnSp>
        <p:nvCxnSpPr>
          <p:cNvPr id="1794" name="Google Shape;1794;p55"/>
          <p:cNvCxnSpPr>
            <a:endCxn id="1790" idx="1"/>
          </p:cNvCxnSpPr>
          <p:nvPr/>
        </p:nvCxnSpPr>
        <p:spPr>
          <a:xfrm flipH="1">
            <a:off x="5464996" y="1047800"/>
            <a:ext cx="1745400" cy="944100"/>
          </a:xfrm>
          <a:prstGeom prst="bentConnector3">
            <a:avLst>
              <a:gd fmla="val 100957" name="adj1"/>
            </a:avLst>
          </a:prstGeom>
          <a:noFill/>
          <a:ln cap="flat" cmpd="sng" w="9525">
            <a:solidFill>
              <a:srgbClr val="EF476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95" name="Google Shape;1795;p55"/>
          <p:cNvSpPr txBox="1"/>
          <p:nvPr/>
        </p:nvSpPr>
        <p:spPr>
          <a:xfrm>
            <a:off x="7165136" y="864062"/>
            <a:ext cx="1160400" cy="352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EF476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6" name="Google Shape;1796;p55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1" name="Google Shape;1801;p56"/>
          <p:cNvGrpSpPr/>
          <p:nvPr/>
        </p:nvGrpSpPr>
        <p:grpSpPr>
          <a:xfrm>
            <a:off x="2172896" y="1162080"/>
            <a:ext cx="4699500" cy="2280324"/>
            <a:chOff x="1964641" y="1129679"/>
            <a:chExt cx="5214714" cy="2530039"/>
          </a:xfrm>
        </p:grpSpPr>
        <p:sp>
          <p:nvSpPr>
            <p:cNvPr id="1802" name="Google Shape;1802;p56"/>
            <p:cNvSpPr/>
            <p:nvPr/>
          </p:nvSpPr>
          <p:spPr>
            <a:xfrm>
              <a:off x="1964641" y="1278391"/>
              <a:ext cx="1587558" cy="2233289"/>
            </a:xfrm>
            <a:custGeom>
              <a:rect b="b" l="l" r="r" t="t"/>
              <a:pathLst>
                <a:path extrusionOk="0" h="112707" w="80119">
                  <a:moveTo>
                    <a:pt x="33955" y="1"/>
                  </a:moveTo>
                  <a:lnTo>
                    <a:pt x="32088" y="1035"/>
                  </a:lnTo>
                  <a:lnTo>
                    <a:pt x="28485" y="3269"/>
                  </a:lnTo>
                  <a:lnTo>
                    <a:pt x="25050" y="5738"/>
                  </a:lnTo>
                  <a:lnTo>
                    <a:pt x="21781" y="8406"/>
                  </a:lnTo>
                  <a:lnTo>
                    <a:pt x="18712" y="11308"/>
                  </a:lnTo>
                  <a:lnTo>
                    <a:pt x="15810" y="14377"/>
                  </a:lnTo>
                  <a:lnTo>
                    <a:pt x="13142" y="17645"/>
                  </a:lnTo>
                  <a:lnTo>
                    <a:pt x="10674" y="21114"/>
                  </a:lnTo>
                  <a:lnTo>
                    <a:pt x="8439" y="24717"/>
                  </a:lnTo>
                  <a:lnTo>
                    <a:pt x="6438" y="28452"/>
                  </a:lnTo>
                  <a:lnTo>
                    <a:pt x="4703" y="32355"/>
                  </a:lnTo>
                  <a:lnTo>
                    <a:pt x="3202" y="36391"/>
                  </a:lnTo>
                  <a:lnTo>
                    <a:pt x="2002" y="40560"/>
                  </a:lnTo>
                  <a:lnTo>
                    <a:pt x="1034" y="44829"/>
                  </a:lnTo>
                  <a:lnTo>
                    <a:pt x="401" y="49199"/>
                  </a:lnTo>
                  <a:lnTo>
                    <a:pt x="67" y="53635"/>
                  </a:lnTo>
                  <a:lnTo>
                    <a:pt x="0" y="55903"/>
                  </a:lnTo>
                  <a:lnTo>
                    <a:pt x="34" y="58138"/>
                  </a:lnTo>
                  <a:lnTo>
                    <a:pt x="300" y="62541"/>
                  </a:lnTo>
                  <a:lnTo>
                    <a:pt x="867" y="66877"/>
                  </a:lnTo>
                  <a:lnTo>
                    <a:pt x="1735" y="71113"/>
                  </a:lnTo>
                  <a:lnTo>
                    <a:pt x="2869" y="75282"/>
                  </a:lnTo>
                  <a:lnTo>
                    <a:pt x="4303" y="79352"/>
                  </a:lnTo>
                  <a:lnTo>
                    <a:pt x="5971" y="83321"/>
                  </a:lnTo>
                  <a:lnTo>
                    <a:pt x="7905" y="87157"/>
                  </a:lnTo>
                  <a:lnTo>
                    <a:pt x="10107" y="90826"/>
                  </a:lnTo>
                  <a:lnTo>
                    <a:pt x="12542" y="94361"/>
                  </a:lnTo>
                  <a:lnTo>
                    <a:pt x="15210" y="97730"/>
                  </a:lnTo>
                  <a:lnTo>
                    <a:pt x="18112" y="100932"/>
                  </a:lnTo>
                  <a:lnTo>
                    <a:pt x="21247" y="103934"/>
                  </a:lnTo>
                  <a:lnTo>
                    <a:pt x="24583" y="106702"/>
                  </a:lnTo>
                  <a:lnTo>
                    <a:pt x="28118" y="109304"/>
                  </a:lnTo>
                  <a:lnTo>
                    <a:pt x="31854" y="111639"/>
                  </a:lnTo>
                  <a:lnTo>
                    <a:pt x="33789" y="112706"/>
                  </a:lnTo>
                  <a:lnTo>
                    <a:pt x="35023" y="112640"/>
                  </a:lnTo>
                  <a:lnTo>
                    <a:pt x="36757" y="112506"/>
                  </a:lnTo>
                  <a:lnTo>
                    <a:pt x="40193" y="112073"/>
                  </a:lnTo>
                  <a:lnTo>
                    <a:pt x="43595" y="111405"/>
                  </a:lnTo>
                  <a:lnTo>
                    <a:pt x="46897" y="110572"/>
                  </a:lnTo>
                  <a:lnTo>
                    <a:pt x="50166" y="109504"/>
                  </a:lnTo>
                  <a:lnTo>
                    <a:pt x="53334" y="108270"/>
                  </a:lnTo>
                  <a:lnTo>
                    <a:pt x="56436" y="106836"/>
                  </a:lnTo>
                  <a:lnTo>
                    <a:pt x="59438" y="105235"/>
                  </a:lnTo>
                  <a:lnTo>
                    <a:pt x="62307" y="103467"/>
                  </a:lnTo>
                  <a:lnTo>
                    <a:pt x="65075" y="101499"/>
                  </a:lnTo>
                  <a:lnTo>
                    <a:pt x="67744" y="99364"/>
                  </a:lnTo>
                  <a:lnTo>
                    <a:pt x="70279" y="97096"/>
                  </a:lnTo>
                  <a:lnTo>
                    <a:pt x="72680" y="94628"/>
                  </a:lnTo>
                  <a:lnTo>
                    <a:pt x="74915" y="92060"/>
                  </a:lnTo>
                  <a:lnTo>
                    <a:pt x="77016" y="89291"/>
                  </a:lnTo>
                  <a:lnTo>
                    <a:pt x="78951" y="86423"/>
                  </a:lnTo>
                  <a:lnTo>
                    <a:pt x="79851" y="84922"/>
                  </a:lnTo>
                  <a:lnTo>
                    <a:pt x="79151" y="85322"/>
                  </a:lnTo>
                  <a:lnTo>
                    <a:pt x="78451" y="85722"/>
                  </a:lnTo>
                  <a:lnTo>
                    <a:pt x="76850" y="86489"/>
                  </a:lnTo>
                  <a:lnTo>
                    <a:pt x="73447" y="87724"/>
                  </a:lnTo>
                  <a:lnTo>
                    <a:pt x="69812" y="88524"/>
                  </a:lnTo>
                  <a:lnTo>
                    <a:pt x="65909" y="88924"/>
                  </a:lnTo>
                  <a:lnTo>
                    <a:pt x="63841" y="88958"/>
                  </a:lnTo>
                  <a:lnTo>
                    <a:pt x="62173" y="88891"/>
                  </a:lnTo>
                  <a:lnTo>
                    <a:pt x="58905" y="88524"/>
                  </a:lnTo>
                  <a:lnTo>
                    <a:pt x="55769" y="87857"/>
                  </a:lnTo>
                  <a:lnTo>
                    <a:pt x="52734" y="86890"/>
                  </a:lnTo>
                  <a:lnTo>
                    <a:pt x="49832" y="85622"/>
                  </a:lnTo>
                  <a:lnTo>
                    <a:pt x="47097" y="84121"/>
                  </a:lnTo>
                  <a:lnTo>
                    <a:pt x="44529" y="82353"/>
                  </a:lnTo>
                  <a:lnTo>
                    <a:pt x="42127" y="80352"/>
                  </a:lnTo>
                  <a:lnTo>
                    <a:pt x="39959" y="78151"/>
                  </a:lnTo>
                  <a:lnTo>
                    <a:pt x="37991" y="75749"/>
                  </a:lnTo>
                  <a:lnTo>
                    <a:pt x="36257" y="73148"/>
                  </a:lnTo>
                  <a:lnTo>
                    <a:pt x="34789" y="70413"/>
                  </a:lnTo>
                  <a:lnTo>
                    <a:pt x="33555" y="67477"/>
                  </a:lnTo>
                  <a:lnTo>
                    <a:pt x="32621" y="64442"/>
                  </a:lnTo>
                  <a:lnTo>
                    <a:pt x="31987" y="61307"/>
                  </a:lnTo>
                  <a:lnTo>
                    <a:pt x="31654" y="58038"/>
                  </a:lnTo>
                  <a:lnTo>
                    <a:pt x="31621" y="56370"/>
                  </a:lnTo>
                  <a:lnTo>
                    <a:pt x="31654" y="54702"/>
                  </a:lnTo>
                  <a:lnTo>
                    <a:pt x="31987" y="51434"/>
                  </a:lnTo>
                  <a:lnTo>
                    <a:pt x="32621" y="48265"/>
                  </a:lnTo>
                  <a:lnTo>
                    <a:pt x="33555" y="45230"/>
                  </a:lnTo>
                  <a:lnTo>
                    <a:pt x="34789" y="42328"/>
                  </a:lnTo>
                  <a:lnTo>
                    <a:pt x="36257" y="39559"/>
                  </a:lnTo>
                  <a:lnTo>
                    <a:pt x="37991" y="36991"/>
                  </a:lnTo>
                  <a:lnTo>
                    <a:pt x="39959" y="34590"/>
                  </a:lnTo>
                  <a:lnTo>
                    <a:pt x="42127" y="32355"/>
                  </a:lnTo>
                  <a:lnTo>
                    <a:pt x="44529" y="30387"/>
                  </a:lnTo>
                  <a:lnTo>
                    <a:pt x="47097" y="28619"/>
                  </a:lnTo>
                  <a:lnTo>
                    <a:pt x="49832" y="27085"/>
                  </a:lnTo>
                  <a:lnTo>
                    <a:pt x="52734" y="25851"/>
                  </a:lnTo>
                  <a:lnTo>
                    <a:pt x="55769" y="24883"/>
                  </a:lnTo>
                  <a:lnTo>
                    <a:pt x="58905" y="24183"/>
                  </a:lnTo>
                  <a:lnTo>
                    <a:pt x="62173" y="23816"/>
                  </a:lnTo>
                  <a:lnTo>
                    <a:pt x="63841" y="23783"/>
                  </a:lnTo>
                  <a:lnTo>
                    <a:pt x="63908" y="23783"/>
                  </a:lnTo>
                  <a:lnTo>
                    <a:pt x="65309" y="23816"/>
                  </a:lnTo>
                  <a:lnTo>
                    <a:pt x="68077" y="24049"/>
                  </a:lnTo>
                  <a:lnTo>
                    <a:pt x="70846" y="24516"/>
                  </a:lnTo>
                  <a:lnTo>
                    <a:pt x="73547" y="25250"/>
                  </a:lnTo>
                  <a:lnTo>
                    <a:pt x="74848" y="25684"/>
                  </a:lnTo>
                  <a:lnTo>
                    <a:pt x="76216" y="26218"/>
                  </a:lnTo>
                  <a:lnTo>
                    <a:pt x="78851" y="27485"/>
                  </a:lnTo>
                  <a:lnTo>
                    <a:pt x="80118" y="28252"/>
                  </a:lnTo>
                  <a:lnTo>
                    <a:pt x="80118" y="28252"/>
                  </a:lnTo>
                  <a:lnTo>
                    <a:pt x="79218" y="26718"/>
                  </a:lnTo>
                  <a:lnTo>
                    <a:pt x="77317" y="23783"/>
                  </a:lnTo>
                  <a:lnTo>
                    <a:pt x="75215" y="21014"/>
                  </a:lnTo>
                  <a:lnTo>
                    <a:pt x="72980" y="18379"/>
                  </a:lnTo>
                  <a:lnTo>
                    <a:pt x="70579" y="15911"/>
                  </a:lnTo>
                  <a:lnTo>
                    <a:pt x="68077" y="13576"/>
                  </a:lnTo>
                  <a:lnTo>
                    <a:pt x="65409" y="11441"/>
                  </a:lnTo>
                  <a:lnTo>
                    <a:pt x="62607" y="9440"/>
                  </a:lnTo>
                  <a:lnTo>
                    <a:pt x="59705" y="7639"/>
                  </a:lnTo>
                  <a:lnTo>
                    <a:pt x="56703" y="6005"/>
                  </a:lnTo>
                  <a:lnTo>
                    <a:pt x="53601" y="4537"/>
                  </a:lnTo>
                  <a:lnTo>
                    <a:pt x="50433" y="3269"/>
                  </a:lnTo>
                  <a:lnTo>
                    <a:pt x="47130" y="2202"/>
                  </a:lnTo>
                  <a:lnTo>
                    <a:pt x="43795" y="1335"/>
                  </a:lnTo>
                  <a:lnTo>
                    <a:pt x="40393" y="668"/>
                  </a:lnTo>
                  <a:lnTo>
                    <a:pt x="36924" y="234"/>
                  </a:lnTo>
                  <a:lnTo>
                    <a:pt x="35156" y="101"/>
                  </a:lnTo>
                  <a:lnTo>
                    <a:pt x="33955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5578560" y="1278391"/>
              <a:ext cx="1600794" cy="2233943"/>
            </a:xfrm>
            <a:custGeom>
              <a:rect b="b" l="l" r="r" t="t"/>
              <a:pathLst>
                <a:path extrusionOk="0" h="112740" w="80787">
                  <a:moveTo>
                    <a:pt x="46898" y="1"/>
                  </a:moveTo>
                  <a:lnTo>
                    <a:pt x="45630" y="67"/>
                  </a:lnTo>
                  <a:lnTo>
                    <a:pt x="43862" y="201"/>
                  </a:lnTo>
                  <a:lnTo>
                    <a:pt x="40327" y="668"/>
                  </a:lnTo>
                  <a:lnTo>
                    <a:pt x="36858" y="1335"/>
                  </a:lnTo>
                  <a:lnTo>
                    <a:pt x="33456" y="2202"/>
                  </a:lnTo>
                  <a:lnTo>
                    <a:pt x="30120" y="3269"/>
                  </a:lnTo>
                  <a:lnTo>
                    <a:pt x="26885" y="4570"/>
                  </a:lnTo>
                  <a:lnTo>
                    <a:pt x="23750" y="6038"/>
                  </a:lnTo>
                  <a:lnTo>
                    <a:pt x="20681" y="7706"/>
                  </a:lnTo>
                  <a:lnTo>
                    <a:pt x="17746" y="9540"/>
                  </a:lnTo>
                  <a:lnTo>
                    <a:pt x="14911" y="11575"/>
                  </a:lnTo>
                  <a:lnTo>
                    <a:pt x="12209" y="13743"/>
                  </a:lnTo>
                  <a:lnTo>
                    <a:pt x="9640" y="16111"/>
                  </a:lnTo>
                  <a:lnTo>
                    <a:pt x="7239" y="18646"/>
                  </a:lnTo>
                  <a:lnTo>
                    <a:pt x="4937" y="21314"/>
                  </a:lnTo>
                  <a:lnTo>
                    <a:pt x="2836" y="24150"/>
                  </a:lnTo>
                  <a:lnTo>
                    <a:pt x="902" y="27118"/>
                  </a:lnTo>
                  <a:lnTo>
                    <a:pt x="1" y="28652"/>
                  </a:lnTo>
                  <a:lnTo>
                    <a:pt x="1402" y="27752"/>
                  </a:lnTo>
                  <a:lnTo>
                    <a:pt x="4370" y="26284"/>
                  </a:lnTo>
                  <a:lnTo>
                    <a:pt x="5938" y="25684"/>
                  </a:lnTo>
                  <a:lnTo>
                    <a:pt x="7272" y="25217"/>
                  </a:lnTo>
                  <a:lnTo>
                    <a:pt x="9941" y="24516"/>
                  </a:lnTo>
                  <a:lnTo>
                    <a:pt x="12709" y="24049"/>
                  </a:lnTo>
                  <a:lnTo>
                    <a:pt x="15478" y="23783"/>
                  </a:lnTo>
                  <a:lnTo>
                    <a:pt x="18646" y="23783"/>
                  </a:lnTo>
                  <a:lnTo>
                    <a:pt x="21915" y="24116"/>
                  </a:lnTo>
                  <a:lnTo>
                    <a:pt x="25117" y="24783"/>
                  </a:lnTo>
                  <a:lnTo>
                    <a:pt x="28186" y="25751"/>
                  </a:lnTo>
                  <a:lnTo>
                    <a:pt x="31088" y="26985"/>
                  </a:lnTo>
                  <a:lnTo>
                    <a:pt x="33856" y="28486"/>
                  </a:lnTo>
                  <a:lnTo>
                    <a:pt x="36458" y="30220"/>
                  </a:lnTo>
                  <a:lnTo>
                    <a:pt x="38859" y="32221"/>
                  </a:lnTo>
                  <a:lnTo>
                    <a:pt x="41094" y="34423"/>
                  </a:lnTo>
                  <a:lnTo>
                    <a:pt x="43062" y="36858"/>
                  </a:lnTo>
                  <a:lnTo>
                    <a:pt x="44830" y="39459"/>
                  </a:lnTo>
                  <a:lnTo>
                    <a:pt x="46331" y="42228"/>
                  </a:lnTo>
                  <a:lnTo>
                    <a:pt x="47565" y="45130"/>
                  </a:lnTo>
                  <a:lnTo>
                    <a:pt x="48532" y="48198"/>
                  </a:lnTo>
                  <a:lnTo>
                    <a:pt x="49166" y="51367"/>
                  </a:lnTo>
                  <a:lnTo>
                    <a:pt x="49499" y="54669"/>
                  </a:lnTo>
                  <a:lnTo>
                    <a:pt x="49533" y="56337"/>
                  </a:lnTo>
                  <a:lnTo>
                    <a:pt x="49499" y="58038"/>
                  </a:lnTo>
                  <a:lnTo>
                    <a:pt x="49166" y="61307"/>
                  </a:lnTo>
                  <a:lnTo>
                    <a:pt x="48532" y="64509"/>
                  </a:lnTo>
                  <a:lnTo>
                    <a:pt x="47565" y="67544"/>
                  </a:lnTo>
                  <a:lnTo>
                    <a:pt x="46331" y="70479"/>
                  </a:lnTo>
                  <a:lnTo>
                    <a:pt x="44830" y="73248"/>
                  </a:lnTo>
                  <a:lnTo>
                    <a:pt x="43062" y="75849"/>
                  </a:lnTo>
                  <a:lnTo>
                    <a:pt x="41094" y="78251"/>
                  </a:lnTo>
                  <a:lnTo>
                    <a:pt x="38859" y="80486"/>
                  </a:lnTo>
                  <a:lnTo>
                    <a:pt x="36458" y="82454"/>
                  </a:lnTo>
                  <a:lnTo>
                    <a:pt x="33856" y="84221"/>
                  </a:lnTo>
                  <a:lnTo>
                    <a:pt x="31088" y="85722"/>
                  </a:lnTo>
                  <a:lnTo>
                    <a:pt x="28186" y="86956"/>
                  </a:lnTo>
                  <a:lnTo>
                    <a:pt x="25117" y="87924"/>
                  </a:lnTo>
                  <a:lnTo>
                    <a:pt x="21915" y="88557"/>
                  </a:lnTo>
                  <a:lnTo>
                    <a:pt x="18646" y="88891"/>
                  </a:lnTo>
                  <a:lnTo>
                    <a:pt x="16945" y="88924"/>
                  </a:lnTo>
                  <a:lnTo>
                    <a:pt x="14877" y="88891"/>
                  </a:lnTo>
                  <a:lnTo>
                    <a:pt x="10975" y="88491"/>
                  </a:lnTo>
                  <a:lnTo>
                    <a:pt x="7339" y="87690"/>
                  </a:lnTo>
                  <a:lnTo>
                    <a:pt x="3937" y="86489"/>
                  </a:lnTo>
                  <a:lnTo>
                    <a:pt x="2336" y="85689"/>
                  </a:lnTo>
                  <a:lnTo>
                    <a:pt x="1235" y="85089"/>
                  </a:lnTo>
                  <a:lnTo>
                    <a:pt x="201" y="84455"/>
                  </a:lnTo>
                  <a:lnTo>
                    <a:pt x="201" y="84455"/>
                  </a:lnTo>
                  <a:lnTo>
                    <a:pt x="1102" y="85989"/>
                  </a:lnTo>
                  <a:lnTo>
                    <a:pt x="3036" y="88924"/>
                  </a:lnTo>
                  <a:lnTo>
                    <a:pt x="5138" y="91726"/>
                  </a:lnTo>
                  <a:lnTo>
                    <a:pt x="7406" y="94395"/>
                  </a:lnTo>
                  <a:lnTo>
                    <a:pt x="9841" y="96896"/>
                  </a:lnTo>
                  <a:lnTo>
                    <a:pt x="12376" y="99231"/>
                  </a:lnTo>
                  <a:lnTo>
                    <a:pt x="15077" y="101399"/>
                  </a:lnTo>
                  <a:lnTo>
                    <a:pt x="17912" y="103400"/>
                  </a:lnTo>
                  <a:lnTo>
                    <a:pt x="20848" y="105235"/>
                  </a:lnTo>
                  <a:lnTo>
                    <a:pt x="23883" y="106869"/>
                  </a:lnTo>
                  <a:lnTo>
                    <a:pt x="27018" y="108303"/>
                  </a:lnTo>
                  <a:lnTo>
                    <a:pt x="30254" y="109571"/>
                  </a:lnTo>
                  <a:lnTo>
                    <a:pt x="33556" y="110605"/>
                  </a:lnTo>
                  <a:lnTo>
                    <a:pt x="36958" y="111472"/>
                  </a:lnTo>
                  <a:lnTo>
                    <a:pt x="40394" y="112106"/>
                  </a:lnTo>
                  <a:lnTo>
                    <a:pt x="43929" y="112540"/>
                  </a:lnTo>
                  <a:lnTo>
                    <a:pt x="45697" y="112640"/>
                  </a:lnTo>
                  <a:lnTo>
                    <a:pt x="46931" y="112740"/>
                  </a:lnTo>
                  <a:lnTo>
                    <a:pt x="48899" y="111672"/>
                  </a:lnTo>
                  <a:lnTo>
                    <a:pt x="52635" y="109304"/>
                  </a:lnTo>
                  <a:lnTo>
                    <a:pt x="56170" y="106736"/>
                  </a:lnTo>
                  <a:lnTo>
                    <a:pt x="59506" y="103934"/>
                  </a:lnTo>
                  <a:lnTo>
                    <a:pt x="62641" y="100965"/>
                  </a:lnTo>
                  <a:lnTo>
                    <a:pt x="65543" y="97763"/>
                  </a:lnTo>
                  <a:lnTo>
                    <a:pt x="68211" y="94395"/>
                  </a:lnTo>
                  <a:lnTo>
                    <a:pt x="70646" y="90859"/>
                  </a:lnTo>
                  <a:lnTo>
                    <a:pt x="72848" y="87157"/>
                  </a:lnTo>
                  <a:lnTo>
                    <a:pt x="74816" y="83321"/>
                  </a:lnTo>
                  <a:lnTo>
                    <a:pt x="76483" y="79385"/>
                  </a:lnTo>
                  <a:lnTo>
                    <a:pt x="77918" y="75282"/>
                  </a:lnTo>
                  <a:lnTo>
                    <a:pt x="79052" y="71113"/>
                  </a:lnTo>
                  <a:lnTo>
                    <a:pt x="79919" y="66844"/>
                  </a:lnTo>
                  <a:lnTo>
                    <a:pt x="80519" y="62507"/>
                  </a:lnTo>
                  <a:lnTo>
                    <a:pt x="80786" y="58105"/>
                  </a:lnTo>
                  <a:lnTo>
                    <a:pt x="80786" y="55903"/>
                  </a:lnTo>
                  <a:lnTo>
                    <a:pt x="80753" y="53635"/>
                  </a:lnTo>
                  <a:lnTo>
                    <a:pt x="80419" y="49166"/>
                  </a:lnTo>
                  <a:lnTo>
                    <a:pt x="79752" y="44796"/>
                  </a:lnTo>
                  <a:lnTo>
                    <a:pt x="78818" y="40527"/>
                  </a:lnTo>
                  <a:lnTo>
                    <a:pt x="77617" y="36391"/>
                  </a:lnTo>
                  <a:lnTo>
                    <a:pt x="76116" y="32355"/>
                  </a:lnTo>
                  <a:lnTo>
                    <a:pt x="74382" y="28452"/>
                  </a:lnTo>
                  <a:lnTo>
                    <a:pt x="72381" y="24683"/>
                  </a:lnTo>
                  <a:lnTo>
                    <a:pt x="70146" y="21081"/>
                  </a:lnTo>
                  <a:lnTo>
                    <a:pt x="67678" y="17645"/>
                  </a:lnTo>
                  <a:lnTo>
                    <a:pt x="65009" y="14377"/>
                  </a:lnTo>
                  <a:lnTo>
                    <a:pt x="62107" y="11275"/>
                  </a:lnTo>
                  <a:lnTo>
                    <a:pt x="59039" y="8406"/>
                  </a:lnTo>
                  <a:lnTo>
                    <a:pt x="55770" y="5704"/>
                  </a:lnTo>
                  <a:lnTo>
                    <a:pt x="52335" y="3236"/>
                  </a:lnTo>
                  <a:lnTo>
                    <a:pt x="48732" y="1001"/>
                  </a:lnTo>
                  <a:lnTo>
                    <a:pt x="46898" y="1"/>
                  </a:lnTo>
                  <a:close/>
                </a:path>
              </a:pathLst>
            </a:custGeom>
            <a:solidFill>
              <a:srgbClr val="F37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2659275" y="2405924"/>
              <a:ext cx="1902141" cy="1253794"/>
            </a:xfrm>
            <a:custGeom>
              <a:rect b="b" l="l" r="r" t="t"/>
              <a:pathLst>
                <a:path extrusionOk="0" h="63275" w="95995">
                  <a:moveTo>
                    <a:pt x="73881" y="1"/>
                  </a:moveTo>
                  <a:lnTo>
                    <a:pt x="64608" y="9273"/>
                  </a:lnTo>
                  <a:lnTo>
                    <a:pt x="49999" y="23849"/>
                  </a:lnTo>
                  <a:lnTo>
                    <a:pt x="49098" y="24750"/>
                  </a:lnTo>
                  <a:lnTo>
                    <a:pt x="47164" y="26384"/>
                  </a:lnTo>
                  <a:lnTo>
                    <a:pt x="46163" y="27118"/>
                  </a:lnTo>
                  <a:lnTo>
                    <a:pt x="45262" y="28686"/>
                  </a:lnTo>
                  <a:lnTo>
                    <a:pt x="43295" y="31755"/>
                  </a:lnTo>
                  <a:lnTo>
                    <a:pt x="41193" y="34623"/>
                  </a:lnTo>
                  <a:lnTo>
                    <a:pt x="38892" y="37391"/>
                  </a:lnTo>
                  <a:lnTo>
                    <a:pt x="36457" y="39960"/>
                  </a:lnTo>
                  <a:lnTo>
                    <a:pt x="33888" y="42395"/>
                  </a:lnTo>
                  <a:lnTo>
                    <a:pt x="31153" y="44629"/>
                  </a:lnTo>
                  <a:lnTo>
                    <a:pt x="28285" y="46697"/>
                  </a:lnTo>
                  <a:lnTo>
                    <a:pt x="25316" y="48599"/>
                  </a:lnTo>
                  <a:lnTo>
                    <a:pt x="22214" y="50300"/>
                  </a:lnTo>
                  <a:lnTo>
                    <a:pt x="19012" y="51834"/>
                  </a:lnTo>
                  <a:lnTo>
                    <a:pt x="15744" y="53135"/>
                  </a:lnTo>
                  <a:lnTo>
                    <a:pt x="12375" y="54269"/>
                  </a:lnTo>
                  <a:lnTo>
                    <a:pt x="8906" y="55170"/>
                  </a:lnTo>
                  <a:lnTo>
                    <a:pt x="5370" y="55837"/>
                  </a:lnTo>
                  <a:lnTo>
                    <a:pt x="1801" y="56337"/>
                  </a:lnTo>
                  <a:lnTo>
                    <a:pt x="0" y="56470"/>
                  </a:lnTo>
                  <a:lnTo>
                    <a:pt x="1668" y="57304"/>
                  </a:lnTo>
                  <a:lnTo>
                    <a:pt x="5103" y="58772"/>
                  </a:lnTo>
                  <a:lnTo>
                    <a:pt x="8606" y="60039"/>
                  </a:lnTo>
                  <a:lnTo>
                    <a:pt x="12175" y="61107"/>
                  </a:lnTo>
                  <a:lnTo>
                    <a:pt x="15777" y="61974"/>
                  </a:lnTo>
                  <a:lnTo>
                    <a:pt x="19446" y="62608"/>
                  </a:lnTo>
                  <a:lnTo>
                    <a:pt x="23148" y="63041"/>
                  </a:lnTo>
                  <a:lnTo>
                    <a:pt x="26884" y="63275"/>
                  </a:lnTo>
                  <a:lnTo>
                    <a:pt x="28752" y="63275"/>
                  </a:lnTo>
                  <a:lnTo>
                    <a:pt x="30753" y="63241"/>
                  </a:lnTo>
                  <a:lnTo>
                    <a:pt x="34622" y="63041"/>
                  </a:lnTo>
                  <a:lnTo>
                    <a:pt x="38425" y="62641"/>
                  </a:lnTo>
                  <a:lnTo>
                    <a:pt x="42160" y="62007"/>
                  </a:lnTo>
                  <a:lnTo>
                    <a:pt x="45796" y="61140"/>
                  </a:lnTo>
                  <a:lnTo>
                    <a:pt x="49332" y="60106"/>
                  </a:lnTo>
                  <a:lnTo>
                    <a:pt x="52767" y="58839"/>
                  </a:lnTo>
                  <a:lnTo>
                    <a:pt x="56136" y="57404"/>
                  </a:lnTo>
                  <a:lnTo>
                    <a:pt x="57770" y="56570"/>
                  </a:lnTo>
                  <a:lnTo>
                    <a:pt x="59738" y="55503"/>
                  </a:lnTo>
                  <a:lnTo>
                    <a:pt x="63541" y="53135"/>
                  </a:lnTo>
                  <a:lnTo>
                    <a:pt x="67143" y="50467"/>
                  </a:lnTo>
                  <a:lnTo>
                    <a:pt x="70545" y="47531"/>
                  </a:lnTo>
                  <a:lnTo>
                    <a:pt x="72146" y="45964"/>
                  </a:lnTo>
                  <a:lnTo>
                    <a:pt x="80385" y="37725"/>
                  </a:lnTo>
                  <a:lnTo>
                    <a:pt x="86456" y="31621"/>
                  </a:lnTo>
                  <a:lnTo>
                    <a:pt x="95995" y="22082"/>
                  </a:lnTo>
                  <a:lnTo>
                    <a:pt x="73881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4581905" y="1129679"/>
              <a:ext cx="1899506" cy="1255122"/>
            </a:xfrm>
            <a:custGeom>
              <a:rect b="b" l="l" r="r" t="t"/>
              <a:pathLst>
                <a:path extrusionOk="0" h="63342" w="95862">
                  <a:moveTo>
                    <a:pt x="67110" y="1"/>
                  </a:moveTo>
                  <a:lnTo>
                    <a:pt x="64375" y="68"/>
                  </a:lnTo>
                  <a:lnTo>
                    <a:pt x="58938" y="535"/>
                  </a:lnTo>
                  <a:lnTo>
                    <a:pt x="53568" y="1468"/>
                  </a:lnTo>
                  <a:lnTo>
                    <a:pt x="48264" y="2869"/>
                  </a:lnTo>
                  <a:lnTo>
                    <a:pt x="45696" y="3770"/>
                  </a:lnTo>
                  <a:lnTo>
                    <a:pt x="44095" y="4370"/>
                  </a:lnTo>
                  <a:lnTo>
                    <a:pt x="40960" y="5705"/>
                  </a:lnTo>
                  <a:lnTo>
                    <a:pt x="37891" y="7239"/>
                  </a:lnTo>
                  <a:lnTo>
                    <a:pt x="34956" y="8907"/>
                  </a:lnTo>
                  <a:lnTo>
                    <a:pt x="32087" y="10741"/>
                  </a:lnTo>
                  <a:lnTo>
                    <a:pt x="29319" y="12742"/>
                  </a:lnTo>
                  <a:lnTo>
                    <a:pt x="26684" y="14877"/>
                  </a:lnTo>
                  <a:lnTo>
                    <a:pt x="24149" y="17145"/>
                  </a:lnTo>
                  <a:lnTo>
                    <a:pt x="22948" y="18346"/>
                  </a:lnTo>
                  <a:lnTo>
                    <a:pt x="12842" y="28452"/>
                  </a:lnTo>
                  <a:lnTo>
                    <a:pt x="0" y="41227"/>
                  </a:lnTo>
                  <a:lnTo>
                    <a:pt x="22148" y="63341"/>
                  </a:lnTo>
                  <a:lnTo>
                    <a:pt x="34289" y="51167"/>
                  </a:lnTo>
                  <a:lnTo>
                    <a:pt x="45029" y="40427"/>
                  </a:lnTo>
                  <a:lnTo>
                    <a:pt x="45929" y="39526"/>
                  </a:lnTo>
                  <a:lnTo>
                    <a:pt x="47897" y="37858"/>
                  </a:lnTo>
                  <a:lnTo>
                    <a:pt x="48931" y="37091"/>
                  </a:lnTo>
                  <a:lnTo>
                    <a:pt x="49832" y="35457"/>
                  </a:lnTo>
                  <a:lnTo>
                    <a:pt x="51767" y="32322"/>
                  </a:lnTo>
                  <a:lnTo>
                    <a:pt x="53901" y="29320"/>
                  </a:lnTo>
                  <a:lnTo>
                    <a:pt x="56203" y="26485"/>
                  </a:lnTo>
                  <a:lnTo>
                    <a:pt x="58638" y="23816"/>
                  </a:lnTo>
                  <a:lnTo>
                    <a:pt x="61273" y="21315"/>
                  </a:lnTo>
                  <a:lnTo>
                    <a:pt x="64041" y="18980"/>
                  </a:lnTo>
                  <a:lnTo>
                    <a:pt x="66943" y="16845"/>
                  </a:lnTo>
                  <a:lnTo>
                    <a:pt x="69978" y="14877"/>
                  </a:lnTo>
                  <a:lnTo>
                    <a:pt x="73147" y="13109"/>
                  </a:lnTo>
                  <a:lnTo>
                    <a:pt x="76382" y="11542"/>
                  </a:lnTo>
                  <a:lnTo>
                    <a:pt x="79751" y="10207"/>
                  </a:lnTo>
                  <a:lnTo>
                    <a:pt x="83220" y="9040"/>
                  </a:lnTo>
                  <a:lnTo>
                    <a:pt x="86756" y="8139"/>
                  </a:lnTo>
                  <a:lnTo>
                    <a:pt x="90358" y="7439"/>
                  </a:lnTo>
                  <a:lnTo>
                    <a:pt x="94027" y="6972"/>
                  </a:lnTo>
                  <a:lnTo>
                    <a:pt x="95862" y="6805"/>
                  </a:lnTo>
                  <a:lnTo>
                    <a:pt x="94194" y="6005"/>
                  </a:lnTo>
                  <a:lnTo>
                    <a:pt x="90792" y="4504"/>
                  </a:lnTo>
                  <a:lnTo>
                    <a:pt x="87323" y="3236"/>
                  </a:lnTo>
                  <a:lnTo>
                    <a:pt x="83754" y="2169"/>
                  </a:lnTo>
                  <a:lnTo>
                    <a:pt x="80151" y="1335"/>
                  </a:lnTo>
                  <a:lnTo>
                    <a:pt x="76516" y="668"/>
                  </a:lnTo>
                  <a:lnTo>
                    <a:pt x="72847" y="234"/>
                  </a:lnTo>
                  <a:lnTo>
                    <a:pt x="69144" y="34"/>
                  </a:lnTo>
                  <a:lnTo>
                    <a:pt x="67277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2661911" y="1130353"/>
              <a:ext cx="3821481" cy="2529365"/>
            </a:xfrm>
            <a:custGeom>
              <a:rect b="b" l="l" r="r" t="t"/>
              <a:pathLst>
                <a:path extrusionOk="0" h="127649" w="192858">
                  <a:moveTo>
                    <a:pt x="30453" y="0"/>
                  </a:moveTo>
                  <a:lnTo>
                    <a:pt x="24716" y="100"/>
                  </a:lnTo>
                  <a:lnTo>
                    <a:pt x="18979" y="734"/>
                  </a:lnTo>
                  <a:lnTo>
                    <a:pt x="13342" y="1868"/>
                  </a:lnTo>
                  <a:lnTo>
                    <a:pt x="7772" y="3502"/>
                  </a:lnTo>
                  <a:lnTo>
                    <a:pt x="5070" y="4536"/>
                  </a:lnTo>
                  <a:lnTo>
                    <a:pt x="4003" y="4970"/>
                  </a:lnTo>
                  <a:lnTo>
                    <a:pt x="2969" y="5437"/>
                  </a:lnTo>
                  <a:lnTo>
                    <a:pt x="1468" y="6104"/>
                  </a:lnTo>
                  <a:lnTo>
                    <a:pt x="1" y="6805"/>
                  </a:lnTo>
                  <a:lnTo>
                    <a:pt x="734" y="6871"/>
                  </a:lnTo>
                  <a:lnTo>
                    <a:pt x="1468" y="6938"/>
                  </a:lnTo>
                  <a:lnTo>
                    <a:pt x="1902" y="6971"/>
                  </a:lnTo>
                  <a:lnTo>
                    <a:pt x="2369" y="7038"/>
                  </a:lnTo>
                  <a:lnTo>
                    <a:pt x="4103" y="7238"/>
                  </a:lnTo>
                  <a:lnTo>
                    <a:pt x="7505" y="7839"/>
                  </a:lnTo>
                  <a:lnTo>
                    <a:pt x="10874" y="8639"/>
                  </a:lnTo>
                  <a:lnTo>
                    <a:pt x="14176" y="9640"/>
                  </a:lnTo>
                  <a:lnTo>
                    <a:pt x="17412" y="10807"/>
                  </a:lnTo>
                  <a:lnTo>
                    <a:pt x="20547" y="12208"/>
                  </a:lnTo>
                  <a:lnTo>
                    <a:pt x="23582" y="13742"/>
                  </a:lnTo>
                  <a:lnTo>
                    <a:pt x="26518" y="15477"/>
                  </a:lnTo>
                  <a:lnTo>
                    <a:pt x="29319" y="17378"/>
                  </a:lnTo>
                  <a:lnTo>
                    <a:pt x="32054" y="19446"/>
                  </a:lnTo>
                  <a:lnTo>
                    <a:pt x="34623" y="21681"/>
                  </a:lnTo>
                  <a:lnTo>
                    <a:pt x="37091" y="24049"/>
                  </a:lnTo>
                  <a:lnTo>
                    <a:pt x="39392" y="26584"/>
                  </a:lnTo>
                  <a:lnTo>
                    <a:pt x="41560" y="29286"/>
                  </a:lnTo>
                  <a:lnTo>
                    <a:pt x="43562" y="32087"/>
                  </a:lnTo>
                  <a:lnTo>
                    <a:pt x="45396" y="35056"/>
                  </a:lnTo>
                  <a:lnTo>
                    <a:pt x="46264" y="36557"/>
                  </a:lnTo>
                  <a:lnTo>
                    <a:pt x="47498" y="37458"/>
                  </a:lnTo>
                  <a:lnTo>
                    <a:pt x="49799" y="39392"/>
                  </a:lnTo>
                  <a:lnTo>
                    <a:pt x="50900" y="40426"/>
                  </a:lnTo>
                  <a:lnTo>
                    <a:pt x="112573" y="102132"/>
                  </a:lnTo>
                  <a:lnTo>
                    <a:pt x="112606" y="102099"/>
                  </a:lnTo>
                  <a:lnTo>
                    <a:pt x="120811" y="110338"/>
                  </a:lnTo>
                  <a:lnTo>
                    <a:pt x="122446" y="111905"/>
                  </a:lnTo>
                  <a:lnTo>
                    <a:pt x="125815" y="114841"/>
                  </a:lnTo>
                  <a:lnTo>
                    <a:pt x="129417" y="117476"/>
                  </a:lnTo>
                  <a:lnTo>
                    <a:pt x="133219" y="119877"/>
                  </a:lnTo>
                  <a:lnTo>
                    <a:pt x="135187" y="120944"/>
                  </a:lnTo>
                  <a:lnTo>
                    <a:pt x="136822" y="121745"/>
                  </a:lnTo>
                  <a:lnTo>
                    <a:pt x="140157" y="123213"/>
                  </a:lnTo>
                  <a:lnTo>
                    <a:pt x="143626" y="124480"/>
                  </a:lnTo>
                  <a:lnTo>
                    <a:pt x="147162" y="125514"/>
                  </a:lnTo>
                  <a:lnTo>
                    <a:pt x="150764" y="126348"/>
                  </a:lnTo>
                  <a:lnTo>
                    <a:pt x="154500" y="126982"/>
                  </a:lnTo>
                  <a:lnTo>
                    <a:pt x="158302" y="127415"/>
                  </a:lnTo>
                  <a:lnTo>
                    <a:pt x="162205" y="127615"/>
                  </a:lnTo>
                  <a:lnTo>
                    <a:pt x="164173" y="127649"/>
                  </a:lnTo>
                  <a:lnTo>
                    <a:pt x="167241" y="127615"/>
                  </a:lnTo>
                  <a:lnTo>
                    <a:pt x="173345" y="127015"/>
                  </a:lnTo>
                  <a:lnTo>
                    <a:pt x="179382" y="125848"/>
                  </a:lnTo>
                  <a:lnTo>
                    <a:pt x="185253" y="124113"/>
                  </a:lnTo>
                  <a:lnTo>
                    <a:pt x="188121" y="123012"/>
                  </a:lnTo>
                  <a:lnTo>
                    <a:pt x="188988" y="122646"/>
                  </a:lnTo>
                  <a:lnTo>
                    <a:pt x="189856" y="122279"/>
                  </a:lnTo>
                  <a:lnTo>
                    <a:pt x="191357" y="121612"/>
                  </a:lnTo>
                  <a:lnTo>
                    <a:pt x="192858" y="120878"/>
                  </a:lnTo>
                  <a:lnTo>
                    <a:pt x="192124" y="120811"/>
                  </a:lnTo>
                  <a:lnTo>
                    <a:pt x="191390" y="120744"/>
                  </a:lnTo>
                  <a:lnTo>
                    <a:pt x="190823" y="120711"/>
                  </a:lnTo>
                  <a:lnTo>
                    <a:pt x="190256" y="120644"/>
                  </a:lnTo>
                  <a:lnTo>
                    <a:pt x="188488" y="120444"/>
                  </a:lnTo>
                  <a:lnTo>
                    <a:pt x="185053" y="119844"/>
                  </a:lnTo>
                  <a:lnTo>
                    <a:pt x="181650" y="119043"/>
                  </a:lnTo>
                  <a:lnTo>
                    <a:pt x="178315" y="118076"/>
                  </a:lnTo>
                  <a:lnTo>
                    <a:pt x="175080" y="116875"/>
                  </a:lnTo>
                  <a:lnTo>
                    <a:pt x="171911" y="115508"/>
                  </a:lnTo>
                  <a:lnTo>
                    <a:pt x="168842" y="113940"/>
                  </a:lnTo>
                  <a:lnTo>
                    <a:pt x="165874" y="112206"/>
                  </a:lnTo>
                  <a:lnTo>
                    <a:pt x="163038" y="110271"/>
                  </a:lnTo>
                  <a:lnTo>
                    <a:pt x="160303" y="108203"/>
                  </a:lnTo>
                  <a:lnTo>
                    <a:pt x="157702" y="105935"/>
                  </a:lnTo>
                  <a:lnTo>
                    <a:pt x="155233" y="103533"/>
                  </a:lnTo>
                  <a:lnTo>
                    <a:pt x="152899" y="100998"/>
                  </a:lnTo>
                  <a:lnTo>
                    <a:pt x="150731" y="98297"/>
                  </a:lnTo>
                  <a:lnTo>
                    <a:pt x="148696" y="95428"/>
                  </a:lnTo>
                  <a:lnTo>
                    <a:pt x="146861" y="92460"/>
                  </a:lnTo>
                  <a:lnTo>
                    <a:pt x="145994" y="90925"/>
                  </a:lnTo>
                  <a:lnTo>
                    <a:pt x="144393" y="89624"/>
                  </a:lnTo>
                  <a:lnTo>
                    <a:pt x="142926" y="88223"/>
                  </a:lnTo>
                  <a:lnTo>
                    <a:pt x="126415" y="71713"/>
                  </a:lnTo>
                  <a:lnTo>
                    <a:pt x="83054" y="28418"/>
                  </a:lnTo>
                  <a:lnTo>
                    <a:pt x="72981" y="18345"/>
                  </a:lnTo>
                  <a:lnTo>
                    <a:pt x="71780" y="17145"/>
                  </a:lnTo>
                  <a:lnTo>
                    <a:pt x="69245" y="14876"/>
                  </a:lnTo>
                  <a:lnTo>
                    <a:pt x="66577" y="12742"/>
                  </a:lnTo>
                  <a:lnTo>
                    <a:pt x="63841" y="10740"/>
                  </a:lnTo>
                  <a:lnTo>
                    <a:pt x="60973" y="8906"/>
                  </a:lnTo>
                  <a:lnTo>
                    <a:pt x="58004" y="7238"/>
                  </a:lnTo>
                  <a:lnTo>
                    <a:pt x="54969" y="5704"/>
                  </a:lnTo>
                  <a:lnTo>
                    <a:pt x="51834" y="4370"/>
                  </a:lnTo>
                  <a:lnTo>
                    <a:pt x="50233" y="3769"/>
                  </a:lnTo>
                  <a:lnTo>
                    <a:pt x="47464" y="2835"/>
                  </a:lnTo>
                  <a:lnTo>
                    <a:pt x="41861" y="1368"/>
                  </a:lnTo>
                  <a:lnTo>
                    <a:pt x="36190" y="434"/>
                  </a:lnTo>
                  <a:lnTo>
                    <a:pt x="30453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7" name="Google Shape;1807;p56"/>
          <p:cNvGrpSpPr/>
          <p:nvPr/>
        </p:nvGrpSpPr>
        <p:grpSpPr>
          <a:xfrm>
            <a:off x="4929684" y="3687037"/>
            <a:ext cx="1504800" cy="1049651"/>
            <a:chOff x="4980484" y="3687037"/>
            <a:chExt cx="1504800" cy="1049651"/>
          </a:xfrm>
        </p:grpSpPr>
        <p:sp>
          <p:nvSpPr>
            <p:cNvPr id="1808" name="Google Shape;1808;p56"/>
            <p:cNvSpPr/>
            <p:nvPr/>
          </p:nvSpPr>
          <p:spPr>
            <a:xfrm>
              <a:off x="5611923" y="3731671"/>
              <a:ext cx="241921" cy="241921"/>
            </a:xfrm>
            <a:custGeom>
              <a:rect b="b" l="l" r="r" t="t"/>
              <a:pathLst>
                <a:path extrusionOk="0" h="12209" w="12209">
                  <a:moveTo>
                    <a:pt x="6104" y="0"/>
                  </a:moveTo>
                  <a:lnTo>
                    <a:pt x="5471" y="34"/>
                  </a:lnTo>
                  <a:lnTo>
                    <a:pt x="4270" y="267"/>
                  </a:lnTo>
                  <a:lnTo>
                    <a:pt x="3169" y="734"/>
                  </a:lnTo>
                  <a:lnTo>
                    <a:pt x="2202" y="1401"/>
                  </a:lnTo>
                  <a:lnTo>
                    <a:pt x="1401" y="2235"/>
                  </a:lnTo>
                  <a:lnTo>
                    <a:pt x="734" y="3202"/>
                  </a:lnTo>
                  <a:lnTo>
                    <a:pt x="267" y="4303"/>
                  </a:lnTo>
                  <a:lnTo>
                    <a:pt x="34" y="5470"/>
                  </a:lnTo>
                  <a:lnTo>
                    <a:pt x="1" y="6104"/>
                  </a:lnTo>
                  <a:lnTo>
                    <a:pt x="34" y="6738"/>
                  </a:lnTo>
                  <a:lnTo>
                    <a:pt x="267" y="7905"/>
                  </a:lnTo>
                  <a:lnTo>
                    <a:pt x="734" y="9006"/>
                  </a:lnTo>
                  <a:lnTo>
                    <a:pt x="1401" y="9973"/>
                  </a:lnTo>
                  <a:lnTo>
                    <a:pt x="2202" y="10807"/>
                  </a:lnTo>
                  <a:lnTo>
                    <a:pt x="3169" y="11474"/>
                  </a:lnTo>
                  <a:lnTo>
                    <a:pt x="4270" y="11941"/>
                  </a:lnTo>
                  <a:lnTo>
                    <a:pt x="5471" y="12175"/>
                  </a:lnTo>
                  <a:lnTo>
                    <a:pt x="6104" y="12208"/>
                  </a:lnTo>
                  <a:lnTo>
                    <a:pt x="6738" y="12175"/>
                  </a:lnTo>
                  <a:lnTo>
                    <a:pt x="7906" y="11941"/>
                  </a:lnTo>
                  <a:lnTo>
                    <a:pt x="9006" y="11474"/>
                  </a:lnTo>
                  <a:lnTo>
                    <a:pt x="9974" y="10807"/>
                  </a:lnTo>
                  <a:lnTo>
                    <a:pt x="10807" y="9973"/>
                  </a:lnTo>
                  <a:lnTo>
                    <a:pt x="11475" y="9006"/>
                  </a:lnTo>
                  <a:lnTo>
                    <a:pt x="11942" y="7905"/>
                  </a:lnTo>
                  <a:lnTo>
                    <a:pt x="12175" y="6738"/>
                  </a:lnTo>
                  <a:lnTo>
                    <a:pt x="12208" y="6104"/>
                  </a:lnTo>
                  <a:lnTo>
                    <a:pt x="12175" y="5470"/>
                  </a:lnTo>
                  <a:lnTo>
                    <a:pt x="11942" y="4303"/>
                  </a:lnTo>
                  <a:lnTo>
                    <a:pt x="11475" y="3202"/>
                  </a:lnTo>
                  <a:lnTo>
                    <a:pt x="10807" y="2235"/>
                  </a:lnTo>
                  <a:lnTo>
                    <a:pt x="9974" y="1401"/>
                  </a:lnTo>
                  <a:lnTo>
                    <a:pt x="9006" y="734"/>
                  </a:lnTo>
                  <a:lnTo>
                    <a:pt x="7906" y="267"/>
                  </a:lnTo>
                  <a:lnTo>
                    <a:pt x="6738" y="34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5567280" y="3687037"/>
              <a:ext cx="331208" cy="331190"/>
            </a:xfrm>
            <a:custGeom>
              <a:rect b="b" l="l" r="r" t="t"/>
              <a:pathLst>
                <a:path extrusionOk="0" h="9307" w="9273">
                  <a:moveTo>
                    <a:pt x="5003" y="1"/>
                  </a:moveTo>
                  <a:lnTo>
                    <a:pt x="4069" y="34"/>
                  </a:lnTo>
                  <a:lnTo>
                    <a:pt x="3202" y="234"/>
                  </a:lnTo>
                  <a:lnTo>
                    <a:pt x="2368" y="568"/>
                  </a:lnTo>
                  <a:lnTo>
                    <a:pt x="1634" y="1102"/>
                  </a:lnTo>
                  <a:lnTo>
                    <a:pt x="1001" y="1735"/>
                  </a:lnTo>
                  <a:lnTo>
                    <a:pt x="500" y="2469"/>
                  </a:lnTo>
                  <a:lnTo>
                    <a:pt x="167" y="3336"/>
                  </a:lnTo>
                  <a:lnTo>
                    <a:pt x="67" y="3803"/>
                  </a:lnTo>
                  <a:lnTo>
                    <a:pt x="0" y="4270"/>
                  </a:lnTo>
                  <a:lnTo>
                    <a:pt x="0" y="5204"/>
                  </a:lnTo>
                  <a:lnTo>
                    <a:pt x="200" y="6105"/>
                  </a:lnTo>
                  <a:lnTo>
                    <a:pt x="567" y="6905"/>
                  </a:lnTo>
                  <a:lnTo>
                    <a:pt x="1067" y="7639"/>
                  </a:lnTo>
                  <a:lnTo>
                    <a:pt x="1701" y="8273"/>
                  </a:lnTo>
                  <a:lnTo>
                    <a:pt x="2468" y="8773"/>
                  </a:lnTo>
                  <a:lnTo>
                    <a:pt x="3336" y="9107"/>
                  </a:lnTo>
                  <a:lnTo>
                    <a:pt x="3803" y="9207"/>
                  </a:lnTo>
                  <a:lnTo>
                    <a:pt x="4270" y="9307"/>
                  </a:lnTo>
                  <a:lnTo>
                    <a:pt x="5203" y="9274"/>
                  </a:lnTo>
                  <a:lnTo>
                    <a:pt x="6071" y="9073"/>
                  </a:lnTo>
                  <a:lnTo>
                    <a:pt x="6905" y="8706"/>
                  </a:lnTo>
                  <a:lnTo>
                    <a:pt x="7638" y="8206"/>
                  </a:lnTo>
                  <a:lnTo>
                    <a:pt x="8272" y="7572"/>
                  </a:lnTo>
                  <a:lnTo>
                    <a:pt x="8772" y="6805"/>
                  </a:lnTo>
                  <a:lnTo>
                    <a:pt x="9106" y="5971"/>
                  </a:lnTo>
                  <a:lnTo>
                    <a:pt x="9206" y="5504"/>
                  </a:lnTo>
                  <a:lnTo>
                    <a:pt x="9273" y="5004"/>
                  </a:lnTo>
                  <a:lnTo>
                    <a:pt x="9273" y="4104"/>
                  </a:lnTo>
                  <a:lnTo>
                    <a:pt x="9073" y="3203"/>
                  </a:lnTo>
                  <a:lnTo>
                    <a:pt x="8706" y="2369"/>
                  </a:lnTo>
                  <a:lnTo>
                    <a:pt x="8205" y="1635"/>
                  </a:lnTo>
                  <a:lnTo>
                    <a:pt x="7572" y="1035"/>
                  </a:lnTo>
                  <a:lnTo>
                    <a:pt x="6804" y="535"/>
                  </a:lnTo>
                  <a:lnTo>
                    <a:pt x="5937" y="168"/>
                  </a:lnTo>
                  <a:lnTo>
                    <a:pt x="5470" y="68"/>
                  </a:lnTo>
                  <a:lnTo>
                    <a:pt x="5003" y="1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CF7FF"/>
                  </a:solidFill>
                  <a:latin typeface="Fira Sans Extra Condensed Black"/>
                  <a:ea typeface="Fira Sans Extra Condensed Black"/>
                  <a:cs typeface="Fira Sans Extra Condensed Black"/>
                  <a:sym typeface="Fira Sans Extra Condensed Black"/>
                </a:rPr>
                <a:t>3</a:t>
              </a:r>
              <a:endParaRPr>
                <a:solidFill>
                  <a:srgbClr val="FCF7FF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endParaRPr>
            </a:p>
          </p:txBody>
        </p:sp>
        <p:sp>
          <p:nvSpPr>
            <p:cNvPr id="1810" name="Google Shape;1810;p56"/>
            <p:cNvSpPr txBox="1"/>
            <p:nvPr/>
          </p:nvSpPr>
          <p:spPr>
            <a:xfrm>
              <a:off x="5088934" y="4102095"/>
              <a:ext cx="1287900" cy="1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4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11" name="Google Shape;1811;p56"/>
            <p:cNvSpPr txBox="1"/>
            <p:nvPr/>
          </p:nvSpPr>
          <p:spPr>
            <a:xfrm>
              <a:off x="4980484" y="4360788"/>
              <a:ext cx="15048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4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</a:t>
              </a:r>
              <a:endParaRPr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rgbClr val="040000"/>
                  </a:solidFill>
                  <a:latin typeface="Fira Sans"/>
                  <a:ea typeface="Fira Sans"/>
                  <a:cs typeface="Fira Sans"/>
                  <a:sym typeface="Fira Sans"/>
                </a:rPr>
                <a:t>planet to the Sun</a:t>
              </a:r>
              <a:endParaRPr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12" name="Google Shape;1812;p56"/>
          <p:cNvGrpSpPr/>
          <p:nvPr/>
        </p:nvGrpSpPr>
        <p:grpSpPr>
          <a:xfrm>
            <a:off x="2710953" y="3700265"/>
            <a:ext cx="1504800" cy="1023172"/>
            <a:chOff x="2812553" y="3700265"/>
            <a:chExt cx="1504800" cy="1023172"/>
          </a:xfrm>
        </p:grpSpPr>
        <p:sp>
          <p:nvSpPr>
            <p:cNvPr id="1813" name="Google Shape;1813;p56"/>
            <p:cNvSpPr/>
            <p:nvPr/>
          </p:nvSpPr>
          <p:spPr>
            <a:xfrm>
              <a:off x="3444330" y="3744521"/>
              <a:ext cx="241248" cy="241921"/>
            </a:xfrm>
            <a:custGeom>
              <a:rect b="b" l="l" r="r" t="t"/>
              <a:pathLst>
                <a:path extrusionOk="0" h="12209" w="12175">
                  <a:moveTo>
                    <a:pt x="6071" y="0"/>
                  </a:moveTo>
                  <a:lnTo>
                    <a:pt x="5470" y="34"/>
                  </a:lnTo>
                  <a:lnTo>
                    <a:pt x="4270" y="267"/>
                  </a:lnTo>
                  <a:lnTo>
                    <a:pt x="3169" y="734"/>
                  </a:lnTo>
                  <a:lnTo>
                    <a:pt x="2202" y="1401"/>
                  </a:lnTo>
                  <a:lnTo>
                    <a:pt x="1368" y="2235"/>
                  </a:lnTo>
                  <a:lnTo>
                    <a:pt x="701" y="3202"/>
                  </a:lnTo>
                  <a:lnTo>
                    <a:pt x="267" y="4303"/>
                  </a:lnTo>
                  <a:lnTo>
                    <a:pt x="0" y="5470"/>
                  </a:lnTo>
                  <a:lnTo>
                    <a:pt x="0" y="6104"/>
                  </a:lnTo>
                  <a:lnTo>
                    <a:pt x="0" y="6738"/>
                  </a:lnTo>
                  <a:lnTo>
                    <a:pt x="267" y="7905"/>
                  </a:lnTo>
                  <a:lnTo>
                    <a:pt x="701" y="9006"/>
                  </a:lnTo>
                  <a:lnTo>
                    <a:pt x="1368" y="9973"/>
                  </a:lnTo>
                  <a:lnTo>
                    <a:pt x="2202" y="10807"/>
                  </a:lnTo>
                  <a:lnTo>
                    <a:pt x="3169" y="11474"/>
                  </a:lnTo>
                  <a:lnTo>
                    <a:pt x="4270" y="11941"/>
                  </a:lnTo>
                  <a:lnTo>
                    <a:pt x="5470" y="12175"/>
                  </a:lnTo>
                  <a:lnTo>
                    <a:pt x="6071" y="12208"/>
                  </a:lnTo>
                  <a:lnTo>
                    <a:pt x="6705" y="12175"/>
                  </a:lnTo>
                  <a:lnTo>
                    <a:pt x="7905" y="11941"/>
                  </a:lnTo>
                  <a:lnTo>
                    <a:pt x="9006" y="11474"/>
                  </a:lnTo>
                  <a:lnTo>
                    <a:pt x="9973" y="10807"/>
                  </a:lnTo>
                  <a:lnTo>
                    <a:pt x="10807" y="9973"/>
                  </a:lnTo>
                  <a:lnTo>
                    <a:pt x="11441" y="9006"/>
                  </a:lnTo>
                  <a:lnTo>
                    <a:pt x="11908" y="7905"/>
                  </a:lnTo>
                  <a:lnTo>
                    <a:pt x="12141" y="6738"/>
                  </a:lnTo>
                  <a:lnTo>
                    <a:pt x="12175" y="6104"/>
                  </a:lnTo>
                  <a:lnTo>
                    <a:pt x="12141" y="5470"/>
                  </a:lnTo>
                  <a:lnTo>
                    <a:pt x="11908" y="4303"/>
                  </a:lnTo>
                  <a:lnTo>
                    <a:pt x="11441" y="3202"/>
                  </a:lnTo>
                  <a:lnTo>
                    <a:pt x="10807" y="2235"/>
                  </a:lnTo>
                  <a:lnTo>
                    <a:pt x="9973" y="1401"/>
                  </a:lnTo>
                  <a:lnTo>
                    <a:pt x="9006" y="734"/>
                  </a:lnTo>
                  <a:lnTo>
                    <a:pt x="7905" y="267"/>
                  </a:lnTo>
                  <a:lnTo>
                    <a:pt x="6705" y="34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3399149" y="3700265"/>
              <a:ext cx="331608" cy="330433"/>
            </a:xfrm>
            <a:custGeom>
              <a:rect b="b" l="l" r="r" t="t"/>
              <a:pathLst>
                <a:path extrusionOk="0" h="9274" w="9307">
                  <a:moveTo>
                    <a:pt x="4937" y="1"/>
                  </a:moveTo>
                  <a:lnTo>
                    <a:pt x="4003" y="34"/>
                  </a:lnTo>
                  <a:lnTo>
                    <a:pt x="3103" y="234"/>
                  </a:lnTo>
                  <a:lnTo>
                    <a:pt x="2302" y="635"/>
                  </a:lnTo>
                  <a:lnTo>
                    <a:pt x="1568" y="1135"/>
                  </a:lnTo>
                  <a:lnTo>
                    <a:pt x="968" y="1802"/>
                  </a:lnTo>
                  <a:lnTo>
                    <a:pt x="467" y="2569"/>
                  </a:lnTo>
                  <a:lnTo>
                    <a:pt x="167" y="3436"/>
                  </a:lnTo>
                  <a:lnTo>
                    <a:pt x="67" y="3903"/>
                  </a:lnTo>
                  <a:lnTo>
                    <a:pt x="1" y="4370"/>
                  </a:lnTo>
                  <a:lnTo>
                    <a:pt x="34" y="5304"/>
                  </a:lnTo>
                  <a:lnTo>
                    <a:pt x="267" y="6172"/>
                  </a:lnTo>
                  <a:lnTo>
                    <a:pt x="634" y="6972"/>
                  </a:lnTo>
                  <a:lnTo>
                    <a:pt x="1135" y="7706"/>
                  </a:lnTo>
                  <a:lnTo>
                    <a:pt x="1802" y="8340"/>
                  </a:lnTo>
                  <a:lnTo>
                    <a:pt x="2569" y="8807"/>
                  </a:lnTo>
                  <a:lnTo>
                    <a:pt x="3436" y="9140"/>
                  </a:lnTo>
                  <a:lnTo>
                    <a:pt x="3903" y="9240"/>
                  </a:lnTo>
                  <a:lnTo>
                    <a:pt x="4370" y="9274"/>
                  </a:lnTo>
                  <a:lnTo>
                    <a:pt x="5304" y="9240"/>
                  </a:lnTo>
                  <a:lnTo>
                    <a:pt x="6171" y="9040"/>
                  </a:lnTo>
                  <a:lnTo>
                    <a:pt x="7005" y="8673"/>
                  </a:lnTo>
                  <a:lnTo>
                    <a:pt x="7705" y="8139"/>
                  </a:lnTo>
                  <a:lnTo>
                    <a:pt x="8339" y="7506"/>
                  </a:lnTo>
                  <a:lnTo>
                    <a:pt x="8806" y="6739"/>
                  </a:lnTo>
                  <a:lnTo>
                    <a:pt x="9140" y="5871"/>
                  </a:lnTo>
                  <a:lnTo>
                    <a:pt x="9240" y="5404"/>
                  </a:lnTo>
                  <a:lnTo>
                    <a:pt x="9306" y="4904"/>
                  </a:lnTo>
                  <a:lnTo>
                    <a:pt x="9273" y="4003"/>
                  </a:lnTo>
                  <a:lnTo>
                    <a:pt x="9040" y="3103"/>
                  </a:lnTo>
                  <a:lnTo>
                    <a:pt x="8673" y="2302"/>
                  </a:lnTo>
                  <a:lnTo>
                    <a:pt x="8139" y="1569"/>
                  </a:lnTo>
                  <a:lnTo>
                    <a:pt x="7505" y="968"/>
                  </a:lnTo>
                  <a:lnTo>
                    <a:pt x="6738" y="468"/>
                  </a:lnTo>
                  <a:lnTo>
                    <a:pt x="5871" y="134"/>
                  </a:lnTo>
                  <a:lnTo>
                    <a:pt x="5404" y="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CF7FF"/>
                  </a:solidFill>
                  <a:latin typeface="Fira Sans Extra Condensed Black"/>
                  <a:ea typeface="Fira Sans Extra Condensed Black"/>
                  <a:cs typeface="Fira Sans Extra Condensed Black"/>
                  <a:sym typeface="Fira Sans Extra Condensed Black"/>
                </a:rPr>
                <a:t>2</a:t>
              </a:r>
              <a:endParaRPr>
                <a:solidFill>
                  <a:srgbClr val="FCF7FF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endParaRPr>
            </a:p>
          </p:txBody>
        </p:sp>
        <p:sp>
          <p:nvSpPr>
            <p:cNvPr id="1815" name="Google Shape;1815;p56"/>
            <p:cNvSpPr txBox="1"/>
            <p:nvPr/>
          </p:nvSpPr>
          <p:spPr>
            <a:xfrm>
              <a:off x="2921003" y="4114945"/>
              <a:ext cx="1287900" cy="1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40000"/>
                  </a:solidFill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16" name="Google Shape;1816;p56"/>
            <p:cNvSpPr txBox="1"/>
            <p:nvPr/>
          </p:nvSpPr>
          <p:spPr>
            <a:xfrm>
              <a:off x="2812553" y="4373638"/>
              <a:ext cx="1504800" cy="34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4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 planet from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17" name="Google Shape;1817;p56"/>
          <p:cNvGrpSpPr/>
          <p:nvPr/>
        </p:nvGrpSpPr>
        <p:grpSpPr>
          <a:xfrm>
            <a:off x="492223" y="3687033"/>
            <a:ext cx="1504800" cy="1026855"/>
            <a:chOff x="492223" y="3687033"/>
            <a:chExt cx="1504800" cy="1026855"/>
          </a:xfrm>
        </p:grpSpPr>
        <p:sp>
          <p:nvSpPr>
            <p:cNvPr id="1818" name="Google Shape;1818;p56"/>
            <p:cNvSpPr/>
            <p:nvPr/>
          </p:nvSpPr>
          <p:spPr>
            <a:xfrm>
              <a:off x="1123662" y="3731671"/>
              <a:ext cx="241921" cy="241921"/>
            </a:xfrm>
            <a:custGeom>
              <a:rect b="b" l="l" r="r" t="t"/>
              <a:pathLst>
                <a:path extrusionOk="0" h="12209" w="12209">
                  <a:moveTo>
                    <a:pt x="6105" y="0"/>
                  </a:moveTo>
                  <a:lnTo>
                    <a:pt x="5471" y="34"/>
                  </a:lnTo>
                  <a:lnTo>
                    <a:pt x="4303" y="267"/>
                  </a:lnTo>
                  <a:lnTo>
                    <a:pt x="3203" y="734"/>
                  </a:lnTo>
                  <a:lnTo>
                    <a:pt x="2235" y="1401"/>
                  </a:lnTo>
                  <a:lnTo>
                    <a:pt x="1402" y="2235"/>
                  </a:lnTo>
                  <a:lnTo>
                    <a:pt x="734" y="3202"/>
                  </a:lnTo>
                  <a:lnTo>
                    <a:pt x="268" y="4303"/>
                  </a:lnTo>
                  <a:lnTo>
                    <a:pt x="34" y="5470"/>
                  </a:lnTo>
                  <a:lnTo>
                    <a:pt x="1" y="6104"/>
                  </a:lnTo>
                  <a:lnTo>
                    <a:pt x="34" y="6738"/>
                  </a:lnTo>
                  <a:lnTo>
                    <a:pt x="268" y="7905"/>
                  </a:lnTo>
                  <a:lnTo>
                    <a:pt x="734" y="9006"/>
                  </a:lnTo>
                  <a:lnTo>
                    <a:pt x="1402" y="9973"/>
                  </a:lnTo>
                  <a:lnTo>
                    <a:pt x="2235" y="10807"/>
                  </a:lnTo>
                  <a:lnTo>
                    <a:pt x="3203" y="11474"/>
                  </a:lnTo>
                  <a:lnTo>
                    <a:pt x="4303" y="11941"/>
                  </a:lnTo>
                  <a:lnTo>
                    <a:pt x="5471" y="12175"/>
                  </a:lnTo>
                  <a:lnTo>
                    <a:pt x="6105" y="12208"/>
                  </a:lnTo>
                  <a:lnTo>
                    <a:pt x="6738" y="12175"/>
                  </a:lnTo>
                  <a:lnTo>
                    <a:pt x="7906" y="11941"/>
                  </a:lnTo>
                  <a:lnTo>
                    <a:pt x="9006" y="11474"/>
                  </a:lnTo>
                  <a:lnTo>
                    <a:pt x="9974" y="10807"/>
                  </a:lnTo>
                  <a:lnTo>
                    <a:pt x="10808" y="9973"/>
                  </a:lnTo>
                  <a:lnTo>
                    <a:pt x="11475" y="9006"/>
                  </a:lnTo>
                  <a:lnTo>
                    <a:pt x="11942" y="7905"/>
                  </a:lnTo>
                  <a:lnTo>
                    <a:pt x="12175" y="6738"/>
                  </a:lnTo>
                  <a:lnTo>
                    <a:pt x="12209" y="6104"/>
                  </a:lnTo>
                  <a:lnTo>
                    <a:pt x="12175" y="5470"/>
                  </a:lnTo>
                  <a:lnTo>
                    <a:pt x="11942" y="4303"/>
                  </a:lnTo>
                  <a:lnTo>
                    <a:pt x="11475" y="3202"/>
                  </a:lnTo>
                  <a:lnTo>
                    <a:pt x="10808" y="2235"/>
                  </a:lnTo>
                  <a:lnTo>
                    <a:pt x="9974" y="1401"/>
                  </a:lnTo>
                  <a:lnTo>
                    <a:pt x="9006" y="734"/>
                  </a:lnTo>
                  <a:lnTo>
                    <a:pt x="7906" y="267"/>
                  </a:lnTo>
                  <a:lnTo>
                    <a:pt x="6738" y="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1079018" y="3687033"/>
              <a:ext cx="331208" cy="331198"/>
            </a:xfrm>
            <a:custGeom>
              <a:rect b="b" l="l" r="r" t="t"/>
              <a:pathLst>
                <a:path extrusionOk="0" h="9274" w="9273">
                  <a:moveTo>
                    <a:pt x="4203" y="1"/>
                  </a:moveTo>
                  <a:lnTo>
                    <a:pt x="3302" y="168"/>
                  </a:lnTo>
                  <a:lnTo>
                    <a:pt x="2469" y="501"/>
                  </a:lnTo>
                  <a:lnTo>
                    <a:pt x="1701" y="1035"/>
                  </a:lnTo>
                  <a:lnTo>
                    <a:pt x="1334" y="1335"/>
                  </a:lnTo>
                  <a:lnTo>
                    <a:pt x="1034" y="1702"/>
                  </a:lnTo>
                  <a:lnTo>
                    <a:pt x="501" y="2469"/>
                  </a:lnTo>
                  <a:lnTo>
                    <a:pt x="167" y="3303"/>
                  </a:lnTo>
                  <a:lnTo>
                    <a:pt x="0" y="4204"/>
                  </a:lnTo>
                  <a:lnTo>
                    <a:pt x="0" y="5071"/>
                  </a:lnTo>
                  <a:lnTo>
                    <a:pt x="167" y="5971"/>
                  </a:lnTo>
                  <a:lnTo>
                    <a:pt x="501" y="6805"/>
                  </a:lnTo>
                  <a:lnTo>
                    <a:pt x="1034" y="7572"/>
                  </a:lnTo>
                  <a:lnTo>
                    <a:pt x="1334" y="7939"/>
                  </a:lnTo>
                  <a:lnTo>
                    <a:pt x="1701" y="8240"/>
                  </a:lnTo>
                  <a:lnTo>
                    <a:pt x="2469" y="8773"/>
                  </a:lnTo>
                  <a:lnTo>
                    <a:pt x="3302" y="9107"/>
                  </a:lnTo>
                  <a:lnTo>
                    <a:pt x="4203" y="9274"/>
                  </a:lnTo>
                  <a:lnTo>
                    <a:pt x="5070" y="9274"/>
                  </a:lnTo>
                  <a:lnTo>
                    <a:pt x="5971" y="9107"/>
                  </a:lnTo>
                  <a:lnTo>
                    <a:pt x="6805" y="8773"/>
                  </a:lnTo>
                  <a:lnTo>
                    <a:pt x="7572" y="8240"/>
                  </a:lnTo>
                  <a:lnTo>
                    <a:pt x="7905" y="7939"/>
                  </a:lnTo>
                  <a:lnTo>
                    <a:pt x="8239" y="7572"/>
                  </a:lnTo>
                  <a:lnTo>
                    <a:pt x="8773" y="6805"/>
                  </a:lnTo>
                  <a:lnTo>
                    <a:pt x="9106" y="5971"/>
                  </a:lnTo>
                  <a:lnTo>
                    <a:pt x="9273" y="5071"/>
                  </a:lnTo>
                  <a:lnTo>
                    <a:pt x="9273" y="4204"/>
                  </a:lnTo>
                  <a:lnTo>
                    <a:pt x="9106" y="3303"/>
                  </a:lnTo>
                  <a:lnTo>
                    <a:pt x="8773" y="2469"/>
                  </a:lnTo>
                  <a:lnTo>
                    <a:pt x="8239" y="1702"/>
                  </a:lnTo>
                  <a:lnTo>
                    <a:pt x="7905" y="1335"/>
                  </a:lnTo>
                  <a:lnTo>
                    <a:pt x="7572" y="1035"/>
                  </a:lnTo>
                  <a:lnTo>
                    <a:pt x="6805" y="501"/>
                  </a:lnTo>
                  <a:lnTo>
                    <a:pt x="5971" y="168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CF7FF"/>
                  </a:solidFill>
                  <a:latin typeface="Fira Sans Extra Condensed Black"/>
                  <a:ea typeface="Fira Sans Extra Condensed Black"/>
                  <a:cs typeface="Fira Sans Extra Condensed Black"/>
                  <a:sym typeface="Fira Sans Extra Condensed Black"/>
                </a:rPr>
                <a:t>1</a:t>
              </a:r>
              <a:endParaRPr>
                <a:solidFill>
                  <a:srgbClr val="FCF7FF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endParaRPr>
            </a:p>
          </p:txBody>
        </p:sp>
        <p:sp>
          <p:nvSpPr>
            <p:cNvPr id="1820" name="Google Shape;1820;p56"/>
            <p:cNvSpPr txBox="1"/>
            <p:nvPr/>
          </p:nvSpPr>
          <p:spPr>
            <a:xfrm>
              <a:off x="600673" y="4102090"/>
              <a:ext cx="1287900" cy="1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40000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21" name="Google Shape;1821;p56"/>
            <p:cNvSpPr txBox="1"/>
            <p:nvPr/>
          </p:nvSpPr>
          <p:spPr>
            <a:xfrm>
              <a:off x="492223" y="4360788"/>
              <a:ext cx="1504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40000"/>
                  </a:solidFill>
                  <a:latin typeface="Fira Sans"/>
                  <a:ea typeface="Fira Sans"/>
                  <a:cs typeface="Fira Sans"/>
                  <a:sym typeface="Fira Sans"/>
                </a:rPr>
                <a:t>Saturn is composed mostly of </a:t>
              </a:r>
              <a:r>
                <a:rPr lang="en" sz="120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hydrogen    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22" name="Google Shape;1822;p56"/>
          <p:cNvGrpSpPr/>
          <p:nvPr/>
        </p:nvGrpSpPr>
        <p:grpSpPr>
          <a:xfrm>
            <a:off x="7148415" y="3687033"/>
            <a:ext cx="1504800" cy="1040355"/>
            <a:chOff x="7148415" y="3687033"/>
            <a:chExt cx="1504800" cy="1040355"/>
          </a:xfrm>
        </p:grpSpPr>
        <p:sp>
          <p:nvSpPr>
            <p:cNvPr id="1823" name="Google Shape;1823;p56"/>
            <p:cNvSpPr/>
            <p:nvPr/>
          </p:nvSpPr>
          <p:spPr>
            <a:xfrm>
              <a:off x="7779854" y="3731671"/>
              <a:ext cx="241921" cy="241921"/>
            </a:xfrm>
            <a:custGeom>
              <a:rect b="b" l="l" r="r" t="t"/>
              <a:pathLst>
                <a:path extrusionOk="0" h="12209" w="12209">
                  <a:moveTo>
                    <a:pt x="6105" y="0"/>
                  </a:moveTo>
                  <a:lnTo>
                    <a:pt x="5471" y="34"/>
                  </a:lnTo>
                  <a:lnTo>
                    <a:pt x="4304" y="267"/>
                  </a:lnTo>
                  <a:lnTo>
                    <a:pt x="3203" y="734"/>
                  </a:lnTo>
                  <a:lnTo>
                    <a:pt x="2236" y="1401"/>
                  </a:lnTo>
                  <a:lnTo>
                    <a:pt x="1402" y="2235"/>
                  </a:lnTo>
                  <a:lnTo>
                    <a:pt x="735" y="3202"/>
                  </a:lnTo>
                  <a:lnTo>
                    <a:pt x="268" y="4303"/>
                  </a:lnTo>
                  <a:lnTo>
                    <a:pt x="34" y="5470"/>
                  </a:lnTo>
                  <a:lnTo>
                    <a:pt x="1" y="6104"/>
                  </a:lnTo>
                  <a:lnTo>
                    <a:pt x="34" y="6738"/>
                  </a:lnTo>
                  <a:lnTo>
                    <a:pt x="268" y="7905"/>
                  </a:lnTo>
                  <a:lnTo>
                    <a:pt x="735" y="9006"/>
                  </a:lnTo>
                  <a:lnTo>
                    <a:pt x="1402" y="9973"/>
                  </a:lnTo>
                  <a:lnTo>
                    <a:pt x="2236" y="10807"/>
                  </a:lnTo>
                  <a:lnTo>
                    <a:pt x="3203" y="11474"/>
                  </a:lnTo>
                  <a:lnTo>
                    <a:pt x="4304" y="11941"/>
                  </a:lnTo>
                  <a:lnTo>
                    <a:pt x="5471" y="12175"/>
                  </a:lnTo>
                  <a:lnTo>
                    <a:pt x="6105" y="12208"/>
                  </a:lnTo>
                  <a:lnTo>
                    <a:pt x="6738" y="12175"/>
                  </a:lnTo>
                  <a:lnTo>
                    <a:pt x="7939" y="11941"/>
                  </a:lnTo>
                  <a:lnTo>
                    <a:pt x="9007" y="11474"/>
                  </a:lnTo>
                  <a:lnTo>
                    <a:pt x="10007" y="10807"/>
                  </a:lnTo>
                  <a:lnTo>
                    <a:pt x="10808" y="9973"/>
                  </a:lnTo>
                  <a:lnTo>
                    <a:pt x="11475" y="9006"/>
                  </a:lnTo>
                  <a:lnTo>
                    <a:pt x="11942" y="7905"/>
                  </a:lnTo>
                  <a:lnTo>
                    <a:pt x="12175" y="6738"/>
                  </a:lnTo>
                  <a:lnTo>
                    <a:pt x="12209" y="6104"/>
                  </a:lnTo>
                  <a:lnTo>
                    <a:pt x="12175" y="5470"/>
                  </a:lnTo>
                  <a:lnTo>
                    <a:pt x="11942" y="4303"/>
                  </a:lnTo>
                  <a:lnTo>
                    <a:pt x="11475" y="3202"/>
                  </a:lnTo>
                  <a:lnTo>
                    <a:pt x="10808" y="2235"/>
                  </a:lnTo>
                  <a:lnTo>
                    <a:pt x="10007" y="1401"/>
                  </a:lnTo>
                  <a:lnTo>
                    <a:pt x="9007" y="734"/>
                  </a:lnTo>
                  <a:lnTo>
                    <a:pt x="7939" y="267"/>
                  </a:lnTo>
                  <a:lnTo>
                    <a:pt x="6738" y="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7735220" y="3687033"/>
              <a:ext cx="331190" cy="331198"/>
            </a:xfrm>
            <a:custGeom>
              <a:rect b="b" l="l" r="r" t="t"/>
              <a:pathLst>
                <a:path extrusionOk="0" h="9274" w="9307">
                  <a:moveTo>
                    <a:pt x="4903" y="1"/>
                  </a:moveTo>
                  <a:lnTo>
                    <a:pt x="4003" y="34"/>
                  </a:lnTo>
                  <a:lnTo>
                    <a:pt x="3102" y="234"/>
                  </a:lnTo>
                  <a:lnTo>
                    <a:pt x="2302" y="601"/>
                  </a:lnTo>
                  <a:lnTo>
                    <a:pt x="1568" y="1135"/>
                  </a:lnTo>
                  <a:lnTo>
                    <a:pt x="968" y="1802"/>
                  </a:lnTo>
                  <a:lnTo>
                    <a:pt x="467" y="2569"/>
                  </a:lnTo>
                  <a:lnTo>
                    <a:pt x="134" y="3436"/>
                  </a:lnTo>
                  <a:lnTo>
                    <a:pt x="67" y="3903"/>
                  </a:lnTo>
                  <a:lnTo>
                    <a:pt x="0" y="4370"/>
                  </a:lnTo>
                  <a:lnTo>
                    <a:pt x="34" y="5304"/>
                  </a:lnTo>
                  <a:lnTo>
                    <a:pt x="234" y="6172"/>
                  </a:lnTo>
                  <a:lnTo>
                    <a:pt x="634" y="6972"/>
                  </a:lnTo>
                  <a:lnTo>
                    <a:pt x="1134" y="7706"/>
                  </a:lnTo>
                  <a:lnTo>
                    <a:pt x="1802" y="8340"/>
                  </a:lnTo>
                  <a:lnTo>
                    <a:pt x="2569" y="8807"/>
                  </a:lnTo>
                  <a:lnTo>
                    <a:pt x="3436" y="9140"/>
                  </a:lnTo>
                  <a:lnTo>
                    <a:pt x="3903" y="9240"/>
                  </a:lnTo>
                  <a:lnTo>
                    <a:pt x="4370" y="9274"/>
                  </a:lnTo>
                  <a:lnTo>
                    <a:pt x="5304" y="9240"/>
                  </a:lnTo>
                  <a:lnTo>
                    <a:pt x="6171" y="9040"/>
                  </a:lnTo>
                  <a:lnTo>
                    <a:pt x="6971" y="8673"/>
                  </a:lnTo>
                  <a:lnTo>
                    <a:pt x="7705" y="8139"/>
                  </a:lnTo>
                  <a:lnTo>
                    <a:pt x="8339" y="7472"/>
                  </a:lnTo>
                  <a:lnTo>
                    <a:pt x="8806" y="6705"/>
                  </a:lnTo>
                  <a:lnTo>
                    <a:pt x="9140" y="5871"/>
                  </a:lnTo>
                  <a:lnTo>
                    <a:pt x="9240" y="5371"/>
                  </a:lnTo>
                  <a:lnTo>
                    <a:pt x="9306" y="4904"/>
                  </a:lnTo>
                  <a:lnTo>
                    <a:pt x="9240" y="3970"/>
                  </a:lnTo>
                  <a:lnTo>
                    <a:pt x="9039" y="3103"/>
                  </a:lnTo>
                  <a:lnTo>
                    <a:pt x="8673" y="2302"/>
                  </a:lnTo>
                  <a:lnTo>
                    <a:pt x="8139" y="1569"/>
                  </a:lnTo>
                  <a:lnTo>
                    <a:pt x="7505" y="968"/>
                  </a:lnTo>
                  <a:lnTo>
                    <a:pt x="6738" y="468"/>
                  </a:lnTo>
                  <a:lnTo>
                    <a:pt x="5871" y="134"/>
                  </a:lnTo>
                  <a:lnTo>
                    <a:pt x="5404" y="34"/>
                  </a:lnTo>
                  <a:lnTo>
                    <a:pt x="4903" y="1"/>
                  </a:lnTo>
                  <a:close/>
                </a:path>
              </a:pathLst>
            </a:custGeom>
            <a:solidFill>
              <a:srgbClr val="F37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CF7FF"/>
                  </a:solidFill>
                  <a:latin typeface="Fira Sans Extra Condensed Black"/>
                  <a:ea typeface="Fira Sans Extra Condensed Black"/>
                  <a:cs typeface="Fira Sans Extra Condensed Black"/>
                  <a:sym typeface="Fira Sans Extra Condensed Black"/>
                </a:rPr>
                <a:t>4</a:t>
              </a:r>
              <a:endParaRPr>
                <a:solidFill>
                  <a:srgbClr val="FCF7FF"/>
                </a:solidFill>
                <a:latin typeface="Fira Sans Extra Condensed Black"/>
                <a:ea typeface="Fira Sans Extra Condensed Black"/>
                <a:cs typeface="Fira Sans Extra Condensed Black"/>
                <a:sym typeface="Fira Sans Extra Condensed Black"/>
              </a:endParaRPr>
            </a:p>
          </p:txBody>
        </p:sp>
        <p:sp>
          <p:nvSpPr>
            <p:cNvPr id="1825" name="Google Shape;1825;p56"/>
            <p:cNvSpPr txBox="1"/>
            <p:nvPr/>
          </p:nvSpPr>
          <p:spPr>
            <a:xfrm>
              <a:off x="7256865" y="4102098"/>
              <a:ext cx="1287900" cy="1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4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26" name="Google Shape;1826;p56"/>
            <p:cNvSpPr txBox="1"/>
            <p:nvPr/>
          </p:nvSpPr>
          <p:spPr>
            <a:xfrm>
              <a:off x="7148415" y="4360788"/>
              <a:ext cx="15048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4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 planet from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827" name="Google Shape;1827;p56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2" name="Google Shape;1832;p57"/>
          <p:cNvGrpSpPr/>
          <p:nvPr/>
        </p:nvGrpSpPr>
        <p:grpSpPr>
          <a:xfrm>
            <a:off x="489570" y="3014559"/>
            <a:ext cx="1508700" cy="704121"/>
            <a:chOff x="489570" y="2862159"/>
            <a:chExt cx="1508700" cy="704121"/>
          </a:xfrm>
        </p:grpSpPr>
        <p:sp>
          <p:nvSpPr>
            <p:cNvPr id="1833" name="Google Shape;1833;p57"/>
            <p:cNvSpPr txBox="1"/>
            <p:nvPr/>
          </p:nvSpPr>
          <p:spPr>
            <a:xfrm>
              <a:off x="665220" y="2862159"/>
              <a:ext cx="1157400" cy="265200"/>
            </a:xfrm>
            <a:prstGeom prst="rect">
              <a:avLst/>
            </a:prstGeom>
            <a:solidFill>
              <a:srgbClr val="F3769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0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34" name="Google Shape;1834;p57"/>
            <p:cNvSpPr txBox="1"/>
            <p:nvPr/>
          </p:nvSpPr>
          <p:spPr>
            <a:xfrm>
              <a:off x="489570" y="3154680"/>
              <a:ext cx="15087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9125">
              <a:noAutofit/>
            </a:bodyPr>
            <a:lstStyle/>
            <a:p>
              <a:pPr indent="0" lvl="0" marL="100584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4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 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835" name="Google Shape;1835;p57"/>
          <p:cNvSpPr txBox="1"/>
          <p:nvPr/>
        </p:nvSpPr>
        <p:spPr>
          <a:xfrm>
            <a:off x="663720" y="2039400"/>
            <a:ext cx="1160400" cy="265200"/>
          </a:xfrm>
          <a:prstGeom prst="rect">
            <a:avLst/>
          </a:prstGeom>
          <a:solidFill>
            <a:srgbClr val="EF476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100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6" name="Google Shape;1836;p57"/>
          <p:cNvSpPr txBox="1"/>
          <p:nvPr/>
        </p:nvSpPr>
        <p:spPr>
          <a:xfrm>
            <a:off x="489570" y="2331720"/>
            <a:ext cx="1508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cold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7" name="Google Shape;1837;p57"/>
          <p:cNvSpPr txBox="1"/>
          <p:nvPr/>
        </p:nvSpPr>
        <p:spPr>
          <a:xfrm>
            <a:off x="7319886" y="2039400"/>
            <a:ext cx="1160400" cy="265200"/>
          </a:xfrm>
          <a:prstGeom prst="rect">
            <a:avLst/>
          </a:prstGeom>
          <a:solidFill>
            <a:srgbClr val="5C7F9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8" name="Google Shape;1838;p57"/>
          <p:cNvSpPr txBox="1"/>
          <p:nvPr/>
        </p:nvSpPr>
        <p:spPr>
          <a:xfrm>
            <a:off x="7145736" y="2331720"/>
            <a:ext cx="1508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9" name="Google Shape;1839;p57"/>
          <p:cNvSpPr txBox="1"/>
          <p:nvPr/>
        </p:nvSpPr>
        <p:spPr>
          <a:xfrm>
            <a:off x="719645" y="3963725"/>
            <a:ext cx="1160400" cy="265200"/>
          </a:xfrm>
          <a:prstGeom prst="rect">
            <a:avLst/>
          </a:prstGeom>
          <a:solidFill>
            <a:srgbClr val="F8B0C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40" name="Google Shape;1840;p57"/>
          <p:cNvSpPr txBox="1"/>
          <p:nvPr/>
        </p:nvSpPr>
        <p:spPr>
          <a:xfrm>
            <a:off x="545495" y="4266325"/>
            <a:ext cx="1508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41" name="Google Shape;1841;p57"/>
          <p:cNvGrpSpPr/>
          <p:nvPr/>
        </p:nvGrpSpPr>
        <p:grpSpPr>
          <a:xfrm>
            <a:off x="7145736" y="3014559"/>
            <a:ext cx="1508700" cy="704121"/>
            <a:chOff x="7145736" y="2862159"/>
            <a:chExt cx="1508700" cy="704121"/>
          </a:xfrm>
        </p:grpSpPr>
        <p:sp>
          <p:nvSpPr>
            <p:cNvPr id="1842" name="Google Shape;1842;p57"/>
            <p:cNvSpPr txBox="1"/>
            <p:nvPr/>
          </p:nvSpPr>
          <p:spPr>
            <a:xfrm>
              <a:off x="7319886" y="2862159"/>
              <a:ext cx="1160400" cy="265200"/>
            </a:xfrm>
            <a:prstGeom prst="rect">
              <a:avLst/>
            </a:prstGeom>
            <a:solidFill>
              <a:srgbClr val="8296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Fira Sans"/>
                  <a:ea typeface="Fira Sans"/>
                  <a:cs typeface="Fira Sans"/>
                  <a:sym typeface="Fira Sans"/>
                </a:rPr>
                <a:t>SATURN</a:t>
              </a:r>
              <a:endParaRPr sz="10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43" name="Google Shape;1843;p57"/>
            <p:cNvSpPr txBox="1"/>
            <p:nvPr/>
          </p:nvSpPr>
          <p:spPr>
            <a:xfrm>
              <a:off x="7145736" y="3154680"/>
              <a:ext cx="15087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9125">
              <a:noAutofit/>
            </a:bodyPr>
            <a:lstStyle/>
            <a:p>
              <a:pPr indent="0" lvl="0" marL="100584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SzPts val="1100"/>
                <a:buNone/>
              </a:pPr>
              <a:r>
                <a:rPr lang="en" sz="1200">
                  <a:solidFill>
                    <a:srgbClr val="04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a gas giant, composed mostly</a:t>
              </a:r>
              <a:endParaRPr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44" name="Google Shape;1844;p57"/>
          <p:cNvGrpSpPr/>
          <p:nvPr/>
        </p:nvGrpSpPr>
        <p:grpSpPr>
          <a:xfrm>
            <a:off x="7145736" y="1018400"/>
            <a:ext cx="1508700" cy="716400"/>
            <a:chOff x="7145736" y="866000"/>
            <a:chExt cx="1508700" cy="716400"/>
          </a:xfrm>
        </p:grpSpPr>
        <p:sp>
          <p:nvSpPr>
            <p:cNvPr id="1845" name="Google Shape;1845;p57"/>
            <p:cNvSpPr txBox="1"/>
            <p:nvPr/>
          </p:nvSpPr>
          <p:spPr>
            <a:xfrm>
              <a:off x="7321386" y="866000"/>
              <a:ext cx="1157400" cy="265200"/>
            </a:xfrm>
            <a:prstGeom prst="rect">
              <a:avLst/>
            </a:prstGeom>
            <a:solidFill>
              <a:srgbClr val="1C3F5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sz="10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46" name="Google Shape;1846;p57"/>
            <p:cNvSpPr txBox="1"/>
            <p:nvPr/>
          </p:nvSpPr>
          <p:spPr>
            <a:xfrm>
              <a:off x="7145736" y="1170800"/>
              <a:ext cx="15087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7150">
              <a:noAutofit/>
            </a:bodyPr>
            <a:lstStyle/>
            <a:p>
              <a:pPr indent="0" lvl="0" marL="1270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4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name, it’s hot</a:t>
              </a:r>
              <a:endParaRPr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1270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47" name="Google Shape;1847;p57"/>
          <p:cNvGrpSpPr/>
          <p:nvPr/>
        </p:nvGrpSpPr>
        <p:grpSpPr>
          <a:xfrm>
            <a:off x="489570" y="1018400"/>
            <a:ext cx="1508700" cy="716400"/>
            <a:chOff x="489570" y="866000"/>
            <a:chExt cx="1508700" cy="716400"/>
          </a:xfrm>
        </p:grpSpPr>
        <p:sp>
          <p:nvSpPr>
            <p:cNvPr id="1848" name="Google Shape;1848;p57"/>
            <p:cNvSpPr txBox="1"/>
            <p:nvPr/>
          </p:nvSpPr>
          <p:spPr>
            <a:xfrm>
              <a:off x="663720" y="866000"/>
              <a:ext cx="1160400" cy="265200"/>
            </a:xfrm>
            <a:prstGeom prst="rect">
              <a:avLst/>
            </a:prstGeom>
            <a:solidFill>
              <a:srgbClr val="B3355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Fira Sans"/>
                  <a:ea typeface="Fira Sans"/>
                  <a:cs typeface="Fira Sans"/>
                  <a:sym typeface="Fira Sans"/>
                </a:rPr>
                <a:t>NEPTUNE</a:t>
              </a:r>
              <a:endParaRPr sz="10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49" name="Google Shape;1849;p57"/>
            <p:cNvSpPr txBox="1"/>
            <p:nvPr/>
          </p:nvSpPr>
          <p:spPr>
            <a:xfrm>
              <a:off x="489570" y="1170800"/>
              <a:ext cx="15087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7150">
              <a:noAutofit/>
            </a:bodyPr>
            <a:lstStyle/>
            <a:p>
              <a:pPr indent="0" lvl="0" marL="1270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40000"/>
                  </a:solidFill>
                  <a:latin typeface="Fira Sans"/>
                  <a:ea typeface="Fira Sans"/>
                  <a:cs typeface="Fira Sans"/>
                  <a:sym typeface="Fira Sans"/>
                </a:rPr>
                <a:t>It’s the farthest  planet from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50" name="Google Shape;1850;p57"/>
          <p:cNvGrpSpPr/>
          <p:nvPr/>
        </p:nvGrpSpPr>
        <p:grpSpPr>
          <a:xfrm>
            <a:off x="2259475" y="1359300"/>
            <a:ext cx="4834761" cy="2308090"/>
            <a:chOff x="2259475" y="1359300"/>
            <a:chExt cx="4834761" cy="2308090"/>
          </a:xfrm>
        </p:grpSpPr>
        <p:sp>
          <p:nvSpPr>
            <p:cNvPr id="1851" name="Google Shape;1851;p57"/>
            <p:cNvSpPr/>
            <p:nvPr/>
          </p:nvSpPr>
          <p:spPr>
            <a:xfrm>
              <a:off x="2259475" y="1359300"/>
              <a:ext cx="2418214" cy="2308090"/>
            </a:xfrm>
            <a:custGeom>
              <a:rect b="b" l="l" r="r" t="t"/>
              <a:pathLst>
                <a:path extrusionOk="0" h="38481" w="40317">
                  <a:moveTo>
                    <a:pt x="11117" y="1"/>
                  </a:moveTo>
                  <a:lnTo>
                    <a:pt x="1" y="19241"/>
                  </a:lnTo>
                  <a:lnTo>
                    <a:pt x="11117" y="38480"/>
                  </a:lnTo>
                  <a:lnTo>
                    <a:pt x="33325" y="38480"/>
                  </a:lnTo>
                  <a:lnTo>
                    <a:pt x="40316" y="26408"/>
                  </a:lnTo>
                  <a:lnTo>
                    <a:pt x="36167" y="19241"/>
                  </a:lnTo>
                  <a:lnTo>
                    <a:pt x="29200" y="31313"/>
                  </a:lnTo>
                  <a:lnTo>
                    <a:pt x="15242" y="31313"/>
                  </a:lnTo>
                  <a:lnTo>
                    <a:pt x="8275" y="19241"/>
                  </a:lnTo>
                  <a:lnTo>
                    <a:pt x="15242" y="7169"/>
                  </a:lnTo>
                  <a:lnTo>
                    <a:pt x="29200" y="7169"/>
                  </a:lnTo>
                  <a:lnTo>
                    <a:pt x="36167" y="19241"/>
                  </a:lnTo>
                  <a:lnTo>
                    <a:pt x="40316" y="12073"/>
                  </a:lnTo>
                  <a:lnTo>
                    <a:pt x="33325" y="1"/>
                  </a:lnTo>
                  <a:close/>
                </a:path>
              </a:pathLst>
            </a:custGeom>
            <a:solidFill>
              <a:srgbClr val="B33553"/>
            </a:solidFill>
            <a:ln cap="flat" cmpd="sng" w="9525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7"/>
            <p:cNvSpPr/>
            <p:nvPr/>
          </p:nvSpPr>
          <p:spPr>
            <a:xfrm>
              <a:off x="2259475" y="1359300"/>
              <a:ext cx="914215" cy="1154075"/>
            </a:xfrm>
            <a:custGeom>
              <a:rect b="b" l="l" r="r" t="t"/>
              <a:pathLst>
                <a:path extrusionOk="0" h="19241" w="15242">
                  <a:moveTo>
                    <a:pt x="11117" y="1"/>
                  </a:moveTo>
                  <a:lnTo>
                    <a:pt x="1" y="19241"/>
                  </a:lnTo>
                  <a:lnTo>
                    <a:pt x="8275" y="19241"/>
                  </a:lnTo>
                  <a:lnTo>
                    <a:pt x="15242" y="7169"/>
                  </a:lnTo>
                  <a:lnTo>
                    <a:pt x="11117" y="1"/>
                  </a:lnTo>
                  <a:close/>
                </a:path>
              </a:pathLst>
            </a:custGeom>
            <a:solidFill>
              <a:srgbClr val="F8B0C1"/>
            </a:solidFill>
            <a:ln cap="flat" cmpd="sng" w="9525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7"/>
            <p:cNvSpPr/>
            <p:nvPr/>
          </p:nvSpPr>
          <p:spPr>
            <a:xfrm>
              <a:off x="2259475" y="2513283"/>
              <a:ext cx="914215" cy="1154075"/>
            </a:xfrm>
            <a:custGeom>
              <a:rect b="b" l="l" r="r" t="t"/>
              <a:pathLst>
                <a:path extrusionOk="0" h="19241" w="15242">
                  <a:moveTo>
                    <a:pt x="1" y="1"/>
                  </a:moveTo>
                  <a:lnTo>
                    <a:pt x="11117" y="19240"/>
                  </a:lnTo>
                  <a:lnTo>
                    <a:pt x="15242" y="12048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rgbClr val="F37694"/>
            </a:solidFill>
            <a:ln cap="flat" cmpd="sng" w="9525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7"/>
            <p:cNvSpPr/>
            <p:nvPr/>
          </p:nvSpPr>
          <p:spPr>
            <a:xfrm>
              <a:off x="2926260" y="3235842"/>
              <a:ext cx="1332036" cy="431496"/>
            </a:xfrm>
            <a:custGeom>
              <a:rect b="b" l="l" r="r" t="t"/>
              <a:pathLst>
                <a:path extrusionOk="0" h="7194" w="22208">
                  <a:moveTo>
                    <a:pt x="4125" y="1"/>
                  </a:moveTo>
                  <a:lnTo>
                    <a:pt x="0" y="7193"/>
                  </a:lnTo>
                  <a:lnTo>
                    <a:pt x="22208" y="7193"/>
                  </a:lnTo>
                  <a:lnTo>
                    <a:pt x="18058" y="26"/>
                  </a:lnTo>
                  <a:lnTo>
                    <a:pt x="4125" y="26"/>
                  </a:lnTo>
                  <a:lnTo>
                    <a:pt x="4125" y="1"/>
                  </a:lnTo>
                  <a:close/>
                </a:path>
              </a:pathLst>
            </a:custGeom>
            <a:solidFill>
              <a:srgbClr val="EF476F"/>
            </a:solidFill>
            <a:ln cap="flat" cmpd="sng" w="9525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7"/>
            <p:cNvSpPr/>
            <p:nvPr/>
          </p:nvSpPr>
          <p:spPr>
            <a:xfrm>
              <a:off x="4009297" y="2513283"/>
              <a:ext cx="668357" cy="1154075"/>
            </a:xfrm>
            <a:custGeom>
              <a:rect b="b" l="l" r="r" t="t"/>
              <a:pathLst>
                <a:path extrusionOk="0" h="19241" w="11143">
                  <a:moveTo>
                    <a:pt x="6993" y="1"/>
                  </a:moveTo>
                  <a:lnTo>
                    <a:pt x="26" y="12073"/>
                  </a:lnTo>
                  <a:lnTo>
                    <a:pt x="1" y="12073"/>
                  </a:lnTo>
                  <a:lnTo>
                    <a:pt x="4151" y="19240"/>
                  </a:lnTo>
                  <a:lnTo>
                    <a:pt x="11142" y="7168"/>
                  </a:lnTo>
                  <a:lnTo>
                    <a:pt x="6993" y="1"/>
                  </a:ln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7"/>
            <p:cNvSpPr/>
            <p:nvPr/>
          </p:nvSpPr>
          <p:spPr>
            <a:xfrm>
              <a:off x="4677581" y="1359300"/>
              <a:ext cx="2416654" cy="2308090"/>
            </a:xfrm>
            <a:custGeom>
              <a:rect b="b" l="l" r="r" t="t"/>
              <a:pathLst>
                <a:path extrusionOk="0" h="38481" w="40291">
                  <a:moveTo>
                    <a:pt x="6967" y="1"/>
                  </a:moveTo>
                  <a:lnTo>
                    <a:pt x="0" y="12073"/>
                  </a:lnTo>
                  <a:lnTo>
                    <a:pt x="4125" y="19241"/>
                  </a:lnTo>
                  <a:lnTo>
                    <a:pt x="11091" y="7169"/>
                  </a:lnTo>
                  <a:lnTo>
                    <a:pt x="25050" y="7169"/>
                  </a:lnTo>
                  <a:lnTo>
                    <a:pt x="32016" y="19241"/>
                  </a:lnTo>
                  <a:lnTo>
                    <a:pt x="25050" y="31313"/>
                  </a:lnTo>
                  <a:lnTo>
                    <a:pt x="11091" y="31313"/>
                  </a:lnTo>
                  <a:lnTo>
                    <a:pt x="4125" y="19241"/>
                  </a:lnTo>
                  <a:lnTo>
                    <a:pt x="0" y="26408"/>
                  </a:lnTo>
                  <a:lnTo>
                    <a:pt x="6967" y="38480"/>
                  </a:lnTo>
                  <a:lnTo>
                    <a:pt x="29174" y="38480"/>
                  </a:lnTo>
                  <a:lnTo>
                    <a:pt x="40291" y="19241"/>
                  </a:lnTo>
                  <a:lnTo>
                    <a:pt x="29174" y="1"/>
                  </a:lnTo>
                  <a:close/>
                </a:path>
              </a:pathLst>
            </a:custGeom>
            <a:solidFill>
              <a:srgbClr val="ABAAA9"/>
            </a:solidFill>
            <a:ln cap="flat" cmpd="sng" w="9525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7"/>
            <p:cNvSpPr/>
            <p:nvPr/>
          </p:nvSpPr>
          <p:spPr>
            <a:xfrm>
              <a:off x="4677581" y="1359300"/>
              <a:ext cx="665298" cy="1154075"/>
            </a:xfrm>
            <a:custGeom>
              <a:rect b="b" l="l" r="r" t="t"/>
              <a:pathLst>
                <a:path extrusionOk="0" h="19241" w="11092">
                  <a:moveTo>
                    <a:pt x="6967" y="1"/>
                  </a:moveTo>
                  <a:lnTo>
                    <a:pt x="0" y="12073"/>
                  </a:lnTo>
                  <a:lnTo>
                    <a:pt x="4125" y="19241"/>
                  </a:lnTo>
                  <a:lnTo>
                    <a:pt x="11091" y="7169"/>
                  </a:lnTo>
                  <a:lnTo>
                    <a:pt x="6967" y="1"/>
                  </a:ln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7"/>
            <p:cNvSpPr/>
            <p:nvPr/>
          </p:nvSpPr>
          <p:spPr>
            <a:xfrm>
              <a:off x="5095394" y="1359300"/>
              <a:ext cx="1330596" cy="429997"/>
            </a:xfrm>
            <a:custGeom>
              <a:rect b="b" l="l" r="r" t="t"/>
              <a:pathLst>
                <a:path extrusionOk="0" h="7169" w="22184">
                  <a:moveTo>
                    <a:pt x="1" y="1"/>
                  </a:moveTo>
                  <a:lnTo>
                    <a:pt x="4125" y="7169"/>
                  </a:lnTo>
                  <a:lnTo>
                    <a:pt x="18033" y="7169"/>
                  </a:lnTo>
                  <a:lnTo>
                    <a:pt x="22183" y="1"/>
                  </a:lnTo>
                  <a:close/>
                </a:path>
              </a:pathLst>
            </a:custGeom>
            <a:solidFill>
              <a:srgbClr val="26547C"/>
            </a:solidFill>
            <a:ln cap="flat" cmpd="sng" w="9525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7"/>
            <p:cNvSpPr/>
            <p:nvPr/>
          </p:nvSpPr>
          <p:spPr>
            <a:xfrm>
              <a:off x="4677581" y="2513283"/>
              <a:ext cx="1751416" cy="1154075"/>
            </a:xfrm>
            <a:custGeom>
              <a:rect b="b" l="l" r="r" t="t"/>
              <a:pathLst>
                <a:path extrusionOk="0" h="19241" w="29200">
                  <a:moveTo>
                    <a:pt x="4125" y="1"/>
                  </a:moveTo>
                  <a:lnTo>
                    <a:pt x="0" y="7168"/>
                  </a:lnTo>
                  <a:lnTo>
                    <a:pt x="6967" y="19240"/>
                  </a:lnTo>
                  <a:lnTo>
                    <a:pt x="29174" y="19240"/>
                  </a:lnTo>
                  <a:lnTo>
                    <a:pt x="29199" y="19215"/>
                  </a:lnTo>
                  <a:lnTo>
                    <a:pt x="25025" y="12073"/>
                  </a:lnTo>
                  <a:lnTo>
                    <a:pt x="11091" y="12073"/>
                  </a:lnTo>
                  <a:lnTo>
                    <a:pt x="4125" y="1"/>
                  </a:lnTo>
                  <a:close/>
                </a:path>
              </a:pathLst>
            </a:custGeom>
            <a:solidFill>
              <a:srgbClr val="93AABE"/>
            </a:solidFill>
            <a:ln cap="flat" cmpd="sng" w="9525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7"/>
            <p:cNvSpPr/>
            <p:nvPr/>
          </p:nvSpPr>
          <p:spPr>
            <a:xfrm>
              <a:off x="6178492" y="2513283"/>
              <a:ext cx="915715" cy="1152576"/>
            </a:xfrm>
            <a:custGeom>
              <a:rect b="b" l="l" r="r" t="t"/>
              <a:pathLst>
                <a:path extrusionOk="0" h="19216" w="15267">
                  <a:moveTo>
                    <a:pt x="6992" y="1"/>
                  </a:moveTo>
                  <a:lnTo>
                    <a:pt x="26" y="12073"/>
                  </a:lnTo>
                  <a:lnTo>
                    <a:pt x="1" y="12073"/>
                  </a:lnTo>
                  <a:lnTo>
                    <a:pt x="4175" y="19215"/>
                  </a:lnTo>
                  <a:lnTo>
                    <a:pt x="15267" y="1"/>
                  </a:lnTo>
                  <a:close/>
                </a:path>
              </a:pathLst>
            </a:custGeom>
            <a:solidFill>
              <a:srgbClr val="5C7F9D"/>
            </a:solidFill>
            <a:ln cap="flat" cmpd="sng" w="9525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7"/>
            <p:cNvSpPr/>
            <p:nvPr/>
          </p:nvSpPr>
          <p:spPr>
            <a:xfrm>
              <a:off x="6176992" y="1359300"/>
              <a:ext cx="917214" cy="1154075"/>
            </a:xfrm>
            <a:custGeom>
              <a:rect b="b" l="l" r="r" t="t"/>
              <a:pathLst>
                <a:path extrusionOk="0" h="19241" w="15292">
                  <a:moveTo>
                    <a:pt x="4150" y="1"/>
                  </a:moveTo>
                  <a:lnTo>
                    <a:pt x="0" y="7169"/>
                  </a:lnTo>
                  <a:lnTo>
                    <a:pt x="51" y="7169"/>
                  </a:lnTo>
                  <a:lnTo>
                    <a:pt x="7017" y="19241"/>
                  </a:lnTo>
                  <a:lnTo>
                    <a:pt x="15292" y="19241"/>
                  </a:lnTo>
                  <a:lnTo>
                    <a:pt x="4175" y="1"/>
                  </a:lnTo>
                  <a:close/>
                </a:path>
              </a:pathLst>
            </a:custGeom>
            <a:solidFill>
              <a:srgbClr val="4B7192"/>
            </a:solidFill>
            <a:ln cap="flat" cmpd="sng" w="9525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7"/>
            <p:cNvSpPr/>
            <p:nvPr/>
          </p:nvSpPr>
          <p:spPr>
            <a:xfrm>
              <a:off x="4010797" y="1359300"/>
              <a:ext cx="1332096" cy="2308090"/>
            </a:xfrm>
            <a:custGeom>
              <a:rect b="b" l="l" r="r" t="t"/>
              <a:pathLst>
                <a:path extrusionOk="0" h="38481" w="22209">
                  <a:moveTo>
                    <a:pt x="4126" y="1"/>
                  </a:moveTo>
                  <a:lnTo>
                    <a:pt x="1" y="7169"/>
                  </a:lnTo>
                  <a:lnTo>
                    <a:pt x="6968" y="19241"/>
                  </a:lnTo>
                  <a:lnTo>
                    <a:pt x="11117" y="26408"/>
                  </a:lnTo>
                  <a:lnTo>
                    <a:pt x="18084" y="38480"/>
                  </a:lnTo>
                  <a:lnTo>
                    <a:pt x="22208" y="31313"/>
                  </a:lnTo>
                  <a:lnTo>
                    <a:pt x="15242" y="19241"/>
                  </a:lnTo>
                  <a:lnTo>
                    <a:pt x="11117" y="12073"/>
                  </a:lnTo>
                  <a:lnTo>
                    <a:pt x="4126" y="1"/>
                  </a:lnTo>
                  <a:close/>
                </a:path>
              </a:pathLst>
            </a:custGeom>
            <a:solidFill>
              <a:srgbClr val="FFD778"/>
            </a:solidFill>
            <a:ln cap="flat" cmpd="sng" w="9525">
              <a:solidFill>
                <a:srgbClr val="2424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3" name="Google Shape;1863;p57"/>
          <p:cNvSpPr/>
          <p:nvPr/>
        </p:nvSpPr>
        <p:spPr>
          <a:xfrm>
            <a:off x="3367295" y="1449200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01</a:t>
            </a:r>
            <a:endParaRPr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64" name="Google Shape;1864;p57"/>
          <p:cNvSpPr/>
          <p:nvPr/>
        </p:nvSpPr>
        <p:spPr>
          <a:xfrm>
            <a:off x="2605295" y="1878431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02</a:t>
            </a:r>
            <a:endParaRPr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65" name="Google Shape;1865;p57"/>
          <p:cNvSpPr/>
          <p:nvPr/>
        </p:nvSpPr>
        <p:spPr>
          <a:xfrm>
            <a:off x="2560320" y="2886456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03</a:t>
            </a:r>
            <a:endParaRPr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66" name="Google Shape;1866;p57"/>
          <p:cNvSpPr/>
          <p:nvPr/>
        </p:nvSpPr>
        <p:spPr>
          <a:xfrm>
            <a:off x="5589496" y="1444925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06</a:t>
            </a:r>
            <a:endParaRPr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67" name="Google Shape;1867;p57"/>
          <p:cNvSpPr/>
          <p:nvPr/>
        </p:nvSpPr>
        <p:spPr>
          <a:xfrm>
            <a:off x="6394346" y="1878431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07</a:t>
            </a:r>
            <a:endParaRPr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68" name="Google Shape;1868;p57"/>
          <p:cNvSpPr/>
          <p:nvPr/>
        </p:nvSpPr>
        <p:spPr>
          <a:xfrm>
            <a:off x="6394346" y="2877419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08</a:t>
            </a:r>
            <a:endParaRPr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69" name="Google Shape;1869;p57"/>
          <p:cNvSpPr/>
          <p:nvPr/>
        </p:nvSpPr>
        <p:spPr>
          <a:xfrm>
            <a:off x="3367300" y="3325638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04</a:t>
            </a:r>
            <a:endParaRPr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1870" name="Google Shape;1870;p57"/>
          <p:cNvGrpSpPr/>
          <p:nvPr/>
        </p:nvGrpSpPr>
        <p:grpSpPr>
          <a:xfrm>
            <a:off x="7145736" y="3963725"/>
            <a:ext cx="1508700" cy="714200"/>
            <a:chOff x="7145736" y="3811325"/>
            <a:chExt cx="1508700" cy="714200"/>
          </a:xfrm>
        </p:grpSpPr>
        <p:sp>
          <p:nvSpPr>
            <p:cNvPr id="1871" name="Google Shape;1871;p57"/>
            <p:cNvSpPr txBox="1"/>
            <p:nvPr/>
          </p:nvSpPr>
          <p:spPr>
            <a:xfrm>
              <a:off x="7145736" y="4113925"/>
              <a:ext cx="15087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4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 and it’s cold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72" name="Google Shape;1872;p57"/>
            <p:cNvSpPr txBox="1"/>
            <p:nvPr/>
          </p:nvSpPr>
          <p:spPr>
            <a:xfrm>
              <a:off x="7321686" y="3811325"/>
              <a:ext cx="1156800" cy="265200"/>
            </a:xfrm>
            <a:prstGeom prst="rect">
              <a:avLst/>
            </a:prstGeom>
            <a:solidFill>
              <a:srgbClr val="93AAB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4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873" name="Google Shape;1873;p57"/>
          <p:cNvSpPr/>
          <p:nvPr/>
        </p:nvSpPr>
        <p:spPr>
          <a:xfrm>
            <a:off x="4177650" y="2877419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05</a:t>
            </a:r>
            <a:endParaRPr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74" name="Google Shape;1874;p57"/>
          <p:cNvSpPr/>
          <p:nvPr/>
        </p:nvSpPr>
        <p:spPr>
          <a:xfrm>
            <a:off x="5589496" y="3321363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09</a:t>
            </a:r>
            <a:endParaRPr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75" name="Google Shape;1875;p57"/>
          <p:cNvSpPr/>
          <p:nvPr/>
        </p:nvSpPr>
        <p:spPr>
          <a:xfrm>
            <a:off x="4241696" y="1915294"/>
            <a:ext cx="4191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10</a:t>
            </a:r>
            <a:endParaRPr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76" name="Google Shape;1876;p57"/>
          <p:cNvSpPr txBox="1"/>
          <p:nvPr/>
        </p:nvSpPr>
        <p:spPr>
          <a:xfrm>
            <a:off x="5088934" y="3963725"/>
            <a:ext cx="1287900" cy="265200"/>
          </a:xfrm>
          <a:prstGeom prst="rect">
            <a:avLst/>
          </a:prstGeom>
          <a:solidFill>
            <a:srgbClr val="FFD77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7" name="Google Shape;1877;p57"/>
          <p:cNvSpPr txBox="1"/>
          <p:nvPr/>
        </p:nvSpPr>
        <p:spPr>
          <a:xfrm>
            <a:off x="4980484" y="4266325"/>
            <a:ext cx="1504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 closest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8" name="Google Shape;1878;p57"/>
          <p:cNvSpPr txBox="1"/>
          <p:nvPr/>
        </p:nvSpPr>
        <p:spPr>
          <a:xfrm>
            <a:off x="2997203" y="3963725"/>
            <a:ext cx="1287900" cy="265200"/>
          </a:xfrm>
          <a:prstGeom prst="rect">
            <a:avLst/>
          </a:prstGeom>
          <a:solidFill>
            <a:srgbClr val="FFC44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9" name="Google Shape;1879;p57"/>
          <p:cNvSpPr txBox="1"/>
          <p:nvPr/>
        </p:nvSpPr>
        <p:spPr>
          <a:xfrm>
            <a:off x="2888753" y="4266325"/>
            <a:ext cx="1504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0" name="Google Shape;1880;p57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/>
        </p:nvSpPr>
        <p:spPr>
          <a:xfrm>
            <a:off x="5428004" y="1178825"/>
            <a:ext cx="124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1119361" y="1567845"/>
            <a:ext cx="124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 it’s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cold place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6780235" y="1567845"/>
            <a:ext cx="124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1115568" y="3946389"/>
            <a:ext cx="1245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Is the farthest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2487511" y="1178825"/>
            <a:ext cx="124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6776725" y="3954824"/>
            <a:ext cx="1244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Mars is a cold place, not hot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2484006" y="4241121"/>
            <a:ext cx="124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is the closest planet 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5424497" y="4243461"/>
            <a:ext cx="1244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 the 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farthest 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planet to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6375400" y="1649578"/>
            <a:ext cx="299831" cy="350652"/>
          </a:xfrm>
          <a:custGeom>
            <a:rect b="b" l="l" r="r" t="t"/>
            <a:pathLst>
              <a:path extrusionOk="0" h="14724" w="12590">
                <a:moveTo>
                  <a:pt x="11645" y="0"/>
                </a:moveTo>
                <a:lnTo>
                  <a:pt x="11401" y="214"/>
                </a:lnTo>
                <a:lnTo>
                  <a:pt x="183" y="13504"/>
                </a:lnTo>
                <a:lnTo>
                  <a:pt x="0" y="13779"/>
                </a:lnTo>
                <a:lnTo>
                  <a:pt x="92" y="14327"/>
                </a:lnTo>
                <a:lnTo>
                  <a:pt x="457" y="14693"/>
                </a:lnTo>
                <a:lnTo>
                  <a:pt x="976" y="14724"/>
                </a:lnTo>
                <a:lnTo>
                  <a:pt x="1189" y="14510"/>
                </a:lnTo>
                <a:lnTo>
                  <a:pt x="12407" y="1220"/>
                </a:lnTo>
                <a:lnTo>
                  <a:pt x="12590" y="945"/>
                </a:lnTo>
                <a:lnTo>
                  <a:pt x="12529" y="397"/>
                </a:lnTo>
                <a:lnTo>
                  <a:pt x="12163" y="31"/>
                </a:lnTo>
                <a:lnTo>
                  <a:pt x="11645" y="0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31"/>
          <p:cNvGrpSpPr/>
          <p:nvPr/>
        </p:nvGrpSpPr>
        <p:grpSpPr>
          <a:xfrm>
            <a:off x="2462576" y="1845570"/>
            <a:ext cx="4158218" cy="2015973"/>
            <a:chOff x="2462576" y="1845570"/>
            <a:chExt cx="4158218" cy="2015973"/>
          </a:xfrm>
        </p:grpSpPr>
        <p:sp>
          <p:nvSpPr>
            <p:cNvPr id="199" name="Google Shape;199;p31"/>
            <p:cNvSpPr/>
            <p:nvPr/>
          </p:nvSpPr>
          <p:spPr>
            <a:xfrm>
              <a:off x="4050210" y="2045205"/>
              <a:ext cx="961197" cy="1629803"/>
            </a:xfrm>
            <a:custGeom>
              <a:rect b="b" l="l" r="r" t="t"/>
              <a:pathLst>
                <a:path extrusionOk="0" h="68436" w="40361">
                  <a:moveTo>
                    <a:pt x="40360" y="1"/>
                  </a:moveTo>
                  <a:lnTo>
                    <a:pt x="39781" y="397"/>
                  </a:lnTo>
                  <a:lnTo>
                    <a:pt x="39232" y="763"/>
                  </a:lnTo>
                  <a:lnTo>
                    <a:pt x="39202" y="793"/>
                  </a:lnTo>
                  <a:lnTo>
                    <a:pt x="38744" y="1129"/>
                  </a:lnTo>
                  <a:lnTo>
                    <a:pt x="38257" y="1494"/>
                  </a:lnTo>
                  <a:lnTo>
                    <a:pt x="38013" y="1677"/>
                  </a:lnTo>
                  <a:lnTo>
                    <a:pt x="37251" y="2287"/>
                  </a:lnTo>
                  <a:lnTo>
                    <a:pt x="37007" y="2500"/>
                  </a:lnTo>
                  <a:lnTo>
                    <a:pt x="36489" y="2866"/>
                  </a:lnTo>
                  <a:lnTo>
                    <a:pt x="36001" y="3293"/>
                  </a:lnTo>
                  <a:lnTo>
                    <a:pt x="34904" y="4207"/>
                  </a:lnTo>
                  <a:lnTo>
                    <a:pt x="32770" y="6219"/>
                  </a:lnTo>
                  <a:lnTo>
                    <a:pt x="29630" y="9481"/>
                  </a:lnTo>
                  <a:lnTo>
                    <a:pt x="25759" y="14175"/>
                  </a:lnTo>
                  <a:lnTo>
                    <a:pt x="22253" y="19053"/>
                  </a:lnTo>
                  <a:lnTo>
                    <a:pt x="20668" y="21461"/>
                  </a:lnTo>
                  <a:lnTo>
                    <a:pt x="13169" y="33746"/>
                  </a:lnTo>
                  <a:lnTo>
                    <a:pt x="12620" y="34660"/>
                  </a:lnTo>
                  <a:lnTo>
                    <a:pt x="12041" y="35575"/>
                  </a:lnTo>
                  <a:lnTo>
                    <a:pt x="11767" y="36032"/>
                  </a:lnTo>
                  <a:lnTo>
                    <a:pt x="11249" y="36855"/>
                  </a:lnTo>
                  <a:lnTo>
                    <a:pt x="10700" y="37708"/>
                  </a:lnTo>
                  <a:lnTo>
                    <a:pt x="10608" y="37830"/>
                  </a:lnTo>
                  <a:lnTo>
                    <a:pt x="9968" y="38806"/>
                  </a:lnTo>
                  <a:lnTo>
                    <a:pt x="9298" y="39751"/>
                  </a:lnTo>
                  <a:lnTo>
                    <a:pt x="9206" y="39873"/>
                  </a:lnTo>
                  <a:lnTo>
                    <a:pt x="8170" y="41336"/>
                  </a:lnTo>
                  <a:lnTo>
                    <a:pt x="6005" y="44201"/>
                  </a:lnTo>
                  <a:lnTo>
                    <a:pt x="3689" y="46975"/>
                  </a:lnTo>
                  <a:lnTo>
                    <a:pt x="1250" y="49627"/>
                  </a:lnTo>
                  <a:lnTo>
                    <a:pt x="0" y="50908"/>
                  </a:lnTo>
                  <a:lnTo>
                    <a:pt x="0" y="68435"/>
                  </a:lnTo>
                  <a:lnTo>
                    <a:pt x="854" y="67856"/>
                  </a:lnTo>
                  <a:lnTo>
                    <a:pt x="1738" y="67216"/>
                  </a:lnTo>
                  <a:lnTo>
                    <a:pt x="3323" y="66058"/>
                  </a:lnTo>
                  <a:lnTo>
                    <a:pt x="4878" y="64777"/>
                  </a:lnTo>
                  <a:lnTo>
                    <a:pt x="6524" y="63375"/>
                  </a:lnTo>
                  <a:lnTo>
                    <a:pt x="8139" y="61851"/>
                  </a:lnTo>
                  <a:lnTo>
                    <a:pt x="8444" y="61516"/>
                  </a:lnTo>
                  <a:lnTo>
                    <a:pt x="9115" y="60845"/>
                  </a:lnTo>
                  <a:lnTo>
                    <a:pt x="9542" y="60418"/>
                  </a:lnTo>
                  <a:lnTo>
                    <a:pt x="10090" y="59809"/>
                  </a:lnTo>
                  <a:lnTo>
                    <a:pt x="10517" y="59351"/>
                  </a:lnTo>
                  <a:lnTo>
                    <a:pt x="10822" y="59047"/>
                  </a:lnTo>
                  <a:lnTo>
                    <a:pt x="11096" y="58742"/>
                  </a:lnTo>
                  <a:lnTo>
                    <a:pt x="11492" y="58284"/>
                  </a:lnTo>
                  <a:lnTo>
                    <a:pt x="12194" y="57492"/>
                  </a:lnTo>
                  <a:lnTo>
                    <a:pt x="12437" y="57218"/>
                  </a:lnTo>
                  <a:lnTo>
                    <a:pt x="12895" y="56669"/>
                  </a:lnTo>
                  <a:lnTo>
                    <a:pt x="13352" y="56151"/>
                  </a:lnTo>
                  <a:lnTo>
                    <a:pt x="13504" y="55937"/>
                  </a:lnTo>
                  <a:lnTo>
                    <a:pt x="13687" y="55724"/>
                  </a:lnTo>
                  <a:lnTo>
                    <a:pt x="13962" y="55358"/>
                  </a:lnTo>
                  <a:lnTo>
                    <a:pt x="14266" y="55023"/>
                  </a:lnTo>
                  <a:lnTo>
                    <a:pt x="14632" y="54565"/>
                  </a:lnTo>
                  <a:lnTo>
                    <a:pt x="14907" y="54200"/>
                  </a:lnTo>
                  <a:lnTo>
                    <a:pt x="15181" y="53864"/>
                  </a:lnTo>
                  <a:lnTo>
                    <a:pt x="15516" y="53407"/>
                  </a:lnTo>
                  <a:lnTo>
                    <a:pt x="16126" y="52615"/>
                  </a:lnTo>
                  <a:lnTo>
                    <a:pt x="16400" y="52279"/>
                  </a:lnTo>
                  <a:lnTo>
                    <a:pt x="16827" y="51700"/>
                  </a:lnTo>
                  <a:lnTo>
                    <a:pt x="17223" y="51121"/>
                  </a:lnTo>
                  <a:lnTo>
                    <a:pt x="17437" y="50877"/>
                  </a:lnTo>
                  <a:lnTo>
                    <a:pt x="17742" y="50420"/>
                  </a:lnTo>
                  <a:lnTo>
                    <a:pt x="18046" y="49993"/>
                  </a:lnTo>
                  <a:lnTo>
                    <a:pt x="18199" y="49780"/>
                  </a:lnTo>
                  <a:lnTo>
                    <a:pt x="18321" y="49597"/>
                  </a:lnTo>
                  <a:lnTo>
                    <a:pt x="18869" y="48835"/>
                  </a:lnTo>
                  <a:lnTo>
                    <a:pt x="19144" y="48438"/>
                  </a:lnTo>
                  <a:lnTo>
                    <a:pt x="19662" y="47646"/>
                  </a:lnTo>
                  <a:lnTo>
                    <a:pt x="19784" y="47493"/>
                  </a:lnTo>
                  <a:lnTo>
                    <a:pt x="19906" y="47311"/>
                  </a:lnTo>
                  <a:lnTo>
                    <a:pt x="20272" y="46731"/>
                  </a:lnTo>
                  <a:lnTo>
                    <a:pt x="20637" y="46213"/>
                  </a:lnTo>
                  <a:lnTo>
                    <a:pt x="28136" y="33898"/>
                  </a:lnTo>
                  <a:lnTo>
                    <a:pt x="28411" y="33471"/>
                  </a:lnTo>
                  <a:lnTo>
                    <a:pt x="28685" y="33044"/>
                  </a:lnTo>
                  <a:lnTo>
                    <a:pt x="28716" y="32953"/>
                  </a:lnTo>
                  <a:lnTo>
                    <a:pt x="28776" y="32862"/>
                  </a:lnTo>
                  <a:lnTo>
                    <a:pt x="29051" y="32435"/>
                  </a:lnTo>
                  <a:lnTo>
                    <a:pt x="29325" y="32008"/>
                  </a:lnTo>
                  <a:lnTo>
                    <a:pt x="29417" y="31886"/>
                  </a:lnTo>
                  <a:lnTo>
                    <a:pt x="29660" y="31459"/>
                  </a:lnTo>
                  <a:lnTo>
                    <a:pt x="29935" y="31033"/>
                  </a:lnTo>
                  <a:lnTo>
                    <a:pt x="29996" y="30972"/>
                  </a:lnTo>
                  <a:lnTo>
                    <a:pt x="30575" y="30057"/>
                  </a:lnTo>
                  <a:lnTo>
                    <a:pt x="30697" y="29905"/>
                  </a:lnTo>
                  <a:lnTo>
                    <a:pt x="31002" y="29447"/>
                  </a:lnTo>
                  <a:lnTo>
                    <a:pt x="31307" y="28990"/>
                  </a:lnTo>
                  <a:lnTo>
                    <a:pt x="31368" y="28929"/>
                  </a:lnTo>
                  <a:lnTo>
                    <a:pt x="31672" y="28472"/>
                  </a:lnTo>
                  <a:lnTo>
                    <a:pt x="31977" y="28015"/>
                  </a:lnTo>
                  <a:lnTo>
                    <a:pt x="32038" y="27923"/>
                  </a:lnTo>
                  <a:lnTo>
                    <a:pt x="32373" y="27466"/>
                  </a:lnTo>
                  <a:lnTo>
                    <a:pt x="32709" y="26978"/>
                  </a:lnTo>
                  <a:lnTo>
                    <a:pt x="32770" y="26917"/>
                  </a:lnTo>
                  <a:lnTo>
                    <a:pt x="32800" y="26856"/>
                  </a:lnTo>
                  <a:lnTo>
                    <a:pt x="33501" y="25881"/>
                  </a:lnTo>
                  <a:lnTo>
                    <a:pt x="34233" y="24936"/>
                  </a:lnTo>
                  <a:lnTo>
                    <a:pt x="34294" y="24844"/>
                  </a:lnTo>
                  <a:lnTo>
                    <a:pt x="35056" y="23869"/>
                  </a:lnTo>
                  <a:lnTo>
                    <a:pt x="35147" y="23778"/>
                  </a:lnTo>
                  <a:lnTo>
                    <a:pt x="35910" y="22802"/>
                  </a:lnTo>
                  <a:lnTo>
                    <a:pt x="36733" y="21857"/>
                  </a:lnTo>
                  <a:lnTo>
                    <a:pt x="36794" y="21766"/>
                  </a:lnTo>
                  <a:lnTo>
                    <a:pt x="37190" y="21278"/>
                  </a:lnTo>
                  <a:lnTo>
                    <a:pt x="37617" y="20790"/>
                  </a:lnTo>
                  <a:lnTo>
                    <a:pt x="37647" y="20760"/>
                  </a:lnTo>
                  <a:lnTo>
                    <a:pt x="38501" y="19784"/>
                  </a:lnTo>
                  <a:lnTo>
                    <a:pt x="39385" y="18839"/>
                  </a:lnTo>
                  <a:lnTo>
                    <a:pt x="39476" y="18748"/>
                  </a:lnTo>
                  <a:lnTo>
                    <a:pt x="39903" y="18291"/>
                  </a:lnTo>
                  <a:lnTo>
                    <a:pt x="40360" y="17833"/>
                  </a:lnTo>
                  <a:lnTo>
                    <a:pt x="40360" y="1"/>
                  </a:lnTo>
                  <a:close/>
                </a:path>
              </a:pathLst>
            </a:custGeom>
            <a:solidFill>
              <a:srgbClr val="4E7D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4073429" y="2045205"/>
              <a:ext cx="1073723" cy="1696581"/>
            </a:xfrm>
            <a:custGeom>
              <a:rect b="b" l="l" r="r" t="t"/>
              <a:pathLst>
                <a:path extrusionOk="0" h="71240" w="45086">
                  <a:moveTo>
                    <a:pt x="1" y="1"/>
                  </a:moveTo>
                  <a:lnTo>
                    <a:pt x="1" y="17833"/>
                  </a:lnTo>
                  <a:lnTo>
                    <a:pt x="428" y="18291"/>
                  </a:lnTo>
                  <a:lnTo>
                    <a:pt x="885" y="18748"/>
                  </a:lnTo>
                  <a:lnTo>
                    <a:pt x="976" y="18870"/>
                  </a:lnTo>
                  <a:lnTo>
                    <a:pt x="1860" y="19815"/>
                  </a:lnTo>
                  <a:lnTo>
                    <a:pt x="2683" y="20760"/>
                  </a:lnTo>
                  <a:lnTo>
                    <a:pt x="2744" y="20821"/>
                  </a:lnTo>
                  <a:lnTo>
                    <a:pt x="3141" y="21278"/>
                  </a:lnTo>
                  <a:lnTo>
                    <a:pt x="3567" y="21766"/>
                  </a:lnTo>
                  <a:lnTo>
                    <a:pt x="3628" y="21857"/>
                  </a:lnTo>
                  <a:lnTo>
                    <a:pt x="4451" y="22833"/>
                  </a:lnTo>
                  <a:lnTo>
                    <a:pt x="5213" y="23808"/>
                  </a:lnTo>
                  <a:lnTo>
                    <a:pt x="5274" y="23869"/>
                  </a:lnTo>
                  <a:lnTo>
                    <a:pt x="5671" y="24357"/>
                  </a:lnTo>
                  <a:lnTo>
                    <a:pt x="6036" y="24844"/>
                  </a:lnTo>
                  <a:lnTo>
                    <a:pt x="6097" y="24936"/>
                  </a:lnTo>
                  <a:lnTo>
                    <a:pt x="6829" y="25911"/>
                  </a:lnTo>
                  <a:lnTo>
                    <a:pt x="7530" y="26856"/>
                  </a:lnTo>
                  <a:lnTo>
                    <a:pt x="7622" y="27009"/>
                  </a:lnTo>
                  <a:lnTo>
                    <a:pt x="7957" y="27466"/>
                  </a:lnTo>
                  <a:lnTo>
                    <a:pt x="8292" y="27923"/>
                  </a:lnTo>
                  <a:lnTo>
                    <a:pt x="8353" y="28015"/>
                  </a:lnTo>
                  <a:lnTo>
                    <a:pt x="8993" y="28929"/>
                  </a:lnTo>
                  <a:lnTo>
                    <a:pt x="8993" y="28960"/>
                  </a:lnTo>
                  <a:lnTo>
                    <a:pt x="9024" y="28990"/>
                  </a:lnTo>
                  <a:lnTo>
                    <a:pt x="9329" y="29447"/>
                  </a:lnTo>
                  <a:lnTo>
                    <a:pt x="9664" y="29905"/>
                  </a:lnTo>
                  <a:lnTo>
                    <a:pt x="9755" y="30088"/>
                  </a:lnTo>
                  <a:lnTo>
                    <a:pt x="10060" y="30514"/>
                  </a:lnTo>
                  <a:lnTo>
                    <a:pt x="10335" y="30972"/>
                  </a:lnTo>
                  <a:lnTo>
                    <a:pt x="10365" y="31002"/>
                  </a:lnTo>
                  <a:lnTo>
                    <a:pt x="10396" y="31033"/>
                  </a:lnTo>
                  <a:lnTo>
                    <a:pt x="10944" y="31886"/>
                  </a:lnTo>
                  <a:lnTo>
                    <a:pt x="11036" y="32038"/>
                  </a:lnTo>
                  <a:lnTo>
                    <a:pt x="11280" y="32465"/>
                  </a:lnTo>
                  <a:lnTo>
                    <a:pt x="11554" y="32892"/>
                  </a:lnTo>
                  <a:lnTo>
                    <a:pt x="11676" y="33044"/>
                  </a:lnTo>
                  <a:lnTo>
                    <a:pt x="11920" y="33471"/>
                  </a:lnTo>
                  <a:lnTo>
                    <a:pt x="12194" y="33898"/>
                  </a:lnTo>
                  <a:lnTo>
                    <a:pt x="19723" y="46213"/>
                  </a:lnTo>
                  <a:lnTo>
                    <a:pt x="20059" y="46792"/>
                  </a:lnTo>
                  <a:lnTo>
                    <a:pt x="20425" y="47341"/>
                  </a:lnTo>
                  <a:lnTo>
                    <a:pt x="20546" y="47493"/>
                  </a:lnTo>
                  <a:lnTo>
                    <a:pt x="20638" y="47676"/>
                  </a:lnTo>
                  <a:lnTo>
                    <a:pt x="21187" y="48469"/>
                  </a:lnTo>
                  <a:lnTo>
                    <a:pt x="21461" y="48865"/>
                  </a:lnTo>
                  <a:lnTo>
                    <a:pt x="21735" y="49231"/>
                  </a:lnTo>
                  <a:lnTo>
                    <a:pt x="21979" y="49627"/>
                  </a:lnTo>
                  <a:lnTo>
                    <a:pt x="22254" y="49993"/>
                  </a:lnTo>
                  <a:lnTo>
                    <a:pt x="22589" y="50450"/>
                  </a:lnTo>
                  <a:lnTo>
                    <a:pt x="22894" y="50877"/>
                  </a:lnTo>
                  <a:lnTo>
                    <a:pt x="23107" y="51151"/>
                  </a:lnTo>
                  <a:lnTo>
                    <a:pt x="23503" y="51731"/>
                  </a:lnTo>
                  <a:lnTo>
                    <a:pt x="23930" y="52310"/>
                  </a:lnTo>
                  <a:lnTo>
                    <a:pt x="24052" y="52462"/>
                  </a:lnTo>
                  <a:lnTo>
                    <a:pt x="24174" y="52645"/>
                  </a:lnTo>
                  <a:lnTo>
                    <a:pt x="24479" y="53041"/>
                  </a:lnTo>
                  <a:lnTo>
                    <a:pt x="24814" y="53438"/>
                  </a:lnTo>
                  <a:lnTo>
                    <a:pt x="25149" y="53864"/>
                  </a:lnTo>
                  <a:lnTo>
                    <a:pt x="25698" y="54596"/>
                  </a:lnTo>
                  <a:lnTo>
                    <a:pt x="26064" y="55023"/>
                  </a:lnTo>
                  <a:lnTo>
                    <a:pt x="26369" y="55389"/>
                  </a:lnTo>
                  <a:lnTo>
                    <a:pt x="26674" y="55754"/>
                  </a:lnTo>
                  <a:lnTo>
                    <a:pt x="26826" y="55968"/>
                  </a:lnTo>
                  <a:lnTo>
                    <a:pt x="27009" y="56151"/>
                  </a:lnTo>
                  <a:lnTo>
                    <a:pt x="27436" y="56699"/>
                  </a:lnTo>
                  <a:lnTo>
                    <a:pt x="27893" y="57248"/>
                  </a:lnTo>
                  <a:lnTo>
                    <a:pt x="28045" y="57370"/>
                  </a:lnTo>
                  <a:lnTo>
                    <a:pt x="28167" y="57522"/>
                  </a:lnTo>
                  <a:lnTo>
                    <a:pt x="28838" y="58315"/>
                  </a:lnTo>
                  <a:lnTo>
                    <a:pt x="29234" y="58742"/>
                  </a:lnTo>
                  <a:lnTo>
                    <a:pt x="29783" y="59382"/>
                  </a:lnTo>
                  <a:lnTo>
                    <a:pt x="29996" y="59595"/>
                  </a:lnTo>
                  <a:lnTo>
                    <a:pt x="30210" y="59839"/>
                  </a:lnTo>
                  <a:lnTo>
                    <a:pt x="30484" y="60113"/>
                  </a:lnTo>
                  <a:lnTo>
                    <a:pt x="30789" y="60418"/>
                  </a:lnTo>
                  <a:lnTo>
                    <a:pt x="31002" y="60632"/>
                  </a:lnTo>
                  <a:lnTo>
                    <a:pt x="31216" y="60875"/>
                  </a:lnTo>
                  <a:lnTo>
                    <a:pt x="31551" y="61211"/>
                  </a:lnTo>
                  <a:lnTo>
                    <a:pt x="31886" y="61546"/>
                  </a:lnTo>
                  <a:lnTo>
                    <a:pt x="32191" y="61851"/>
                  </a:lnTo>
                  <a:lnTo>
                    <a:pt x="33807" y="63406"/>
                  </a:lnTo>
                  <a:lnTo>
                    <a:pt x="35453" y="64808"/>
                  </a:lnTo>
                  <a:lnTo>
                    <a:pt x="37038" y="66088"/>
                  </a:lnTo>
                  <a:lnTo>
                    <a:pt x="38593" y="67246"/>
                  </a:lnTo>
                  <a:lnTo>
                    <a:pt x="40147" y="68344"/>
                  </a:lnTo>
                  <a:lnTo>
                    <a:pt x="43409" y="70356"/>
                  </a:lnTo>
                  <a:lnTo>
                    <a:pt x="45085" y="71240"/>
                  </a:lnTo>
                  <a:lnTo>
                    <a:pt x="45085" y="55114"/>
                  </a:lnTo>
                  <a:lnTo>
                    <a:pt x="43135" y="53529"/>
                  </a:lnTo>
                  <a:lnTo>
                    <a:pt x="39416" y="49993"/>
                  </a:lnTo>
                  <a:lnTo>
                    <a:pt x="35940" y="46152"/>
                  </a:lnTo>
                  <a:lnTo>
                    <a:pt x="32648" y="42006"/>
                  </a:lnTo>
                  <a:lnTo>
                    <a:pt x="31124" y="39873"/>
                  </a:lnTo>
                  <a:lnTo>
                    <a:pt x="31033" y="39720"/>
                  </a:lnTo>
                  <a:lnTo>
                    <a:pt x="30362" y="38775"/>
                  </a:lnTo>
                  <a:lnTo>
                    <a:pt x="29722" y="37830"/>
                  </a:lnTo>
                  <a:lnTo>
                    <a:pt x="29630" y="37678"/>
                  </a:lnTo>
                  <a:lnTo>
                    <a:pt x="29082" y="36855"/>
                  </a:lnTo>
                  <a:lnTo>
                    <a:pt x="28564" y="36001"/>
                  </a:lnTo>
                  <a:lnTo>
                    <a:pt x="28289" y="35575"/>
                  </a:lnTo>
                  <a:lnTo>
                    <a:pt x="27710" y="34660"/>
                  </a:lnTo>
                  <a:lnTo>
                    <a:pt x="27161" y="33746"/>
                  </a:lnTo>
                  <a:lnTo>
                    <a:pt x="19662" y="21430"/>
                  </a:lnTo>
                  <a:lnTo>
                    <a:pt x="18077" y="19022"/>
                  </a:lnTo>
                  <a:lnTo>
                    <a:pt x="14572" y="14175"/>
                  </a:lnTo>
                  <a:lnTo>
                    <a:pt x="10700" y="9481"/>
                  </a:lnTo>
                  <a:lnTo>
                    <a:pt x="7561" y="6219"/>
                  </a:lnTo>
                  <a:lnTo>
                    <a:pt x="5427" y="4207"/>
                  </a:lnTo>
                  <a:lnTo>
                    <a:pt x="4329" y="3262"/>
                  </a:lnTo>
                  <a:lnTo>
                    <a:pt x="3842" y="2866"/>
                  </a:lnTo>
                  <a:lnTo>
                    <a:pt x="3354" y="2470"/>
                  </a:lnTo>
                  <a:lnTo>
                    <a:pt x="3080" y="2256"/>
                  </a:lnTo>
                  <a:lnTo>
                    <a:pt x="2317" y="1677"/>
                  </a:lnTo>
                  <a:lnTo>
                    <a:pt x="2074" y="1494"/>
                  </a:lnTo>
                  <a:lnTo>
                    <a:pt x="1586" y="1129"/>
                  </a:lnTo>
                  <a:lnTo>
                    <a:pt x="1129" y="763"/>
                  </a:lnTo>
                  <a:lnTo>
                    <a:pt x="1098" y="763"/>
                  </a:lnTo>
                  <a:lnTo>
                    <a:pt x="549" y="3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8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2863301" y="1845570"/>
              <a:ext cx="1209469" cy="634527"/>
            </a:xfrm>
            <a:custGeom>
              <a:rect b="b" l="l" r="r" t="t"/>
              <a:pathLst>
                <a:path extrusionOk="0" h="26644" w="50786">
                  <a:moveTo>
                    <a:pt x="22101" y="1"/>
                  </a:moveTo>
                  <a:lnTo>
                    <a:pt x="18869" y="245"/>
                  </a:lnTo>
                  <a:lnTo>
                    <a:pt x="15699" y="702"/>
                  </a:lnTo>
                  <a:lnTo>
                    <a:pt x="12620" y="1434"/>
                  </a:lnTo>
                  <a:lnTo>
                    <a:pt x="9633" y="2348"/>
                  </a:lnTo>
                  <a:lnTo>
                    <a:pt x="6737" y="3506"/>
                  </a:lnTo>
                  <a:lnTo>
                    <a:pt x="3933" y="4848"/>
                  </a:lnTo>
                  <a:lnTo>
                    <a:pt x="1280" y="6433"/>
                  </a:lnTo>
                  <a:lnTo>
                    <a:pt x="0" y="7317"/>
                  </a:lnTo>
                  <a:lnTo>
                    <a:pt x="0" y="26643"/>
                  </a:lnTo>
                  <a:lnTo>
                    <a:pt x="915" y="25119"/>
                  </a:lnTo>
                  <a:lnTo>
                    <a:pt x="3048" y="22254"/>
                  </a:lnTo>
                  <a:lnTo>
                    <a:pt x="5518" y="19723"/>
                  </a:lnTo>
                  <a:lnTo>
                    <a:pt x="8261" y="17498"/>
                  </a:lnTo>
                  <a:lnTo>
                    <a:pt x="11279" y="15669"/>
                  </a:lnTo>
                  <a:lnTo>
                    <a:pt x="14571" y="14236"/>
                  </a:lnTo>
                  <a:lnTo>
                    <a:pt x="18077" y="13261"/>
                  </a:lnTo>
                  <a:lnTo>
                    <a:pt x="21796" y="12743"/>
                  </a:lnTo>
                  <a:lnTo>
                    <a:pt x="23747" y="12712"/>
                  </a:lnTo>
                  <a:lnTo>
                    <a:pt x="25698" y="12743"/>
                  </a:lnTo>
                  <a:lnTo>
                    <a:pt x="29569" y="13291"/>
                  </a:lnTo>
                  <a:lnTo>
                    <a:pt x="33257" y="14328"/>
                  </a:lnTo>
                  <a:lnTo>
                    <a:pt x="36793" y="15761"/>
                  </a:lnTo>
                  <a:lnTo>
                    <a:pt x="40208" y="17590"/>
                  </a:lnTo>
                  <a:lnTo>
                    <a:pt x="43439" y="19754"/>
                  </a:lnTo>
                  <a:lnTo>
                    <a:pt x="46518" y="22193"/>
                  </a:lnTo>
                  <a:lnTo>
                    <a:pt x="49414" y="24814"/>
                  </a:lnTo>
                  <a:lnTo>
                    <a:pt x="50785" y="26216"/>
                  </a:lnTo>
                  <a:lnTo>
                    <a:pt x="50785" y="8384"/>
                  </a:lnTo>
                  <a:lnTo>
                    <a:pt x="49353" y="7408"/>
                  </a:lnTo>
                  <a:lnTo>
                    <a:pt x="46365" y="5610"/>
                  </a:lnTo>
                  <a:lnTo>
                    <a:pt x="43286" y="4086"/>
                  </a:lnTo>
                  <a:lnTo>
                    <a:pt x="40086" y="2744"/>
                  </a:lnTo>
                  <a:lnTo>
                    <a:pt x="36732" y="1677"/>
                  </a:lnTo>
                  <a:lnTo>
                    <a:pt x="33257" y="854"/>
                  </a:lnTo>
                  <a:lnTo>
                    <a:pt x="29599" y="306"/>
                  </a:lnTo>
                  <a:lnTo>
                    <a:pt x="25728" y="1"/>
                  </a:lnTo>
                  <a:close/>
                </a:path>
              </a:pathLst>
            </a:custGeom>
            <a:solidFill>
              <a:srgbClr val="F37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2462576" y="2019796"/>
              <a:ext cx="400759" cy="1667550"/>
            </a:xfrm>
            <a:custGeom>
              <a:rect b="b" l="l" r="r" t="t"/>
              <a:pathLst>
                <a:path extrusionOk="0" h="70021" w="16828">
                  <a:moveTo>
                    <a:pt x="16827" y="1"/>
                  </a:moveTo>
                  <a:lnTo>
                    <a:pt x="15455" y="976"/>
                  </a:lnTo>
                  <a:lnTo>
                    <a:pt x="12864" y="3171"/>
                  </a:lnTo>
                  <a:lnTo>
                    <a:pt x="11675" y="4329"/>
                  </a:lnTo>
                  <a:lnTo>
                    <a:pt x="10273" y="5793"/>
                  </a:lnTo>
                  <a:lnTo>
                    <a:pt x="7774" y="8993"/>
                  </a:lnTo>
                  <a:lnTo>
                    <a:pt x="5609" y="12529"/>
                  </a:lnTo>
                  <a:lnTo>
                    <a:pt x="3780" y="16340"/>
                  </a:lnTo>
                  <a:lnTo>
                    <a:pt x="2317" y="20333"/>
                  </a:lnTo>
                  <a:lnTo>
                    <a:pt x="1189" y="24479"/>
                  </a:lnTo>
                  <a:lnTo>
                    <a:pt x="427" y="28685"/>
                  </a:lnTo>
                  <a:lnTo>
                    <a:pt x="31" y="32923"/>
                  </a:lnTo>
                  <a:lnTo>
                    <a:pt x="0" y="34995"/>
                  </a:lnTo>
                  <a:lnTo>
                    <a:pt x="31" y="37099"/>
                  </a:lnTo>
                  <a:lnTo>
                    <a:pt x="427" y="41305"/>
                  </a:lnTo>
                  <a:lnTo>
                    <a:pt x="1189" y="45543"/>
                  </a:lnTo>
                  <a:lnTo>
                    <a:pt x="2317" y="49658"/>
                  </a:lnTo>
                  <a:lnTo>
                    <a:pt x="3780" y="53682"/>
                  </a:lnTo>
                  <a:lnTo>
                    <a:pt x="5609" y="57492"/>
                  </a:lnTo>
                  <a:lnTo>
                    <a:pt x="7774" y="61028"/>
                  </a:lnTo>
                  <a:lnTo>
                    <a:pt x="10273" y="64229"/>
                  </a:lnTo>
                  <a:lnTo>
                    <a:pt x="11675" y="65692"/>
                  </a:lnTo>
                  <a:lnTo>
                    <a:pt x="12864" y="66850"/>
                  </a:lnTo>
                  <a:lnTo>
                    <a:pt x="15455" y="69015"/>
                  </a:lnTo>
                  <a:lnTo>
                    <a:pt x="16827" y="70021"/>
                  </a:lnTo>
                  <a:lnTo>
                    <a:pt x="16827" y="50664"/>
                  </a:lnTo>
                  <a:lnTo>
                    <a:pt x="15852" y="48835"/>
                  </a:lnTo>
                  <a:lnTo>
                    <a:pt x="14297" y="44994"/>
                  </a:lnTo>
                  <a:lnTo>
                    <a:pt x="13291" y="41062"/>
                  </a:lnTo>
                  <a:lnTo>
                    <a:pt x="12773" y="37038"/>
                  </a:lnTo>
                  <a:lnTo>
                    <a:pt x="12773" y="32984"/>
                  </a:lnTo>
                  <a:lnTo>
                    <a:pt x="13291" y="28960"/>
                  </a:lnTo>
                  <a:lnTo>
                    <a:pt x="14297" y="24997"/>
                  </a:lnTo>
                  <a:lnTo>
                    <a:pt x="15852" y="21187"/>
                  </a:lnTo>
                  <a:lnTo>
                    <a:pt x="16827" y="19327"/>
                  </a:lnTo>
                  <a:lnTo>
                    <a:pt x="16827" y="1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2863301" y="3226301"/>
              <a:ext cx="1186963" cy="635241"/>
            </a:xfrm>
            <a:custGeom>
              <a:rect b="b" l="l" r="r" t="t"/>
              <a:pathLst>
                <a:path extrusionOk="0" h="26674" w="49841">
                  <a:moveTo>
                    <a:pt x="0" y="1"/>
                  </a:moveTo>
                  <a:lnTo>
                    <a:pt x="0" y="19358"/>
                  </a:lnTo>
                  <a:lnTo>
                    <a:pt x="1280" y="20211"/>
                  </a:lnTo>
                  <a:lnTo>
                    <a:pt x="3933" y="21796"/>
                  </a:lnTo>
                  <a:lnTo>
                    <a:pt x="6737" y="23168"/>
                  </a:lnTo>
                  <a:lnTo>
                    <a:pt x="9633" y="24326"/>
                  </a:lnTo>
                  <a:lnTo>
                    <a:pt x="12620" y="25241"/>
                  </a:lnTo>
                  <a:lnTo>
                    <a:pt x="15699" y="25942"/>
                  </a:lnTo>
                  <a:lnTo>
                    <a:pt x="18869" y="26430"/>
                  </a:lnTo>
                  <a:lnTo>
                    <a:pt x="22101" y="26643"/>
                  </a:lnTo>
                  <a:lnTo>
                    <a:pt x="23747" y="26673"/>
                  </a:lnTo>
                  <a:lnTo>
                    <a:pt x="25667" y="26643"/>
                  </a:lnTo>
                  <a:lnTo>
                    <a:pt x="29356" y="26399"/>
                  </a:lnTo>
                  <a:lnTo>
                    <a:pt x="32892" y="25881"/>
                  </a:lnTo>
                  <a:lnTo>
                    <a:pt x="36245" y="25119"/>
                  </a:lnTo>
                  <a:lnTo>
                    <a:pt x="39476" y="24113"/>
                  </a:lnTo>
                  <a:lnTo>
                    <a:pt x="42585" y="22894"/>
                  </a:lnTo>
                  <a:lnTo>
                    <a:pt x="45542" y="21461"/>
                  </a:lnTo>
                  <a:lnTo>
                    <a:pt x="48438" y="19815"/>
                  </a:lnTo>
                  <a:lnTo>
                    <a:pt x="49840" y="18931"/>
                  </a:lnTo>
                  <a:lnTo>
                    <a:pt x="49840" y="1312"/>
                  </a:lnTo>
                  <a:lnTo>
                    <a:pt x="48469" y="2622"/>
                  </a:lnTo>
                  <a:lnTo>
                    <a:pt x="45634" y="5091"/>
                  </a:lnTo>
                  <a:lnTo>
                    <a:pt x="42646" y="7378"/>
                  </a:lnTo>
                  <a:lnTo>
                    <a:pt x="39506" y="9390"/>
                  </a:lnTo>
                  <a:lnTo>
                    <a:pt x="36214" y="11097"/>
                  </a:lnTo>
                  <a:lnTo>
                    <a:pt x="32800" y="12468"/>
                  </a:lnTo>
                  <a:lnTo>
                    <a:pt x="29264" y="13413"/>
                  </a:lnTo>
                  <a:lnTo>
                    <a:pt x="25606" y="13901"/>
                  </a:lnTo>
                  <a:lnTo>
                    <a:pt x="23747" y="13962"/>
                  </a:lnTo>
                  <a:lnTo>
                    <a:pt x="21796" y="13901"/>
                  </a:lnTo>
                  <a:lnTo>
                    <a:pt x="18077" y="13413"/>
                  </a:lnTo>
                  <a:lnTo>
                    <a:pt x="14571" y="12407"/>
                  </a:lnTo>
                  <a:lnTo>
                    <a:pt x="11279" y="10975"/>
                  </a:lnTo>
                  <a:lnTo>
                    <a:pt x="8261" y="9146"/>
                  </a:lnTo>
                  <a:lnTo>
                    <a:pt x="5487" y="6951"/>
                  </a:lnTo>
                  <a:lnTo>
                    <a:pt x="3048" y="4390"/>
                  </a:lnTo>
                  <a:lnTo>
                    <a:pt x="915" y="15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5011359" y="1845570"/>
              <a:ext cx="1209469" cy="634527"/>
            </a:xfrm>
            <a:custGeom>
              <a:rect b="b" l="l" r="r" t="t"/>
              <a:pathLst>
                <a:path extrusionOk="0" h="26644" w="50786">
                  <a:moveTo>
                    <a:pt x="25027" y="1"/>
                  </a:moveTo>
                  <a:lnTo>
                    <a:pt x="21186" y="306"/>
                  </a:lnTo>
                  <a:lnTo>
                    <a:pt x="17528" y="854"/>
                  </a:lnTo>
                  <a:lnTo>
                    <a:pt x="14022" y="1677"/>
                  </a:lnTo>
                  <a:lnTo>
                    <a:pt x="10700" y="2744"/>
                  </a:lnTo>
                  <a:lnTo>
                    <a:pt x="7499" y="4086"/>
                  </a:lnTo>
                  <a:lnTo>
                    <a:pt x="4420" y="5610"/>
                  </a:lnTo>
                  <a:lnTo>
                    <a:pt x="1433" y="7408"/>
                  </a:lnTo>
                  <a:lnTo>
                    <a:pt x="0" y="8384"/>
                  </a:lnTo>
                  <a:lnTo>
                    <a:pt x="0" y="26216"/>
                  </a:lnTo>
                  <a:lnTo>
                    <a:pt x="1372" y="24814"/>
                  </a:lnTo>
                  <a:lnTo>
                    <a:pt x="4268" y="22193"/>
                  </a:lnTo>
                  <a:lnTo>
                    <a:pt x="7347" y="19754"/>
                  </a:lnTo>
                  <a:lnTo>
                    <a:pt x="10578" y="17590"/>
                  </a:lnTo>
                  <a:lnTo>
                    <a:pt x="13961" y="15761"/>
                  </a:lnTo>
                  <a:lnTo>
                    <a:pt x="17528" y="14328"/>
                  </a:lnTo>
                  <a:lnTo>
                    <a:pt x="21216" y="13291"/>
                  </a:lnTo>
                  <a:lnTo>
                    <a:pt x="25057" y="12743"/>
                  </a:lnTo>
                  <a:lnTo>
                    <a:pt x="27039" y="12712"/>
                  </a:lnTo>
                  <a:lnTo>
                    <a:pt x="28990" y="12743"/>
                  </a:lnTo>
                  <a:lnTo>
                    <a:pt x="32709" y="13261"/>
                  </a:lnTo>
                  <a:lnTo>
                    <a:pt x="36214" y="14236"/>
                  </a:lnTo>
                  <a:lnTo>
                    <a:pt x="39476" y="15669"/>
                  </a:lnTo>
                  <a:lnTo>
                    <a:pt x="42524" y="17498"/>
                  </a:lnTo>
                  <a:lnTo>
                    <a:pt x="45268" y="19723"/>
                  </a:lnTo>
                  <a:lnTo>
                    <a:pt x="47737" y="22254"/>
                  </a:lnTo>
                  <a:lnTo>
                    <a:pt x="49840" y="25119"/>
                  </a:lnTo>
                  <a:lnTo>
                    <a:pt x="50785" y="26643"/>
                  </a:lnTo>
                  <a:lnTo>
                    <a:pt x="50785" y="7317"/>
                  </a:lnTo>
                  <a:lnTo>
                    <a:pt x="49474" y="6433"/>
                  </a:lnTo>
                  <a:lnTo>
                    <a:pt x="46731" y="4817"/>
                  </a:lnTo>
                  <a:lnTo>
                    <a:pt x="43896" y="3445"/>
                  </a:lnTo>
                  <a:lnTo>
                    <a:pt x="40970" y="2287"/>
                  </a:lnTo>
                  <a:lnTo>
                    <a:pt x="37982" y="1373"/>
                  </a:lnTo>
                  <a:lnTo>
                    <a:pt x="34903" y="671"/>
                  </a:lnTo>
                  <a:lnTo>
                    <a:pt x="31794" y="214"/>
                  </a:lnTo>
                  <a:lnTo>
                    <a:pt x="28624" y="1"/>
                  </a:ln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6220035" y="2019796"/>
              <a:ext cx="400759" cy="1667550"/>
            </a:xfrm>
            <a:custGeom>
              <a:rect b="b" l="l" r="r" t="t"/>
              <a:pathLst>
                <a:path extrusionOk="0" h="70021" w="16828">
                  <a:moveTo>
                    <a:pt x="31" y="1"/>
                  </a:moveTo>
                  <a:lnTo>
                    <a:pt x="31" y="19327"/>
                  </a:lnTo>
                  <a:lnTo>
                    <a:pt x="1007" y="21187"/>
                  </a:lnTo>
                  <a:lnTo>
                    <a:pt x="2531" y="24997"/>
                  </a:lnTo>
                  <a:lnTo>
                    <a:pt x="3567" y="28960"/>
                  </a:lnTo>
                  <a:lnTo>
                    <a:pt x="4085" y="32984"/>
                  </a:lnTo>
                  <a:lnTo>
                    <a:pt x="4085" y="37038"/>
                  </a:lnTo>
                  <a:lnTo>
                    <a:pt x="3567" y="41062"/>
                  </a:lnTo>
                  <a:lnTo>
                    <a:pt x="2531" y="44994"/>
                  </a:lnTo>
                  <a:lnTo>
                    <a:pt x="1007" y="48835"/>
                  </a:lnTo>
                  <a:lnTo>
                    <a:pt x="31" y="50664"/>
                  </a:lnTo>
                  <a:lnTo>
                    <a:pt x="1" y="70021"/>
                  </a:lnTo>
                  <a:lnTo>
                    <a:pt x="1372" y="69015"/>
                  </a:lnTo>
                  <a:lnTo>
                    <a:pt x="3964" y="66850"/>
                  </a:lnTo>
                  <a:lnTo>
                    <a:pt x="5152" y="65692"/>
                  </a:lnTo>
                  <a:lnTo>
                    <a:pt x="6555" y="64229"/>
                  </a:lnTo>
                  <a:lnTo>
                    <a:pt x="9054" y="61028"/>
                  </a:lnTo>
                  <a:lnTo>
                    <a:pt x="11219" y="57492"/>
                  </a:lnTo>
                  <a:lnTo>
                    <a:pt x="13048" y="53682"/>
                  </a:lnTo>
                  <a:lnTo>
                    <a:pt x="14541" y="49658"/>
                  </a:lnTo>
                  <a:lnTo>
                    <a:pt x="15639" y="45543"/>
                  </a:lnTo>
                  <a:lnTo>
                    <a:pt x="16401" y="41305"/>
                  </a:lnTo>
                  <a:lnTo>
                    <a:pt x="16797" y="37099"/>
                  </a:lnTo>
                  <a:lnTo>
                    <a:pt x="16827" y="34995"/>
                  </a:lnTo>
                  <a:lnTo>
                    <a:pt x="16797" y="32923"/>
                  </a:lnTo>
                  <a:lnTo>
                    <a:pt x="16401" y="28685"/>
                  </a:lnTo>
                  <a:lnTo>
                    <a:pt x="15669" y="24479"/>
                  </a:lnTo>
                  <a:lnTo>
                    <a:pt x="14541" y="20333"/>
                  </a:lnTo>
                  <a:lnTo>
                    <a:pt x="13048" y="16340"/>
                  </a:lnTo>
                  <a:lnTo>
                    <a:pt x="11219" y="12529"/>
                  </a:lnTo>
                  <a:lnTo>
                    <a:pt x="9054" y="8993"/>
                  </a:lnTo>
                  <a:lnTo>
                    <a:pt x="6555" y="5793"/>
                  </a:lnTo>
                  <a:lnTo>
                    <a:pt x="5183" y="4329"/>
                  </a:lnTo>
                  <a:lnTo>
                    <a:pt x="3964" y="3171"/>
                  </a:lnTo>
                  <a:lnTo>
                    <a:pt x="1403" y="976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90A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5033864" y="3226301"/>
              <a:ext cx="1186963" cy="635241"/>
            </a:xfrm>
            <a:custGeom>
              <a:rect b="b" l="l" r="r" t="t"/>
              <a:pathLst>
                <a:path extrusionOk="0" h="26674" w="49841">
                  <a:moveTo>
                    <a:pt x="49840" y="1"/>
                  </a:moveTo>
                  <a:lnTo>
                    <a:pt x="48895" y="1555"/>
                  </a:lnTo>
                  <a:lnTo>
                    <a:pt x="46792" y="4390"/>
                  </a:lnTo>
                  <a:lnTo>
                    <a:pt x="44323" y="6951"/>
                  </a:lnTo>
                  <a:lnTo>
                    <a:pt x="41579" y="9146"/>
                  </a:lnTo>
                  <a:lnTo>
                    <a:pt x="38561" y="10975"/>
                  </a:lnTo>
                  <a:lnTo>
                    <a:pt x="35269" y="12407"/>
                  </a:lnTo>
                  <a:lnTo>
                    <a:pt x="31764" y="13413"/>
                  </a:lnTo>
                  <a:lnTo>
                    <a:pt x="28045" y="13901"/>
                  </a:lnTo>
                  <a:lnTo>
                    <a:pt x="26094" y="13962"/>
                  </a:lnTo>
                  <a:lnTo>
                    <a:pt x="24204" y="13901"/>
                  </a:lnTo>
                  <a:lnTo>
                    <a:pt x="20546" y="13413"/>
                  </a:lnTo>
                  <a:lnTo>
                    <a:pt x="17010" y="12468"/>
                  </a:lnTo>
                  <a:lnTo>
                    <a:pt x="13596" y="11097"/>
                  </a:lnTo>
                  <a:lnTo>
                    <a:pt x="10334" y="9390"/>
                  </a:lnTo>
                  <a:lnTo>
                    <a:pt x="7194" y="7378"/>
                  </a:lnTo>
                  <a:lnTo>
                    <a:pt x="4207" y="5091"/>
                  </a:lnTo>
                  <a:lnTo>
                    <a:pt x="1341" y="2622"/>
                  </a:lnTo>
                  <a:lnTo>
                    <a:pt x="0" y="1312"/>
                  </a:lnTo>
                  <a:lnTo>
                    <a:pt x="0" y="18931"/>
                  </a:lnTo>
                  <a:lnTo>
                    <a:pt x="1402" y="19815"/>
                  </a:lnTo>
                  <a:lnTo>
                    <a:pt x="4268" y="21461"/>
                  </a:lnTo>
                  <a:lnTo>
                    <a:pt x="7255" y="22894"/>
                  </a:lnTo>
                  <a:lnTo>
                    <a:pt x="10364" y="24113"/>
                  </a:lnTo>
                  <a:lnTo>
                    <a:pt x="13565" y="25119"/>
                  </a:lnTo>
                  <a:lnTo>
                    <a:pt x="16949" y="25881"/>
                  </a:lnTo>
                  <a:lnTo>
                    <a:pt x="20485" y="26399"/>
                  </a:lnTo>
                  <a:lnTo>
                    <a:pt x="24173" y="26643"/>
                  </a:lnTo>
                  <a:lnTo>
                    <a:pt x="26094" y="26673"/>
                  </a:lnTo>
                  <a:lnTo>
                    <a:pt x="27679" y="26673"/>
                  </a:lnTo>
                  <a:lnTo>
                    <a:pt x="30849" y="26460"/>
                  </a:lnTo>
                  <a:lnTo>
                    <a:pt x="33958" y="26003"/>
                  </a:lnTo>
                  <a:lnTo>
                    <a:pt x="37037" y="25302"/>
                  </a:lnTo>
                  <a:lnTo>
                    <a:pt x="40025" y="24357"/>
                  </a:lnTo>
                  <a:lnTo>
                    <a:pt x="42951" y="23198"/>
                  </a:lnTo>
                  <a:lnTo>
                    <a:pt x="45786" y="21827"/>
                  </a:lnTo>
                  <a:lnTo>
                    <a:pt x="48529" y="20242"/>
                  </a:lnTo>
                  <a:lnTo>
                    <a:pt x="49840" y="19358"/>
                  </a:lnTo>
                  <a:lnTo>
                    <a:pt x="49840" y="1"/>
                  </a:lnTo>
                  <a:close/>
                </a:path>
              </a:pathLst>
            </a:custGeom>
            <a:solidFill>
              <a:srgbClr val="F69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31"/>
          <p:cNvSpPr/>
          <p:nvPr/>
        </p:nvSpPr>
        <p:spPr>
          <a:xfrm>
            <a:off x="2446597" y="1649578"/>
            <a:ext cx="299855" cy="350652"/>
          </a:xfrm>
          <a:custGeom>
            <a:rect b="b" l="l" r="r" t="t"/>
            <a:pathLst>
              <a:path extrusionOk="0" h="14724" w="12591">
                <a:moveTo>
                  <a:pt x="946" y="0"/>
                </a:moveTo>
                <a:lnTo>
                  <a:pt x="428" y="31"/>
                </a:lnTo>
                <a:lnTo>
                  <a:pt x="62" y="397"/>
                </a:lnTo>
                <a:lnTo>
                  <a:pt x="1" y="945"/>
                </a:lnTo>
                <a:lnTo>
                  <a:pt x="184" y="1220"/>
                </a:lnTo>
                <a:lnTo>
                  <a:pt x="11402" y="14510"/>
                </a:lnTo>
                <a:lnTo>
                  <a:pt x="11615" y="14724"/>
                </a:lnTo>
                <a:lnTo>
                  <a:pt x="12133" y="14693"/>
                </a:lnTo>
                <a:lnTo>
                  <a:pt x="12499" y="14327"/>
                </a:lnTo>
                <a:lnTo>
                  <a:pt x="12590" y="13779"/>
                </a:lnTo>
                <a:lnTo>
                  <a:pt x="12407" y="13504"/>
                </a:lnTo>
                <a:lnTo>
                  <a:pt x="1190" y="214"/>
                </a:lnTo>
                <a:lnTo>
                  <a:pt x="946" y="0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2446597" y="3621215"/>
            <a:ext cx="299855" cy="351390"/>
          </a:xfrm>
          <a:custGeom>
            <a:rect b="b" l="l" r="r" t="t"/>
            <a:pathLst>
              <a:path extrusionOk="0" h="14755" w="12591">
                <a:moveTo>
                  <a:pt x="11615" y="1"/>
                </a:moveTo>
                <a:lnTo>
                  <a:pt x="11402" y="214"/>
                </a:lnTo>
                <a:lnTo>
                  <a:pt x="184" y="13535"/>
                </a:lnTo>
                <a:lnTo>
                  <a:pt x="1" y="13809"/>
                </a:lnTo>
                <a:lnTo>
                  <a:pt x="62" y="14328"/>
                </a:lnTo>
                <a:lnTo>
                  <a:pt x="428" y="14724"/>
                </a:lnTo>
                <a:lnTo>
                  <a:pt x="946" y="14754"/>
                </a:lnTo>
                <a:lnTo>
                  <a:pt x="1190" y="14541"/>
                </a:lnTo>
                <a:lnTo>
                  <a:pt x="6799" y="7896"/>
                </a:lnTo>
                <a:lnTo>
                  <a:pt x="12407" y="1250"/>
                </a:lnTo>
                <a:lnTo>
                  <a:pt x="12590" y="976"/>
                </a:lnTo>
                <a:lnTo>
                  <a:pt x="12499" y="427"/>
                </a:lnTo>
                <a:lnTo>
                  <a:pt x="12133" y="31"/>
                </a:lnTo>
                <a:lnTo>
                  <a:pt x="11615" y="1"/>
                </a:lnTo>
                <a:close/>
              </a:path>
            </a:pathLst>
          </a:custGeom>
          <a:solidFill>
            <a:srgbClr val="FFD1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3809923" y="1161027"/>
            <a:ext cx="257011" cy="815259"/>
          </a:xfrm>
          <a:custGeom>
            <a:rect b="b" l="l" r="r" t="t"/>
            <a:pathLst>
              <a:path extrusionOk="0" h="34233" w="10792">
                <a:moveTo>
                  <a:pt x="640" y="0"/>
                </a:moveTo>
                <a:lnTo>
                  <a:pt x="336" y="61"/>
                </a:lnTo>
                <a:lnTo>
                  <a:pt x="0" y="458"/>
                </a:lnTo>
                <a:lnTo>
                  <a:pt x="0" y="945"/>
                </a:lnTo>
                <a:lnTo>
                  <a:pt x="336" y="1342"/>
                </a:lnTo>
                <a:lnTo>
                  <a:pt x="640" y="1402"/>
                </a:lnTo>
                <a:lnTo>
                  <a:pt x="9359" y="1402"/>
                </a:lnTo>
                <a:lnTo>
                  <a:pt x="9359" y="33593"/>
                </a:lnTo>
                <a:lnTo>
                  <a:pt x="9420" y="33897"/>
                </a:lnTo>
                <a:lnTo>
                  <a:pt x="9816" y="34233"/>
                </a:lnTo>
                <a:lnTo>
                  <a:pt x="10334" y="34233"/>
                </a:lnTo>
                <a:lnTo>
                  <a:pt x="10730" y="33897"/>
                </a:lnTo>
                <a:lnTo>
                  <a:pt x="10791" y="33593"/>
                </a:lnTo>
                <a:lnTo>
                  <a:pt x="10791" y="701"/>
                </a:lnTo>
                <a:lnTo>
                  <a:pt x="10761" y="427"/>
                </a:lnTo>
                <a:lnTo>
                  <a:pt x="10365" y="31"/>
                </a:lnTo>
                <a:lnTo>
                  <a:pt x="10090" y="0"/>
                </a:ln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/>
          <p:nvPr/>
        </p:nvSpPr>
        <p:spPr>
          <a:xfrm>
            <a:off x="3809923" y="3706160"/>
            <a:ext cx="257011" cy="652650"/>
          </a:xfrm>
          <a:custGeom>
            <a:rect b="b" l="l" r="r" t="t"/>
            <a:pathLst>
              <a:path extrusionOk="0" h="27405" w="10792">
                <a:moveTo>
                  <a:pt x="9816" y="0"/>
                </a:moveTo>
                <a:lnTo>
                  <a:pt x="9420" y="335"/>
                </a:lnTo>
                <a:lnTo>
                  <a:pt x="9359" y="640"/>
                </a:lnTo>
                <a:lnTo>
                  <a:pt x="9359" y="25972"/>
                </a:lnTo>
                <a:lnTo>
                  <a:pt x="640" y="25972"/>
                </a:lnTo>
                <a:lnTo>
                  <a:pt x="336" y="26033"/>
                </a:lnTo>
                <a:lnTo>
                  <a:pt x="0" y="26429"/>
                </a:lnTo>
                <a:lnTo>
                  <a:pt x="0" y="26947"/>
                </a:lnTo>
                <a:lnTo>
                  <a:pt x="336" y="27343"/>
                </a:lnTo>
                <a:lnTo>
                  <a:pt x="640" y="27404"/>
                </a:lnTo>
                <a:lnTo>
                  <a:pt x="10090" y="27404"/>
                </a:lnTo>
                <a:lnTo>
                  <a:pt x="10365" y="27343"/>
                </a:lnTo>
                <a:lnTo>
                  <a:pt x="10761" y="26978"/>
                </a:lnTo>
                <a:lnTo>
                  <a:pt x="10791" y="26703"/>
                </a:lnTo>
                <a:lnTo>
                  <a:pt x="10791" y="640"/>
                </a:lnTo>
                <a:lnTo>
                  <a:pt x="10730" y="335"/>
                </a:lnTo>
                <a:lnTo>
                  <a:pt x="10334" y="0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6375400" y="3621215"/>
            <a:ext cx="299831" cy="351390"/>
          </a:xfrm>
          <a:custGeom>
            <a:rect b="b" l="l" r="r" t="t"/>
            <a:pathLst>
              <a:path extrusionOk="0" h="14755" w="12590">
                <a:moveTo>
                  <a:pt x="976" y="1"/>
                </a:moveTo>
                <a:lnTo>
                  <a:pt x="457" y="31"/>
                </a:lnTo>
                <a:lnTo>
                  <a:pt x="92" y="427"/>
                </a:lnTo>
                <a:lnTo>
                  <a:pt x="0" y="976"/>
                </a:lnTo>
                <a:lnTo>
                  <a:pt x="183" y="1250"/>
                </a:lnTo>
                <a:lnTo>
                  <a:pt x="11401" y="14541"/>
                </a:lnTo>
                <a:lnTo>
                  <a:pt x="11645" y="14754"/>
                </a:lnTo>
                <a:lnTo>
                  <a:pt x="12163" y="14724"/>
                </a:lnTo>
                <a:lnTo>
                  <a:pt x="12529" y="14328"/>
                </a:lnTo>
                <a:lnTo>
                  <a:pt x="12590" y="13809"/>
                </a:lnTo>
                <a:lnTo>
                  <a:pt x="12407" y="13535"/>
                </a:lnTo>
                <a:lnTo>
                  <a:pt x="1189" y="214"/>
                </a:lnTo>
                <a:lnTo>
                  <a:pt x="976" y="1"/>
                </a:ln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/>
          <p:nvPr/>
        </p:nvSpPr>
        <p:spPr>
          <a:xfrm>
            <a:off x="5054916" y="1161027"/>
            <a:ext cx="257011" cy="815259"/>
          </a:xfrm>
          <a:custGeom>
            <a:rect b="b" l="l" r="r" t="t"/>
            <a:pathLst>
              <a:path extrusionOk="0" h="34233" w="10792">
                <a:moveTo>
                  <a:pt x="701" y="0"/>
                </a:moveTo>
                <a:lnTo>
                  <a:pt x="427" y="31"/>
                </a:lnTo>
                <a:lnTo>
                  <a:pt x="31" y="427"/>
                </a:lnTo>
                <a:lnTo>
                  <a:pt x="0" y="701"/>
                </a:lnTo>
                <a:lnTo>
                  <a:pt x="0" y="33593"/>
                </a:lnTo>
                <a:lnTo>
                  <a:pt x="61" y="33897"/>
                </a:lnTo>
                <a:lnTo>
                  <a:pt x="457" y="34233"/>
                </a:lnTo>
                <a:lnTo>
                  <a:pt x="976" y="34233"/>
                </a:lnTo>
                <a:lnTo>
                  <a:pt x="1372" y="33897"/>
                </a:lnTo>
                <a:lnTo>
                  <a:pt x="1433" y="33593"/>
                </a:lnTo>
                <a:lnTo>
                  <a:pt x="1433" y="1402"/>
                </a:lnTo>
                <a:lnTo>
                  <a:pt x="10151" y="1402"/>
                </a:lnTo>
                <a:lnTo>
                  <a:pt x="10456" y="1342"/>
                </a:lnTo>
                <a:lnTo>
                  <a:pt x="10791" y="945"/>
                </a:lnTo>
                <a:lnTo>
                  <a:pt x="10791" y="458"/>
                </a:lnTo>
                <a:lnTo>
                  <a:pt x="10456" y="61"/>
                </a:lnTo>
                <a:lnTo>
                  <a:pt x="10151" y="0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5054916" y="3706160"/>
            <a:ext cx="257011" cy="652650"/>
          </a:xfrm>
          <a:custGeom>
            <a:rect b="b" l="l" r="r" t="t"/>
            <a:pathLst>
              <a:path extrusionOk="0" h="27405" w="10792">
                <a:moveTo>
                  <a:pt x="457" y="0"/>
                </a:moveTo>
                <a:lnTo>
                  <a:pt x="61" y="335"/>
                </a:lnTo>
                <a:lnTo>
                  <a:pt x="0" y="640"/>
                </a:lnTo>
                <a:lnTo>
                  <a:pt x="0" y="26703"/>
                </a:lnTo>
                <a:lnTo>
                  <a:pt x="31" y="26978"/>
                </a:lnTo>
                <a:lnTo>
                  <a:pt x="427" y="27343"/>
                </a:lnTo>
                <a:lnTo>
                  <a:pt x="701" y="27404"/>
                </a:lnTo>
                <a:lnTo>
                  <a:pt x="10151" y="27404"/>
                </a:lnTo>
                <a:lnTo>
                  <a:pt x="10456" y="27343"/>
                </a:lnTo>
                <a:lnTo>
                  <a:pt x="10791" y="26947"/>
                </a:lnTo>
                <a:lnTo>
                  <a:pt x="10791" y="26429"/>
                </a:lnTo>
                <a:lnTo>
                  <a:pt x="10456" y="26033"/>
                </a:lnTo>
                <a:lnTo>
                  <a:pt x="10151" y="25972"/>
                </a:lnTo>
                <a:lnTo>
                  <a:pt x="1433" y="25972"/>
                </a:lnTo>
                <a:lnTo>
                  <a:pt x="1433" y="640"/>
                </a:lnTo>
                <a:lnTo>
                  <a:pt x="1372" y="335"/>
                </a:lnTo>
                <a:lnTo>
                  <a:pt x="976" y="0"/>
                </a:lnTo>
                <a:close/>
              </a:path>
            </a:pathLst>
          </a:custGeom>
          <a:solidFill>
            <a:srgbClr val="EF47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2730813" y="4164921"/>
            <a:ext cx="10014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5428009" y="1102625"/>
            <a:ext cx="10014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1362830" y="1491645"/>
            <a:ext cx="10014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1362830" y="3870189"/>
            <a:ext cx="10014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6780233" y="1491645"/>
            <a:ext cx="10014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2730811" y="1102625"/>
            <a:ext cx="10014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5428004" y="4167261"/>
            <a:ext cx="1003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PLUTO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04800" marR="12700" rtl="0" algn="l">
              <a:lnSpc>
                <a:spcPct val="1319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6780233" y="3878624"/>
            <a:ext cx="10014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319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22" name="Google Shape;222;p31"/>
          <p:cNvGrpSpPr/>
          <p:nvPr/>
        </p:nvGrpSpPr>
        <p:grpSpPr>
          <a:xfrm>
            <a:off x="2600570" y="1910230"/>
            <a:ext cx="559724" cy="559009"/>
            <a:chOff x="2507063" y="1950325"/>
            <a:chExt cx="587575" cy="586825"/>
          </a:xfrm>
        </p:grpSpPr>
        <p:sp>
          <p:nvSpPr>
            <p:cNvPr id="223" name="Google Shape;223;p31"/>
            <p:cNvSpPr/>
            <p:nvPr/>
          </p:nvSpPr>
          <p:spPr>
            <a:xfrm>
              <a:off x="2507063" y="1950325"/>
              <a:ext cx="587575" cy="586825"/>
            </a:xfrm>
            <a:custGeom>
              <a:rect b="b" l="l" r="r" t="t"/>
              <a:pathLst>
                <a:path extrusionOk="0" h="23473" w="23503">
                  <a:moveTo>
                    <a:pt x="11767" y="1"/>
                  </a:moveTo>
                  <a:lnTo>
                    <a:pt x="10883" y="31"/>
                  </a:lnTo>
                  <a:lnTo>
                    <a:pt x="9145" y="275"/>
                  </a:lnTo>
                  <a:lnTo>
                    <a:pt x="7499" y="793"/>
                  </a:lnTo>
                  <a:lnTo>
                    <a:pt x="5975" y="1525"/>
                  </a:lnTo>
                  <a:lnTo>
                    <a:pt x="4542" y="2470"/>
                  </a:lnTo>
                  <a:lnTo>
                    <a:pt x="3262" y="3598"/>
                  </a:lnTo>
                  <a:lnTo>
                    <a:pt x="2165" y="4939"/>
                  </a:lnTo>
                  <a:lnTo>
                    <a:pt x="1281" y="6433"/>
                  </a:lnTo>
                  <a:lnTo>
                    <a:pt x="915" y="7225"/>
                  </a:lnTo>
                  <a:lnTo>
                    <a:pt x="610" y="8079"/>
                  </a:lnTo>
                  <a:lnTo>
                    <a:pt x="183" y="9755"/>
                  </a:lnTo>
                  <a:lnTo>
                    <a:pt x="0" y="11462"/>
                  </a:lnTo>
                  <a:lnTo>
                    <a:pt x="92" y="13170"/>
                  </a:lnTo>
                  <a:lnTo>
                    <a:pt x="427" y="14846"/>
                  </a:lnTo>
                  <a:lnTo>
                    <a:pt x="1006" y="16462"/>
                  </a:lnTo>
                  <a:lnTo>
                    <a:pt x="1799" y="17986"/>
                  </a:lnTo>
                  <a:lnTo>
                    <a:pt x="2835" y="19388"/>
                  </a:lnTo>
                  <a:lnTo>
                    <a:pt x="3445" y="20028"/>
                  </a:lnTo>
                  <a:lnTo>
                    <a:pt x="4115" y="20638"/>
                  </a:lnTo>
                  <a:lnTo>
                    <a:pt x="5518" y="21674"/>
                  </a:lnTo>
                  <a:lnTo>
                    <a:pt x="7011" y="22467"/>
                  </a:lnTo>
                  <a:lnTo>
                    <a:pt x="8627" y="23046"/>
                  </a:lnTo>
                  <a:lnTo>
                    <a:pt x="10304" y="23381"/>
                  </a:lnTo>
                  <a:lnTo>
                    <a:pt x="12011" y="23473"/>
                  </a:lnTo>
                  <a:lnTo>
                    <a:pt x="13718" y="23320"/>
                  </a:lnTo>
                  <a:lnTo>
                    <a:pt x="15425" y="22894"/>
                  </a:lnTo>
                  <a:lnTo>
                    <a:pt x="16248" y="22558"/>
                  </a:lnTo>
                  <a:lnTo>
                    <a:pt x="17040" y="22223"/>
                  </a:lnTo>
                  <a:lnTo>
                    <a:pt x="18534" y="21309"/>
                  </a:lnTo>
                  <a:lnTo>
                    <a:pt x="19875" y="20211"/>
                  </a:lnTo>
                  <a:lnTo>
                    <a:pt x="21034" y="18931"/>
                  </a:lnTo>
                  <a:lnTo>
                    <a:pt x="21979" y="17529"/>
                  </a:lnTo>
                  <a:lnTo>
                    <a:pt x="22710" y="15974"/>
                  </a:lnTo>
                  <a:lnTo>
                    <a:pt x="23198" y="14328"/>
                  </a:lnTo>
                  <a:lnTo>
                    <a:pt x="23472" y="12621"/>
                  </a:lnTo>
                  <a:lnTo>
                    <a:pt x="23503" y="11737"/>
                  </a:lnTo>
                  <a:lnTo>
                    <a:pt x="23442" y="10518"/>
                  </a:lnTo>
                  <a:lnTo>
                    <a:pt x="22985" y="8231"/>
                  </a:lnTo>
                  <a:lnTo>
                    <a:pt x="22101" y="6128"/>
                  </a:lnTo>
                  <a:lnTo>
                    <a:pt x="20820" y="4268"/>
                  </a:lnTo>
                  <a:lnTo>
                    <a:pt x="19235" y="2653"/>
                  </a:lnTo>
                  <a:lnTo>
                    <a:pt x="17345" y="1403"/>
                  </a:lnTo>
                  <a:lnTo>
                    <a:pt x="15242" y="519"/>
                  </a:lnTo>
                  <a:lnTo>
                    <a:pt x="12956" y="31"/>
                  </a:lnTo>
                  <a:lnTo>
                    <a:pt x="11767" y="1"/>
                  </a:lnTo>
                  <a:close/>
                </a:path>
              </a:pathLst>
            </a:custGeom>
            <a:solidFill>
              <a:srgbClr val="FFD166"/>
            </a:solidFill>
            <a:ln cap="flat" cmpd="sng" w="28575">
              <a:solidFill>
                <a:srgbClr val="FCBD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2661763" y="2121050"/>
              <a:ext cx="278950" cy="245400"/>
            </a:xfrm>
            <a:custGeom>
              <a:rect b="b" l="l" r="r" t="t"/>
              <a:pathLst>
                <a:path extrusionOk="0" h="9816" w="11158">
                  <a:moveTo>
                    <a:pt x="2866" y="3323"/>
                  </a:moveTo>
                  <a:lnTo>
                    <a:pt x="3262" y="3475"/>
                  </a:lnTo>
                  <a:lnTo>
                    <a:pt x="3536" y="3841"/>
                  </a:lnTo>
                  <a:lnTo>
                    <a:pt x="3567" y="4115"/>
                  </a:lnTo>
                  <a:lnTo>
                    <a:pt x="3506" y="4420"/>
                  </a:lnTo>
                  <a:lnTo>
                    <a:pt x="3079" y="4847"/>
                  </a:lnTo>
                  <a:lnTo>
                    <a:pt x="2774" y="4877"/>
                  </a:lnTo>
                  <a:lnTo>
                    <a:pt x="2530" y="4847"/>
                  </a:lnTo>
                  <a:lnTo>
                    <a:pt x="2134" y="4603"/>
                  </a:lnTo>
                  <a:lnTo>
                    <a:pt x="1982" y="4176"/>
                  </a:lnTo>
                  <a:lnTo>
                    <a:pt x="2043" y="3749"/>
                  </a:lnTo>
                  <a:lnTo>
                    <a:pt x="2226" y="3536"/>
                  </a:lnTo>
                  <a:lnTo>
                    <a:pt x="2409" y="3384"/>
                  </a:lnTo>
                  <a:lnTo>
                    <a:pt x="2866" y="3323"/>
                  </a:lnTo>
                  <a:close/>
                  <a:moveTo>
                    <a:pt x="5670" y="3323"/>
                  </a:moveTo>
                  <a:lnTo>
                    <a:pt x="6066" y="3475"/>
                  </a:lnTo>
                  <a:lnTo>
                    <a:pt x="6341" y="3841"/>
                  </a:lnTo>
                  <a:lnTo>
                    <a:pt x="6371" y="4115"/>
                  </a:lnTo>
                  <a:lnTo>
                    <a:pt x="6310" y="4420"/>
                  </a:lnTo>
                  <a:lnTo>
                    <a:pt x="5884" y="4847"/>
                  </a:lnTo>
                  <a:lnTo>
                    <a:pt x="5579" y="4877"/>
                  </a:lnTo>
                  <a:lnTo>
                    <a:pt x="5335" y="4847"/>
                  </a:lnTo>
                  <a:lnTo>
                    <a:pt x="4939" y="4603"/>
                  </a:lnTo>
                  <a:lnTo>
                    <a:pt x="4786" y="4176"/>
                  </a:lnTo>
                  <a:lnTo>
                    <a:pt x="4847" y="3749"/>
                  </a:lnTo>
                  <a:lnTo>
                    <a:pt x="5030" y="3536"/>
                  </a:lnTo>
                  <a:lnTo>
                    <a:pt x="5213" y="3384"/>
                  </a:lnTo>
                  <a:lnTo>
                    <a:pt x="5670" y="3323"/>
                  </a:lnTo>
                  <a:close/>
                  <a:moveTo>
                    <a:pt x="8475" y="3323"/>
                  </a:moveTo>
                  <a:lnTo>
                    <a:pt x="8871" y="3475"/>
                  </a:lnTo>
                  <a:lnTo>
                    <a:pt x="9145" y="3841"/>
                  </a:lnTo>
                  <a:lnTo>
                    <a:pt x="9145" y="4115"/>
                  </a:lnTo>
                  <a:lnTo>
                    <a:pt x="9115" y="4420"/>
                  </a:lnTo>
                  <a:lnTo>
                    <a:pt x="8688" y="4847"/>
                  </a:lnTo>
                  <a:lnTo>
                    <a:pt x="8383" y="4877"/>
                  </a:lnTo>
                  <a:lnTo>
                    <a:pt x="8109" y="4847"/>
                  </a:lnTo>
                  <a:lnTo>
                    <a:pt x="7743" y="4603"/>
                  </a:lnTo>
                  <a:lnTo>
                    <a:pt x="7591" y="4176"/>
                  </a:lnTo>
                  <a:lnTo>
                    <a:pt x="7652" y="3749"/>
                  </a:lnTo>
                  <a:lnTo>
                    <a:pt x="7804" y="3536"/>
                  </a:lnTo>
                  <a:lnTo>
                    <a:pt x="8017" y="3384"/>
                  </a:lnTo>
                  <a:lnTo>
                    <a:pt x="8475" y="3323"/>
                  </a:lnTo>
                  <a:close/>
                  <a:moveTo>
                    <a:pt x="2561" y="0"/>
                  </a:moveTo>
                  <a:lnTo>
                    <a:pt x="2043" y="31"/>
                  </a:lnTo>
                  <a:lnTo>
                    <a:pt x="1128" y="427"/>
                  </a:lnTo>
                  <a:lnTo>
                    <a:pt x="427" y="1097"/>
                  </a:lnTo>
                  <a:lnTo>
                    <a:pt x="31" y="2042"/>
                  </a:lnTo>
                  <a:lnTo>
                    <a:pt x="0" y="2561"/>
                  </a:lnTo>
                  <a:lnTo>
                    <a:pt x="0" y="5609"/>
                  </a:lnTo>
                  <a:lnTo>
                    <a:pt x="31" y="6127"/>
                  </a:lnTo>
                  <a:lnTo>
                    <a:pt x="427" y="7042"/>
                  </a:lnTo>
                  <a:lnTo>
                    <a:pt x="1128" y="7743"/>
                  </a:lnTo>
                  <a:lnTo>
                    <a:pt x="2043" y="8139"/>
                  </a:lnTo>
                  <a:lnTo>
                    <a:pt x="2561" y="8170"/>
                  </a:lnTo>
                  <a:lnTo>
                    <a:pt x="6066" y="8170"/>
                  </a:lnTo>
                  <a:lnTo>
                    <a:pt x="8932" y="9816"/>
                  </a:lnTo>
                  <a:lnTo>
                    <a:pt x="8932" y="8139"/>
                  </a:lnTo>
                  <a:lnTo>
                    <a:pt x="9389" y="8048"/>
                  </a:lnTo>
                  <a:lnTo>
                    <a:pt x="10182" y="7590"/>
                  </a:lnTo>
                  <a:lnTo>
                    <a:pt x="10791" y="6920"/>
                  </a:lnTo>
                  <a:lnTo>
                    <a:pt x="11096" y="6066"/>
                  </a:lnTo>
                  <a:lnTo>
                    <a:pt x="11157" y="5609"/>
                  </a:lnTo>
                  <a:lnTo>
                    <a:pt x="11157" y="2561"/>
                  </a:lnTo>
                  <a:lnTo>
                    <a:pt x="11096" y="2042"/>
                  </a:lnTo>
                  <a:lnTo>
                    <a:pt x="10700" y="1097"/>
                  </a:lnTo>
                  <a:lnTo>
                    <a:pt x="10029" y="427"/>
                  </a:lnTo>
                  <a:lnTo>
                    <a:pt x="9084" y="31"/>
                  </a:lnTo>
                  <a:lnTo>
                    <a:pt x="8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31"/>
          <p:cNvGrpSpPr/>
          <p:nvPr/>
        </p:nvGrpSpPr>
        <p:grpSpPr>
          <a:xfrm>
            <a:off x="2600570" y="3251800"/>
            <a:ext cx="559724" cy="559009"/>
            <a:chOff x="2507063" y="3358650"/>
            <a:chExt cx="587575" cy="586825"/>
          </a:xfrm>
        </p:grpSpPr>
        <p:sp>
          <p:nvSpPr>
            <p:cNvPr id="226" name="Google Shape;226;p31"/>
            <p:cNvSpPr/>
            <p:nvPr/>
          </p:nvSpPr>
          <p:spPr>
            <a:xfrm>
              <a:off x="2507063" y="3358650"/>
              <a:ext cx="587575" cy="586825"/>
            </a:xfrm>
            <a:custGeom>
              <a:rect b="b" l="l" r="r" t="t"/>
              <a:pathLst>
                <a:path extrusionOk="0" h="23473" w="23503">
                  <a:moveTo>
                    <a:pt x="10883" y="1"/>
                  </a:moveTo>
                  <a:lnTo>
                    <a:pt x="9145" y="275"/>
                  </a:lnTo>
                  <a:lnTo>
                    <a:pt x="7499" y="793"/>
                  </a:lnTo>
                  <a:lnTo>
                    <a:pt x="5975" y="1525"/>
                  </a:lnTo>
                  <a:lnTo>
                    <a:pt x="4542" y="2470"/>
                  </a:lnTo>
                  <a:lnTo>
                    <a:pt x="3262" y="3598"/>
                  </a:lnTo>
                  <a:lnTo>
                    <a:pt x="2165" y="4939"/>
                  </a:lnTo>
                  <a:lnTo>
                    <a:pt x="1281" y="6433"/>
                  </a:lnTo>
                  <a:lnTo>
                    <a:pt x="915" y="7225"/>
                  </a:lnTo>
                  <a:lnTo>
                    <a:pt x="610" y="8048"/>
                  </a:lnTo>
                  <a:lnTo>
                    <a:pt x="183" y="9755"/>
                  </a:lnTo>
                  <a:lnTo>
                    <a:pt x="0" y="11462"/>
                  </a:lnTo>
                  <a:lnTo>
                    <a:pt x="92" y="13169"/>
                  </a:lnTo>
                  <a:lnTo>
                    <a:pt x="427" y="14846"/>
                  </a:lnTo>
                  <a:lnTo>
                    <a:pt x="1006" y="16462"/>
                  </a:lnTo>
                  <a:lnTo>
                    <a:pt x="1799" y="17986"/>
                  </a:lnTo>
                  <a:lnTo>
                    <a:pt x="2835" y="19388"/>
                  </a:lnTo>
                  <a:lnTo>
                    <a:pt x="3445" y="20028"/>
                  </a:lnTo>
                  <a:lnTo>
                    <a:pt x="4115" y="20638"/>
                  </a:lnTo>
                  <a:lnTo>
                    <a:pt x="5518" y="21674"/>
                  </a:lnTo>
                  <a:lnTo>
                    <a:pt x="7011" y="22467"/>
                  </a:lnTo>
                  <a:lnTo>
                    <a:pt x="8627" y="23046"/>
                  </a:lnTo>
                  <a:lnTo>
                    <a:pt x="10304" y="23381"/>
                  </a:lnTo>
                  <a:lnTo>
                    <a:pt x="12011" y="23473"/>
                  </a:lnTo>
                  <a:lnTo>
                    <a:pt x="13718" y="23290"/>
                  </a:lnTo>
                  <a:lnTo>
                    <a:pt x="15425" y="22893"/>
                  </a:lnTo>
                  <a:lnTo>
                    <a:pt x="16248" y="22558"/>
                  </a:lnTo>
                  <a:lnTo>
                    <a:pt x="17040" y="22192"/>
                  </a:lnTo>
                  <a:lnTo>
                    <a:pt x="18534" y="21308"/>
                  </a:lnTo>
                  <a:lnTo>
                    <a:pt x="19875" y="20211"/>
                  </a:lnTo>
                  <a:lnTo>
                    <a:pt x="21034" y="18931"/>
                  </a:lnTo>
                  <a:lnTo>
                    <a:pt x="21979" y="17528"/>
                  </a:lnTo>
                  <a:lnTo>
                    <a:pt x="22710" y="15974"/>
                  </a:lnTo>
                  <a:lnTo>
                    <a:pt x="23198" y="14328"/>
                  </a:lnTo>
                  <a:lnTo>
                    <a:pt x="23472" y="12621"/>
                  </a:lnTo>
                  <a:lnTo>
                    <a:pt x="23503" y="11737"/>
                  </a:lnTo>
                  <a:lnTo>
                    <a:pt x="23442" y="10517"/>
                  </a:lnTo>
                  <a:lnTo>
                    <a:pt x="22985" y="8231"/>
                  </a:lnTo>
                  <a:lnTo>
                    <a:pt x="22101" y="6128"/>
                  </a:lnTo>
                  <a:lnTo>
                    <a:pt x="20820" y="4238"/>
                  </a:lnTo>
                  <a:lnTo>
                    <a:pt x="19235" y="2653"/>
                  </a:lnTo>
                  <a:lnTo>
                    <a:pt x="17345" y="1403"/>
                  </a:lnTo>
                  <a:lnTo>
                    <a:pt x="15242" y="488"/>
                  </a:lnTo>
                  <a:lnTo>
                    <a:pt x="12956" y="31"/>
                  </a:lnTo>
                  <a:lnTo>
                    <a:pt x="11767" y="1"/>
                  </a:lnTo>
                  <a:close/>
                </a:path>
              </a:pathLst>
            </a:custGeom>
            <a:solidFill>
              <a:srgbClr val="FFDD8C"/>
            </a:solidFill>
            <a:ln cap="flat" cmpd="sng" w="28575">
              <a:solidFill>
                <a:srgbClr val="FCBD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" name="Google Shape;227;p31"/>
            <p:cNvGrpSpPr/>
            <p:nvPr/>
          </p:nvGrpSpPr>
          <p:grpSpPr>
            <a:xfrm>
              <a:off x="2660238" y="3511825"/>
              <a:ext cx="280475" cy="280475"/>
              <a:chOff x="2660238" y="3511825"/>
              <a:chExt cx="280475" cy="280475"/>
            </a:xfrm>
          </p:grpSpPr>
          <p:sp>
            <p:nvSpPr>
              <p:cNvPr id="228" name="Google Shape;228;p31"/>
              <p:cNvSpPr/>
              <p:nvPr/>
            </p:nvSpPr>
            <p:spPr>
              <a:xfrm>
                <a:off x="2660238" y="3511825"/>
                <a:ext cx="280475" cy="280475"/>
              </a:xfrm>
              <a:custGeom>
                <a:rect b="b" l="l" r="r" t="t"/>
                <a:pathLst>
                  <a:path extrusionOk="0" h="11219" w="11219">
                    <a:moveTo>
                      <a:pt x="5487" y="1190"/>
                    </a:moveTo>
                    <a:lnTo>
                      <a:pt x="6737" y="1342"/>
                    </a:lnTo>
                    <a:lnTo>
                      <a:pt x="7865" y="1799"/>
                    </a:lnTo>
                    <a:lnTo>
                      <a:pt x="8841" y="2592"/>
                    </a:lnTo>
                    <a:lnTo>
                      <a:pt x="9572" y="3628"/>
                    </a:lnTo>
                    <a:lnTo>
                      <a:pt x="9968" y="4878"/>
                    </a:lnTo>
                    <a:lnTo>
                      <a:pt x="9999" y="5610"/>
                    </a:lnTo>
                    <a:lnTo>
                      <a:pt x="9999" y="6036"/>
                    </a:lnTo>
                    <a:lnTo>
                      <a:pt x="9816" y="6890"/>
                    </a:lnTo>
                    <a:lnTo>
                      <a:pt x="9481" y="7683"/>
                    </a:lnTo>
                    <a:lnTo>
                      <a:pt x="9023" y="8384"/>
                    </a:lnTo>
                    <a:lnTo>
                      <a:pt x="8414" y="8963"/>
                    </a:lnTo>
                    <a:lnTo>
                      <a:pt x="7713" y="9451"/>
                    </a:lnTo>
                    <a:lnTo>
                      <a:pt x="6951" y="9786"/>
                    </a:lnTo>
                    <a:lnTo>
                      <a:pt x="6067" y="9969"/>
                    </a:lnTo>
                    <a:lnTo>
                      <a:pt x="5640" y="9969"/>
                    </a:lnTo>
                    <a:lnTo>
                      <a:pt x="4908" y="9938"/>
                    </a:lnTo>
                    <a:lnTo>
                      <a:pt x="3658" y="9542"/>
                    </a:lnTo>
                    <a:lnTo>
                      <a:pt x="2622" y="8810"/>
                    </a:lnTo>
                    <a:lnTo>
                      <a:pt x="1860" y="7835"/>
                    </a:lnTo>
                    <a:lnTo>
                      <a:pt x="1372" y="6677"/>
                    </a:lnTo>
                    <a:lnTo>
                      <a:pt x="1220" y="5457"/>
                    </a:lnTo>
                    <a:lnTo>
                      <a:pt x="1433" y="4207"/>
                    </a:lnTo>
                    <a:lnTo>
                      <a:pt x="2043" y="3019"/>
                    </a:lnTo>
                    <a:lnTo>
                      <a:pt x="2530" y="2500"/>
                    </a:lnTo>
                    <a:lnTo>
                      <a:pt x="3079" y="2013"/>
                    </a:lnTo>
                    <a:lnTo>
                      <a:pt x="4238" y="1403"/>
                    </a:lnTo>
                    <a:lnTo>
                      <a:pt x="5487" y="1190"/>
                    </a:lnTo>
                    <a:close/>
                    <a:moveTo>
                      <a:pt x="5640" y="1"/>
                    </a:moveTo>
                    <a:lnTo>
                      <a:pt x="4725" y="62"/>
                    </a:lnTo>
                    <a:lnTo>
                      <a:pt x="3110" y="549"/>
                    </a:lnTo>
                    <a:lnTo>
                      <a:pt x="1768" y="1494"/>
                    </a:lnTo>
                    <a:lnTo>
                      <a:pt x="793" y="2744"/>
                    </a:lnTo>
                    <a:lnTo>
                      <a:pt x="183" y="4207"/>
                    </a:lnTo>
                    <a:lnTo>
                      <a:pt x="0" y="5762"/>
                    </a:lnTo>
                    <a:lnTo>
                      <a:pt x="275" y="7378"/>
                    </a:lnTo>
                    <a:lnTo>
                      <a:pt x="1067" y="8871"/>
                    </a:lnTo>
                    <a:lnTo>
                      <a:pt x="1677" y="9542"/>
                    </a:lnTo>
                    <a:lnTo>
                      <a:pt x="2348" y="10182"/>
                    </a:lnTo>
                    <a:lnTo>
                      <a:pt x="3872" y="10944"/>
                    </a:lnTo>
                    <a:lnTo>
                      <a:pt x="5457" y="11219"/>
                    </a:lnTo>
                    <a:lnTo>
                      <a:pt x="7012" y="11036"/>
                    </a:lnTo>
                    <a:lnTo>
                      <a:pt x="8475" y="10426"/>
                    </a:lnTo>
                    <a:lnTo>
                      <a:pt x="9725" y="9451"/>
                    </a:lnTo>
                    <a:lnTo>
                      <a:pt x="10669" y="8140"/>
                    </a:lnTo>
                    <a:lnTo>
                      <a:pt x="11188" y="6524"/>
                    </a:lnTo>
                    <a:lnTo>
                      <a:pt x="11218" y="5610"/>
                    </a:lnTo>
                    <a:lnTo>
                      <a:pt x="11218" y="5030"/>
                    </a:lnTo>
                    <a:lnTo>
                      <a:pt x="10974" y="3933"/>
                    </a:lnTo>
                    <a:lnTo>
                      <a:pt x="10548" y="2927"/>
                    </a:lnTo>
                    <a:lnTo>
                      <a:pt x="9968" y="2043"/>
                    </a:lnTo>
                    <a:lnTo>
                      <a:pt x="9206" y="1281"/>
                    </a:lnTo>
                    <a:lnTo>
                      <a:pt x="8292" y="671"/>
                    </a:lnTo>
                    <a:lnTo>
                      <a:pt x="7286" y="245"/>
                    </a:lnTo>
                    <a:lnTo>
                      <a:pt x="6219" y="31"/>
                    </a:lnTo>
                    <a:lnTo>
                      <a:pt x="56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1"/>
              <p:cNvSpPr/>
              <p:nvPr/>
            </p:nvSpPr>
            <p:spPr>
              <a:xfrm>
                <a:off x="2786738" y="3576600"/>
                <a:ext cx="72425" cy="96050"/>
              </a:xfrm>
              <a:custGeom>
                <a:rect b="b" l="l" r="r" t="t"/>
                <a:pathLst>
                  <a:path extrusionOk="0" h="3842" w="2897">
                    <a:moveTo>
                      <a:pt x="1" y="1"/>
                    </a:moveTo>
                    <a:lnTo>
                      <a:pt x="1" y="3842"/>
                    </a:lnTo>
                    <a:lnTo>
                      <a:pt x="2896" y="3842"/>
                    </a:lnTo>
                    <a:lnTo>
                      <a:pt x="2896" y="2714"/>
                    </a:lnTo>
                    <a:lnTo>
                      <a:pt x="1159" y="2714"/>
                    </a:lnTo>
                    <a:lnTo>
                      <a:pt x="11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0" name="Google Shape;230;p31"/>
          <p:cNvGrpSpPr/>
          <p:nvPr/>
        </p:nvGrpSpPr>
        <p:grpSpPr>
          <a:xfrm>
            <a:off x="3787509" y="1910230"/>
            <a:ext cx="559009" cy="559009"/>
            <a:chOff x="3753063" y="1950325"/>
            <a:chExt cx="586825" cy="586825"/>
          </a:xfrm>
        </p:grpSpPr>
        <p:sp>
          <p:nvSpPr>
            <p:cNvPr id="231" name="Google Shape;231;p31"/>
            <p:cNvSpPr/>
            <p:nvPr/>
          </p:nvSpPr>
          <p:spPr>
            <a:xfrm>
              <a:off x="3753063" y="1950325"/>
              <a:ext cx="586825" cy="586825"/>
            </a:xfrm>
            <a:custGeom>
              <a:rect b="b" l="l" r="r" t="t"/>
              <a:pathLst>
                <a:path extrusionOk="0" h="23473" w="23473">
                  <a:moveTo>
                    <a:pt x="11767" y="1"/>
                  </a:moveTo>
                  <a:lnTo>
                    <a:pt x="10883" y="31"/>
                  </a:lnTo>
                  <a:lnTo>
                    <a:pt x="9145" y="275"/>
                  </a:lnTo>
                  <a:lnTo>
                    <a:pt x="7499" y="793"/>
                  </a:lnTo>
                  <a:lnTo>
                    <a:pt x="5945" y="1525"/>
                  </a:lnTo>
                  <a:lnTo>
                    <a:pt x="4542" y="2470"/>
                  </a:lnTo>
                  <a:lnTo>
                    <a:pt x="3262" y="3598"/>
                  </a:lnTo>
                  <a:lnTo>
                    <a:pt x="2165" y="4939"/>
                  </a:lnTo>
                  <a:lnTo>
                    <a:pt x="1281" y="6433"/>
                  </a:lnTo>
                  <a:lnTo>
                    <a:pt x="915" y="7225"/>
                  </a:lnTo>
                  <a:lnTo>
                    <a:pt x="610" y="8079"/>
                  </a:lnTo>
                  <a:lnTo>
                    <a:pt x="183" y="9755"/>
                  </a:lnTo>
                  <a:lnTo>
                    <a:pt x="0" y="11462"/>
                  </a:lnTo>
                  <a:lnTo>
                    <a:pt x="92" y="13170"/>
                  </a:lnTo>
                  <a:lnTo>
                    <a:pt x="427" y="14846"/>
                  </a:lnTo>
                  <a:lnTo>
                    <a:pt x="1006" y="16462"/>
                  </a:lnTo>
                  <a:lnTo>
                    <a:pt x="1799" y="17986"/>
                  </a:lnTo>
                  <a:lnTo>
                    <a:pt x="2835" y="19388"/>
                  </a:lnTo>
                  <a:lnTo>
                    <a:pt x="3445" y="20028"/>
                  </a:lnTo>
                  <a:lnTo>
                    <a:pt x="4085" y="20638"/>
                  </a:lnTo>
                  <a:lnTo>
                    <a:pt x="5487" y="21674"/>
                  </a:lnTo>
                  <a:lnTo>
                    <a:pt x="7011" y="22467"/>
                  </a:lnTo>
                  <a:lnTo>
                    <a:pt x="8627" y="23046"/>
                  </a:lnTo>
                  <a:lnTo>
                    <a:pt x="10304" y="23381"/>
                  </a:lnTo>
                  <a:lnTo>
                    <a:pt x="12011" y="23473"/>
                  </a:lnTo>
                  <a:lnTo>
                    <a:pt x="13718" y="23320"/>
                  </a:lnTo>
                  <a:lnTo>
                    <a:pt x="15425" y="22894"/>
                  </a:lnTo>
                  <a:lnTo>
                    <a:pt x="16248" y="22558"/>
                  </a:lnTo>
                  <a:lnTo>
                    <a:pt x="17040" y="22223"/>
                  </a:lnTo>
                  <a:lnTo>
                    <a:pt x="18534" y="21309"/>
                  </a:lnTo>
                  <a:lnTo>
                    <a:pt x="19875" y="20211"/>
                  </a:lnTo>
                  <a:lnTo>
                    <a:pt x="21003" y="18931"/>
                  </a:lnTo>
                  <a:lnTo>
                    <a:pt x="21948" y="17529"/>
                  </a:lnTo>
                  <a:lnTo>
                    <a:pt x="22710" y="15974"/>
                  </a:lnTo>
                  <a:lnTo>
                    <a:pt x="23198" y="14328"/>
                  </a:lnTo>
                  <a:lnTo>
                    <a:pt x="23472" y="12621"/>
                  </a:lnTo>
                  <a:lnTo>
                    <a:pt x="23472" y="11737"/>
                  </a:lnTo>
                  <a:lnTo>
                    <a:pt x="23442" y="10518"/>
                  </a:lnTo>
                  <a:lnTo>
                    <a:pt x="22985" y="8231"/>
                  </a:lnTo>
                  <a:lnTo>
                    <a:pt x="22070" y="6128"/>
                  </a:lnTo>
                  <a:lnTo>
                    <a:pt x="20820" y="4268"/>
                  </a:lnTo>
                  <a:lnTo>
                    <a:pt x="19235" y="2653"/>
                  </a:lnTo>
                  <a:lnTo>
                    <a:pt x="17345" y="1403"/>
                  </a:lnTo>
                  <a:lnTo>
                    <a:pt x="15242" y="519"/>
                  </a:lnTo>
                  <a:lnTo>
                    <a:pt x="12956" y="31"/>
                  </a:lnTo>
                  <a:lnTo>
                    <a:pt x="11767" y="1"/>
                  </a:lnTo>
                  <a:close/>
                </a:path>
              </a:pathLst>
            </a:custGeom>
            <a:solidFill>
              <a:srgbClr val="F37694"/>
            </a:solidFill>
            <a:ln cap="flat" cmpd="sng" w="28575">
              <a:solidFill>
                <a:srgbClr val="EF47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31"/>
            <p:cNvGrpSpPr/>
            <p:nvPr/>
          </p:nvGrpSpPr>
          <p:grpSpPr>
            <a:xfrm>
              <a:off x="3929088" y="2108850"/>
              <a:ext cx="236275" cy="269800"/>
              <a:chOff x="3929088" y="2108850"/>
              <a:chExt cx="236275" cy="269800"/>
            </a:xfrm>
          </p:grpSpPr>
          <p:sp>
            <p:nvSpPr>
              <p:cNvPr id="233" name="Google Shape;233;p31"/>
              <p:cNvSpPr/>
              <p:nvPr/>
            </p:nvSpPr>
            <p:spPr>
              <a:xfrm>
                <a:off x="3929088" y="2108850"/>
                <a:ext cx="236275" cy="269800"/>
              </a:xfrm>
              <a:custGeom>
                <a:rect b="b" l="l" r="r" t="t"/>
                <a:pathLst>
                  <a:path extrusionOk="0" h="10792" w="9451">
                    <a:moveTo>
                      <a:pt x="5823" y="976"/>
                    </a:moveTo>
                    <a:lnTo>
                      <a:pt x="5823" y="3536"/>
                    </a:lnTo>
                    <a:lnTo>
                      <a:pt x="8445" y="3536"/>
                    </a:lnTo>
                    <a:lnTo>
                      <a:pt x="8445" y="9816"/>
                    </a:lnTo>
                    <a:lnTo>
                      <a:pt x="976" y="9816"/>
                    </a:lnTo>
                    <a:lnTo>
                      <a:pt x="976" y="976"/>
                    </a:lnTo>
                    <a:close/>
                    <a:moveTo>
                      <a:pt x="1" y="0"/>
                    </a:moveTo>
                    <a:lnTo>
                      <a:pt x="1" y="10791"/>
                    </a:lnTo>
                    <a:lnTo>
                      <a:pt x="9451" y="10791"/>
                    </a:lnTo>
                    <a:lnTo>
                      <a:pt x="9451" y="2835"/>
                    </a:lnTo>
                    <a:lnTo>
                      <a:pt x="64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1"/>
              <p:cNvSpPr/>
              <p:nvPr/>
            </p:nvSpPr>
            <p:spPr>
              <a:xfrm>
                <a:off x="3986263" y="2223925"/>
                <a:ext cx="121200" cy="24400"/>
              </a:xfrm>
              <a:custGeom>
                <a:rect b="b" l="l" r="r" t="t"/>
                <a:pathLst>
                  <a:path extrusionOk="0" h="976" w="4848">
                    <a:moveTo>
                      <a:pt x="0" y="0"/>
                    </a:moveTo>
                    <a:lnTo>
                      <a:pt x="0" y="976"/>
                    </a:lnTo>
                    <a:lnTo>
                      <a:pt x="4847" y="976"/>
                    </a:lnTo>
                    <a:lnTo>
                      <a:pt x="48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3986263" y="2289450"/>
                <a:ext cx="121200" cy="25175"/>
              </a:xfrm>
              <a:custGeom>
                <a:rect b="b" l="l" r="r" t="t"/>
                <a:pathLst>
                  <a:path extrusionOk="0" h="1007" w="4848">
                    <a:moveTo>
                      <a:pt x="0" y="1"/>
                    </a:moveTo>
                    <a:lnTo>
                      <a:pt x="0" y="1007"/>
                    </a:lnTo>
                    <a:lnTo>
                      <a:pt x="4847" y="1007"/>
                    </a:lnTo>
                    <a:lnTo>
                      <a:pt x="48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6" name="Google Shape;236;p31"/>
          <p:cNvSpPr/>
          <p:nvPr/>
        </p:nvSpPr>
        <p:spPr>
          <a:xfrm>
            <a:off x="4853089" y="3251711"/>
            <a:ext cx="559009" cy="559009"/>
          </a:xfrm>
          <a:custGeom>
            <a:rect b="b" l="l" r="r" t="t"/>
            <a:pathLst>
              <a:path extrusionOk="0" h="23473" w="23473">
                <a:moveTo>
                  <a:pt x="10853" y="1"/>
                </a:moveTo>
                <a:lnTo>
                  <a:pt x="9115" y="275"/>
                </a:lnTo>
                <a:lnTo>
                  <a:pt x="7469" y="793"/>
                </a:lnTo>
                <a:lnTo>
                  <a:pt x="5945" y="1525"/>
                </a:lnTo>
                <a:lnTo>
                  <a:pt x="4512" y="2470"/>
                </a:lnTo>
                <a:lnTo>
                  <a:pt x="3262" y="3598"/>
                </a:lnTo>
                <a:lnTo>
                  <a:pt x="2165" y="4939"/>
                </a:lnTo>
                <a:lnTo>
                  <a:pt x="1251" y="6433"/>
                </a:lnTo>
                <a:lnTo>
                  <a:pt x="915" y="7225"/>
                </a:lnTo>
                <a:lnTo>
                  <a:pt x="580" y="8079"/>
                </a:lnTo>
                <a:lnTo>
                  <a:pt x="153" y="9755"/>
                </a:lnTo>
                <a:lnTo>
                  <a:pt x="1" y="11462"/>
                </a:lnTo>
                <a:lnTo>
                  <a:pt x="92" y="13169"/>
                </a:lnTo>
                <a:lnTo>
                  <a:pt x="428" y="14846"/>
                </a:lnTo>
                <a:lnTo>
                  <a:pt x="1007" y="16462"/>
                </a:lnTo>
                <a:lnTo>
                  <a:pt x="1799" y="17986"/>
                </a:lnTo>
                <a:lnTo>
                  <a:pt x="2836" y="19388"/>
                </a:lnTo>
                <a:lnTo>
                  <a:pt x="3445" y="20028"/>
                </a:lnTo>
                <a:lnTo>
                  <a:pt x="4086" y="20638"/>
                </a:lnTo>
                <a:lnTo>
                  <a:pt x="5488" y="21674"/>
                </a:lnTo>
                <a:lnTo>
                  <a:pt x="7012" y="22467"/>
                </a:lnTo>
                <a:lnTo>
                  <a:pt x="8628" y="23046"/>
                </a:lnTo>
                <a:lnTo>
                  <a:pt x="10304" y="23381"/>
                </a:lnTo>
                <a:lnTo>
                  <a:pt x="12011" y="23473"/>
                </a:lnTo>
                <a:lnTo>
                  <a:pt x="13718" y="23290"/>
                </a:lnTo>
                <a:lnTo>
                  <a:pt x="15395" y="22893"/>
                </a:lnTo>
                <a:lnTo>
                  <a:pt x="16218" y="22558"/>
                </a:lnTo>
                <a:lnTo>
                  <a:pt x="17041" y="22192"/>
                </a:lnTo>
                <a:lnTo>
                  <a:pt x="18535" y="21308"/>
                </a:lnTo>
                <a:lnTo>
                  <a:pt x="19876" y="20211"/>
                </a:lnTo>
                <a:lnTo>
                  <a:pt x="21004" y="18931"/>
                </a:lnTo>
                <a:lnTo>
                  <a:pt x="21949" y="17528"/>
                </a:lnTo>
                <a:lnTo>
                  <a:pt x="22680" y="15974"/>
                </a:lnTo>
                <a:lnTo>
                  <a:pt x="23199" y="14328"/>
                </a:lnTo>
                <a:lnTo>
                  <a:pt x="23442" y="12621"/>
                </a:lnTo>
                <a:lnTo>
                  <a:pt x="23473" y="11737"/>
                </a:lnTo>
                <a:lnTo>
                  <a:pt x="23442" y="10517"/>
                </a:lnTo>
                <a:lnTo>
                  <a:pt x="22955" y="8231"/>
                </a:lnTo>
                <a:lnTo>
                  <a:pt x="22071" y="6128"/>
                </a:lnTo>
                <a:lnTo>
                  <a:pt x="20821" y="4238"/>
                </a:lnTo>
                <a:lnTo>
                  <a:pt x="19205" y="2653"/>
                </a:lnTo>
                <a:lnTo>
                  <a:pt x="17346" y="1403"/>
                </a:lnTo>
                <a:lnTo>
                  <a:pt x="15242" y="488"/>
                </a:lnTo>
                <a:lnTo>
                  <a:pt x="12956" y="31"/>
                </a:lnTo>
                <a:lnTo>
                  <a:pt x="11737" y="1"/>
                </a:lnTo>
                <a:close/>
              </a:path>
            </a:pathLst>
          </a:custGeom>
          <a:solidFill>
            <a:srgbClr val="F4849F"/>
          </a:solidFill>
          <a:ln cap="flat" cmpd="sng" w="28575">
            <a:solidFill>
              <a:srgbClr val="EF47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5028410" y="3391859"/>
            <a:ext cx="213454" cy="311476"/>
          </a:xfrm>
          <a:custGeom>
            <a:rect b="b" l="l" r="r" t="t"/>
            <a:pathLst>
              <a:path extrusionOk="0" h="13079" w="8963">
                <a:moveTo>
                  <a:pt x="4421" y="2683"/>
                </a:moveTo>
                <a:lnTo>
                  <a:pt x="4939" y="2744"/>
                </a:lnTo>
                <a:lnTo>
                  <a:pt x="5396" y="2927"/>
                </a:lnTo>
                <a:lnTo>
                  <a:pt x="5793" y="3262"/>
                </a:lnTo>
                <a:lnTo>
                  <a:pt x="6097" y="3689"/>
                </a:lnTo>
                <a:lnTo>
                  <a:pt x="6250" y="4207"/>
                </a:lnTo>
                <a:lnTo>
                  <a:pt x="6280" y="4482"/>
                </a:lnTo>
                <a:lnTo>
                  <a:pt x="6250" y="4848"/>
                </a:lnTo>
                <a:lnTo>
                  <a:pt x="5975" y="5518"/>
                </a:lnTo>
                <a:lnTo>
                  <a:pt x="5488" y="5975"/>
                </a:lnTo>
                <a:lnTo>
                  <a:pt x="4848" y="6250"/>
                </a:lnTo>
                <a:lnTo>
                  <a:pt x="4482" y="6280"/>
                </a:lnTo>
                <a:lnTo>
                  <a:pt x="4177" y="6280"/>
                </a:lnTo>
                <a:lnTo>
                  <a:pt x="3659" y="6097"/>
                </a:lnTo>
                <a:lnTo>
                  <a:pt x="3232" y="5823"/>
                </a:lnTo>
                <a:lnTo>
                  <a:pt x="2927" y="5396"/>
                </a:lnTo>
                <a:lnTo>
                  <a:pt x="2744" y="4939"/>
                </a:lnTo>
                <a:lnTo>
                  <a:pt x="2683" y="4421"/>
                </a:lnTo>
                <a:lnTo>
                  <a:pt x="2744" y="3933"/>
                </a:lnTo>
                <a:lnTo>
                  <a:pt x="3019" y="3445"/>
                </a:lnTo>
                <a:lnTo>
                  <a:pt x="3202" y="3232"/>
                </a:lnTo>
                <a:lnTo>
                  <a:pt x="3415" y="3019"/>
                </a:lnTo>
                <a:lnTo>
                  <a:pt x="3903" y="2775"/>
                </a:lnTo>
                <a:lnTo>
                  <a:pt x="4421" y="2683"/>
                </a:lnTo>
                <a:close/>
                <a:moveTo>
                  <a:pt x="4695" y="1"/>
                </a:moveTo>
                <a:lnTo>
                  <a:pt x="3628" y="92"/>
                </a:lnTo>
                <a:lnTo>
                  <a:pt x="3080" y="245"/>
                </a:lnTo>
                <a:lnTo>
                  <a:pt x="2561" y="458"/>
                </a:lnTo>
                <a:lnTo>
                  <a:pt x="1647" y="1037"/>
                </a:lnTo>
                <a:lnTo>
                  <a:pt x="915" y="1769"/>
                </a:lnTo>
                <a:lnTo>
                  <a:pt x="397" y="2653"/>
                </a:lnTo>
                <a:lnTo>
                  <a:pt x="92" y="3628"/>
                </a:lnTo>
                <a:lnTo>
                  <a:pt x="1" y="4665"/>
                </a:lnTo>
                <a:lnTo>
                  <a:pt x="153" y="5701"/>
                </a:lnTo>
                <a:lnTo>
                  <a:pt x="580" y="6707"/>
                </a:lnTo>
                <a:lnTo>
                  <a:pt x="885" y="7164"/>
                </a:lnTo>
                <a:lnTo>
                  <a:pt x="4482" y="13078"/>
                </a:lnTo>
                <a:lnTo>
                  <a:pt x="8079" y="7134"/>
                </a:lnTo>
                <a:lnTo>
                  <a:pt x="8475" y="6555"/>
                </a:lnTo>
                <a:lnTo>
                  <a:pt x="8932" y="5213"/>
                </a:lnTo>
                <a:lnTo>
                  <a:pt x="8963" y="4482"/>
                </a:lnTo>
                <a:lnTo>
                  <a:pt x="8932" y="3933"/>
                </a:lnTo>
                <a:lnTo>
                  <a:pt x="8688" y="2897"/>
                </a:lnTo>
                <a:lnTo>
                  <a:pt x="8201" y="1952"/>
                </a:lnTo>
                <a:lnTo>
                  <a:pt x="7500" y="1190"/>
                </a:lnTo>
                <a:lnTo>
                  <a:pt x="6677" y="580"/>
                </a:lnTo>
                <a:lnTo>
                  <a:pt x="5732" y="184"/>
                </a:lnTo>
                <a:lnTo>
                  <a:pt x="46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31"/>
          <p:cNvGrpSpPr/>
          <p:nvPr/>
        </p:nvGrpSpPr>
        <p:grpSpPr>
          <a:xfrm>
            <a:off x="5961747" y="3251800"/>
            <a:ext cx="559748" cy="559009"/>
            <a:chOff x="6035488" y="3358650"/>
            <a:chExt cx="587600" cy="586825"/>
          </a:xfrm>
        </p:grpSpPr>
        <p:sp>
          <p:nvSpPr>
            <p:cNvPr id="239" name="Google Shape;239;p31"/>
            <p:cNvSpPr/>
            <p:nvPr/>
          </p:nvSpPr>
          <p:spPr>
            <a:xfrm>
              <a:off x="6035488" y="3358650"/>
              <a:ext cx="587600" cy="586825"/>
            </a:xfrm>
            <a:custGeom>
              <a:rect b="b" l="l" r="r" t="t"/>
              <a:pathLst>
                <a:path extrusionOk="0" h="23473" w="23504">
                  <a:moveTo>
                    <a:pt x="10883" y="1"/>
                  </a:moveTo>
                  <a:lnTo>
                    <a:pt x="9146" y="275"/>
                  </a:lnTo>
                  <a:lnTo>
                    <a:pt x="7500" y="793"/>
                  </a:lnTo>
                  <a:lnTo>
                    <a:pt x="5945" y="1525"/>
                  </a:lnTo>
                  <a:lnTo>
                    <a:pt x="4543" y="2470"/>
                  </a:lnTo>
                  <a:lnTo>
                    <a:pt x="3262" y="3598"/>
                  </a:lnTo>
                  <a:lnTo>
                    <a:pt x="2165" y="4939"/>
                  </a:lnTo>
                  <a:lnTo>
                    <a:pt x="1281" y="6433"/>
                  </a:lnTo>
                  <a:lnTo>
                    <a:pt x="915" y="7225"/>
                  </a:lnTo>
                  <a:lnTo>
                    <a:pt x="610" y="8048"/>
                  </a:lnTo>
                  <a:lnTo>
                    <a:pt x="184" y="9755"/>
                  </a:lnTo>
                  <a:lnTo>
                    <a:pt x="1" y="11462"/>
                  </a:lnTo>
                  <a:lnTo>
                    <a:pt x="92" y="13169"/>
                  </a:lnTo>
                  <a:lnTo>
                    <a:pt x="427" y="14846"/>
                  </a:lnTo>
                  <a:lnTo>
                    <a:pt x="1007" y="16462"/>
                  </a:lnTo>
                  <a:lnTo>
                    <a:pt x="1799" y="17986"/>
                  </a:lnTo>
                  <a:lnTo>
                    <a:pt x="2836" y="19388"/>
                  </a:lnTo>
                  <a:lnTo>
                    <a:pt x="3445" y="20028"/>
                  </a:lnTo>
                  <a:lnTo>
                    <a:pt x="4116" y="20638"/>
                  </a:lnTo>
                  <a:lnTo>
                    <a:pt x="5518" y="21674"/>
                  </a:lnTo>
                  <a:lnTo>
                    <a:pt x="7012" y="22467"/>
                  </a:lnTo>
                  <a:lnTo>
                    <a:pt x="8627" y="23046"/>
                  </a:lnTo>
                  <a:lnTo>
                    <a:pt x="10304" y="23381"/>
                  </a:lnTo>
                  <a:lnTo>
                    <a:pt x="12011" y="23473"/>
                  </a:lnTo>
                  <a:lnTo>
                    <a:pt x="13718" y="23290"/>
                  </a:lnTo>
                  <a:lnTo>
                    <a:pt x="15425" y="22893"/>
                  </a:lnTo>
                  <a:lnTo>
                    <a:pt x="16248" y="22558"/>
                  </a:lnTo>
                  <a:lnTo>
                    <a:pt x="17041" y="22192"/>
                  </a:lnTo>
                  <a:lnTo>
                    <a:pt x="18535" y="21308"/>
                  </a:lnTo>
                  <a:lnTo>
                    <a:pt x="19876" y="20211"/>
                  </a:lnTo>
                  <a:lnTo>
                    <a:pt x="21034" y="18931"/>
                  </a:lnTo>
                  <a:lnTo>
                    <a:pt x="21979" y="17528"/>
                  </a:lnTo>
                  <a:lnTo>
                    <a:pt x="22711" y="15974"/>
                  </a:lnTo>
                  <a:lnTo>
                    <a:pt x="23198" y="14328"/>
                  </a:lnTo>
                  <a:lnTo>
                    <a:pt x="23473" y="12621"/>
                  </a:lnTo>
                  <a:lnTo>
                    <a:pt x="23503" y="11737"/>
                  </a:lnTo>
                  <a:lnTo>
                    <a:pt x="23442" y="10517"/>
                  </a:lnTo>
                  <a:lnTo>
                    <a:pt x="22985" y="8231"/>
                  </a:lnTo>
                  <a:lnTo>
                    <a:pt x="22101" y="6128"/>
                  </a:lnTo>
                  <a:lnTo>
                    <a:pt x="20821" y="4238"/>
                  </a:lnTo>
                  <a:lnTo>
                    <a:pt x="19236" y="2653"/>
                  </a:lnTo>
                  <a:lnTo>
                    <a:pt x="17346" y="1403"/>
                  </a:lnTo>
                  <a:lnTo>
                    <a:pt x="15242" y="488"/>
                  </a:lnTo>
                  <a:lnTo>
                    <a:pt x="12956" y="31"/>
                  </a:lnTo>
                  <a:lnTo>
                    <a:pt x="11767" y="1"/>
                  </a:lnTo>
                  <a:close/>
                </a:path>
              </a:pathLst>
            </a:custGeom>
            <a:solidFill>
              <a:srgbClr val="F69AB0"/>
            </a:solidFill>
            <a:ln cap="flat" cmpd="sng" w="28575">
              <a:solidFill>
                <a:srgbClr val="EF47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6168863" y="3540800"/>
              <a:ext cx="320100" cy="222550"/>
            </a:xfrm>
            <a:custGeom>
              <a:rect b="b" l="l" r="r" t="t"/>
              <a:pathLst>
                <a:path extrusionOk="0" h="8902" w="12804">
                  <a:moveTo>
                    <a:pt x="5335" y="3658"/>
                  </a:moveTo>
                  <a:lnTo>
                    <a:pt x="5335" y="5731"/>
                  </a:lnTo>
                  <a:lnTo>
                    <a:pt x="6615" y="5731"/>
                  </a:lnTo>
                  <a:lnTo>
                    <a:pt x="4786" y="7682"/>
                  </a:lnTo>
                  <a:lnTo>
                    <a:pt x="3049" y="5700"/>
                  </a:lnTo>
                  <a:lnTo>
                    <a:pt x="4237" y="5700"/>
                  </a:lnTo>
                  <a:lnTo>
                    <a:pt x="4237" y="3658"/>
                  </a:lnTo>
                  <a:close/>
                  <a:moveTo>
                    <a:pt x="8840" y="3658"/>
                  </a:moveTo>
                  <a:lnTo>
                    <a:pt x="10608" y="5609"/>
                  </a:lnTo>
                  <a:lnTo>
                    <a:pt x="9389" y="5609"/>
                  </a:lnTo>
                  <a:lnTo>
                    <a:pt x="9389" y="7682"/>
                  </a:lnTo>
                  <a:lnTo>
                    <a:pt x="8322" y="7682"/>
                  </a:lnTo>
                  <a:lnTo>
                    <a:pt x="8322" y="5609"/>
                  </a:lnTo>
                  <a:lnTo>
                    <a:pt x="7042" y="5609"/>
                  </a:lnTo>
                  <a:lnTo>
                    <a:pt x="8840" y="3658"/>
                  </a:lnTo>
                  <a:close/>
                  <a:moveTo>
                    <a:pt x="9023" y="0"/>
                  </a:moveTo>
                  <a:lnTo>
                    <a:pt x="7743" y="31"/>
                  </a:lnTo>
                  <a:lnTo>
                    <a:pt x="6585" y="488"/>
                  </a:lnTo>
                  <a:lnTo>
                    <a:pt x="5670" y="1372"/>
                  </a:lnTo>
                  <a:lnTo>
                    <a:pt x="5365" y="1951"/>
                  </a:lnTo>
                  <a:lnTo>
                    <a:pt x="4786" y="1799"/>
                  </a:lnTo>
                  <a:lnTo>
                    <a:pt x="3628" y="1921"/>
                  </a:lnTo>
                  <a:lnTo>
                    <a:pt x="2652" y="2530"/>
                  </a:lnTo>
                  <a:lnTo>
                    <a:pt x="2043" y="3536"/>
                  </a:lnTo>
                  <a:lnTo>
                    <a:pt x="1951" y="4146"/>
                  </a:lnTo>
                  <a:lnTo>
                    <a:pt x="1524" y="4237"/>
                  </a:lnTo>
                  <a:lnTo>
                    <a:pt x="854" y="4664"/>
                  </a:lnTo>
                  <a:lnTo>
                    <a:pt x="336" y="5304"/>
                  </a:lnTo>
                  <a:lnTo>
                    <a:pt x="31" y="6036"/>
                  </a:lnTo>
                  <a:lnTo>
                    <a:pt x="0" y="6463"/>
                  </a:lnTo>
                  <a:lnTo>
                    <a:pt x="31" y="6950"/>
                  </a:lnTo>
                  <a:lnTo>
                    <a:pt x="427" y="7834"/>
                  </a:lnTo>
                  <a:lnTo>
                    <a:pt x="1159" y="8505"/>
                  </a:lnTo>
                  <a:lnTo>
                    <a:pt x="2134" y="8871"/>
                  </a:lnTo>
                  <a:lnTo>
                    <a:pt x="2683" y="8901"/>
                  </a:lnTo>
                  <a:lnTo>
                    <a:pt x="10121" y="8901"/>
                  </a:lnTo>
                  <a:lnTo>
                    <a:pt x="10669" y="8871"/>
                  </a:lnTo>
                  <a:lnTo>
                    <a:pt x="11645" y="8505"/>
                  </a:lnTo>
                  <a:lnTo>
                    <a:pt x="12376" y="7834"/>
                  </a:lnTo>
                  <a:lnTo>
                    <a:pt x="12773" y="6950"/>
                  </a:lnTo>
                  <a:lnTo>
                    <a:pt x="12803" y="6463"/>
                  </a:lnTo>
                  <a:lnTo>
                    <a:pt x="12803" y="6158"/>
                  </a:lnTo>
                  <a:lnTo>
                    <a:pt x="12620" y="5548"/>
                  </a:lnTo>
                  <a:lnTo>
                    <a:pt x="12285" y="5030"/>
                  </a:lnTo>
                  <a:lnTo>
                    <a:pt x="11828" y="4573"/>
                  </a:lnTo>
                  <a:lnTo>
                    <a:pt x="11553" y="4420"/>
                  </a:lnTo>
                  <a:lnTo>
                    <a:pt x="11736" y="3780"/>
                  </a:lnTo>
                  <a:lnTo>
                    <a:pt x="11675" y="2530"/>
                  </a:lnTo>
                  <a:lnTo>
                    <a:pt x="11157" y="1372"/>
                  </a:lnTo>
                  <a:lnTo>
                    <a:pt x="10243" y="488"/>
                  </a:lnTo>
                  <a:lnTo>
                    <a:pt x="9663" y="213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31"/>
          <p:cNvGrpSpPr/>
          <p:nvPr/>
        </p:nvGrpSpPr>
        <p:grpSpPr>
          <a:xfrm>
            <a:off x="3787509" y="3251800"/>
            <a:ext cx="559009" cy="559009"/>
            <a:chOff x="3753063" y="3358650"/>
            <a:chExt cx="586825" cy="586825"/>
          </a:xfrm>
        </p:grpSpPr>
        <p:sp>
          <p:nvSpPr>
            <p:cNvPr id="242" name="Google Shape;242;p31"/>
            <p:cNvSpPr/>
            <p:nvPr/>
          </p:nvSpPr>
          <p:spPr>
            <a:xfrm>
              <a:off x="3753063" y="3358650"/>
              <a:ext cx="586825" cy="586825"/>
            </a:xfrm>
            <a:custGeom>
              <a:rect b="b" l="l" r="r" t="t"/>
              <a:pathLst>
                <a:path extrusionOk="0" h="23473" w="23473">
                  <a:moveTo>
                    <a:pt x="10852" y="1"/>
                  </a:moveTo>
                  <a:lnTo>
                    <a:pt x="9145" y="275"/>
                  </a:lnTo>
                  <a:lnTo>
                    <a:pt x="7499" y="793"/>
                  </a:lnTo>
                  <a:lnTo>
                    <a:pt x="5945" y="1525"/>
                  </a:lnTo>
                  <a:lnTo>
                    <a:pt x="4542" y="2470"/>
                  </a:lnTo>
                  <a:lnTo>
                    <a:pt x="3262" y="3598"/>
                  </a:lnTo>
                  <a:lnTo>
                    <a:pt x="2165" y="4939"/>
                  </a:lnTo>
                  <a:lnTo>
                    <a:pt x="1281" y="6433"/>
                  </a:lnTo>
                  <a:lnTo>
                    <a:pt x="915" y="7225"/>
                  </a:lnTo>
                  <a:lnTo>
                    <a:pt x="580" y="8048"/>
                  </a:lnTo>
                  <a:lnTo>
                    <a:pt x="183" y="9755"/>
                  </a:lnTo>
                  <a:lnTo>
                    <a:pt x="0" y="11462"/>
                  </a:lnTo>
                  <a:lnTo>
                    <a:pt x="92" y="13169"/>
                  </a:lnTo>
                  <a:lnTo>
                    <a:pt x="427" y="14846"/>
                  </a:lnTo>
                  <a:lnTo>
                    <a:pt x="1006" y="16462"/>
                  </a:lnTo>
                  <a:lnTo>
                    <a:pt x="1799" y="17986"/>
                  </a:lnTo>
                  <a:lnTo>
                    <a:pt x="2835" y="19388"/>
                  </a:lnTo>
                  <a:lnTo>
                    <a:pt x="3445" y="20028"/>
                  </a:lnTo>
                  <a:lnTo>
                    <a:pt x="4085" y="20638"/>
                  </a:lnTo>
                  <a:lnTo>
                    <a:pt x="5487" y="21674"/>
                  </a:lnTo>
                  <a:lnTo>
                    <a:pt x="7011" y="22467"/>
                  </a:lnTo>
                  <a:lnTo>
                    <a:pt x="8627" y="23046"/>
                  </a:lnTo>
                  <a:lnTo>
                    <a:pt x="10304" y="23381"/>
                  </a:lnTo>
                  <a:lnTo>
                    <a:pt x="12011" y="23473"/>
                  </a:lnTo>
                  <a:lnTo>
                    <a:pt x="13718" y="23290"/>
                  </a:lnTo>
                  <a:lnTo>
                    <a:pt x="15425" y="22893"/>
                  </a:lnTo>
                  <a:lnTo>
                    <a:pt x="16248" y="22558"/>
                  </a:lnTo>
                  <a:lnTo>
                    <a:pt x="17040" y="22192"/>
                  </a:lnTo>
                  <a:lnTo>
                    <a:pt x="18534" y="21308"/>
                  </a:lnTo>
                  <a:lnTo>
                    <a:pt x="19875" y="20211"/>
                  </a:lnTo>
                  <a:lnTo>
                    <a:pt x="21003" y="18931"/>
                  </a:lnTo>
                  <a:lnTo>
                    <a:pt x="21948" y="17528"/>
                  </a:lnTo>
                  <a:lnTo>
                    <a:pt x="22710" y="15974"/>
                  </a:lnTo>
                  <a:lnTo>
                    <a:pt x="23198" y="14328"/>
                  </a:lnTo>
                  <a:lnTo>
                    <a:pt x="23472" y="12621"/>
                  </a:lnTo>
                  <a:lnTo>
                    <a:pt x="23472" y="11737"/>
                  </a:lnTo>
                  <a:lnTo>
                    <a:pt x="23442" y="10517"/>
                  </a:lnTo>
                  <a:lnTo>
                    <a:pt x="22985" y="8231"/>
                  </a:lnTo>
                  <a:lnTo>
                    <a:pt x="22070" y="6128"/>
                  </a:lnTo>
                  <a:lnTo>
                    <a:pt x="20820" y="4238"/>
                  </a:lnTo>
                  <a:lnTo>
                    <a:pt x="19235" y="2653"/>
                  </a:lnTo>
                  <a:lnTo>
                    <a:pt x="17345" y="1403"/>
                  </a:lnTo>
                  <a:lnTo>
                    <a:pt x="15242" y="488"/>
                  </a:lnTo>
                  <a:lnTo>
                    <a:pt x="12956" y="31"/>
                  </a:lnTo>
                  <a:lnTo>
                    <a:pt x="11736" y="1"/>
                  </a:lnTo>
                  <a:close/>
                </a:path>
              </a:pathLst>
            </a:custGeom>
            <a:solidFill>
              <a:srgbClr val="4E7DA6"/>
            </a:solidFill>
            <a:ln cap="flat" cmpd="sng" w="28575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3907763" y="3513350"/>
              <a:ext cx="278950" cy="276675"/>
            </a:xfrm>
            <a:custGeom>
              <a:rect b="b" l="l" r="r" t="t"/>
              <a:pathLst>
                <a:path extrusionOk="0" h="11067" w="11158">
                  <a:moveTo>
                    <a:pt x="5487" y="3232"/>
                  </a:moveTo>
                  <a:lnTo>
                    <a:pt x="6128" y="3323"/>
                  </a:lnTo>
                  <a:lnTo>
                    <a:pt x="6737" y="3567"/>
                  </a:lnTo>
                  <a:lnTo>
                    <a:pt x="7255" y="3964"/>
                  </a:lnTo>
                  <a:lnTo>
                    <a:pt x="7621" y="4512"/>
                  </a:lnTo>
                  <a:lnTo>
                    <a:pt x="7835" y="5152"/>
                  </a:lnTo>
                  <a:lnTo>
                    <a:pt x="7865" y="5549"/>
                  </a:lnTo>
                  <a:lnTo>
                    <a:pt x="7835" y="6006"/>
                  </a:lnTo>
                  <a:lnTo>
                    <a:pt x="7469" y="6829"/>
                  </a:lnTo>
                  <a:lnTo>
                    <a:pt x="6859" y="7439"/>
                  </a:lnTo>
                  <a:lnTo>
                    <a:pt x="6036" y="7804"/>
                  </a:lnTo>
                  <a:lnTo>
                    <a:pt x="5579" y="7835"/>
                  </a:lnTo>
                  <a:lnTo>
                    <a:pt x="5183" y="7804"/>
                  </a:lnTo>
                  <a:lnTo>
                    <a:pt x="4542" y="7591"/>
                  </a:lnTo>
                  <a:lnTo>
                    <a:pt x="3994" y="7225"/>
                  </a:lnTo>
                  <a:lnTo>
                    <a:pt x="3597" y="6707"/>
                  </a:lnTo>
                  <a:lnTo>
                    <a:pt x="3354" y="6097"/>
                  </a:lnTo>
                  <a:lnTo>
                    <a:pt x="3262" y="5457"/>
                  </a:lnTo>
                  <a:lnTo>
                    <a:pt x="3384" y="4817"/>
                  </a:lnTo>
                  <a:lnTo>
                    <a:pt x="3689" y="4207"/>
                  </a:lnTo>
                  <a:lnTo>
                    <a:pt x="3963" y="3933"/>
                  </a:lnTo>
                  <a:lnTo>
                    <a:pt x="4238" y="3659"/>
                  </a:lnTo>
                  <a:lnTo>
                    <a:pt x="4847" y="3354"/>
                  </a:lnTo>
                  <a:lnTo>
                    <a:pt x="5487" y="3232"/>
                  </a:lnTo>
                  <a:close/>
                  <a:moveTo>
                    <a:pt x="4207" y="1"/>
                  </a:moveTo>
                  <a:lnTo>
                    <a:pt x="2683" y="641"/>
                  </a:lnTo>
                  <a:lnTo>
                    <a:pt x="2592" y="671"/>
                  </a:lnTo>
                  <a:lnTo>
                    <a:pt x="2561" y="793"/>
                  </a:lnTo>
                  <a:lnTo>
                    <a:pt x="2866" y="1525"/>
                  </a:lnTo>
                  <a:lnTo>
                    <a:pt x="2470" y="1799"/>
                  </a:lnTo>
                  <a:lnTo>
                    <a:pt x="1829" y="2439"/>
                  </a:lnTo>
                  <a:lnTo>
                    <a:pt x="1586" y="2805"/>
                  </a:lnTo>
                  <a:lnTo>
                    <a:pt x="915" y="2561"/>
                  </a:lnTo>
                  <a:lnTo>
                    <a:pt x="702" y="2561"/>
                  </a:lnTo>
                  <a:lnTo>
                    <a:pt x="61" y="4146"/>
                  </a:lnTo>
                  <a:lnTo>
                    <a:pt x="31" y="4299"/>
                  </a:lnTo>
                  <a:lnTo>
                    <a:pt x="823" y="4634"/>
                  </a:lnTo>
                  <a:lnTo>
                    <a:pt x="763" y="5091"/>
                  </a:lnTo>
                  <a:lnTo>
                    <a:pt x="763" y="6006"/>
                  </a:lnTo>
                  <a:lnTo>
                    <a:pt x="823" y="6463"/>
                  </a:lnTo>
                  <a:lnTo>
                    <a:pt x="0" y="6798"/>
                  </a:lnTo>
                  <a:lnTo>
                    <a:pt x="671" y="8414"/>
                  </a:lnTo>
                  <a:lnTo>
                    <a:pt x="732" y="8566"/>
                  </a:lnTo>
                  <a:lnTo>
                    <a:pt x="854" y="8566"/>
                  </a:lnTo>
                  <a:lnTo>
                    <a:pt x="1586" y="8262"/>
                  </a:lnTo>
                  <a:lnTo>
                    <a:pt x="1860" y="8627"/>
                  </a:lnTo>
                  <a:lnTo>
                    <a:pt x="2500" y="9268"/>
                  </a:lnTo>
                  <a:lnTo>
                    <a:pt x="2896" y="9542"/>
                  </a:lnTo>
                  <a:lnTo>
                    <a:pt x="2622" y="10213"/>
                  </a:lnTo>
                  <a:lnTo>
                    <a:pt x="2561" y="10395"/>
                  </a:lnTo>
                  <a:lnTo>
                    <a:pt x="4177" y="11036"/>
                  </a:lnTo>
                  <a:lnTo>
                    <a:pt x="4207" y="11066"/>
                  </a:lnTo>
                  <a:lnTo>
                    <a:pt x="4390" y="11066"/>
                  </a:lnTo>
                  <a:lnTo>
                    <a:pt x="4695" y="10304"/>
                  </a:lnTo>
                  <a:lnTo>
                    <a:pt x="5152" y="10365"/>
                  </a:lnTo>
                  <a:lnTo>
                    <a:pt x="6067" y="10365"/>
                  </a:lnTo>
                  <a:lnTo>
                    <a:pt x="6524" y="10304"/>
                  </a:lnTo>
                  <a:lnTo>
                    <a:pt x="6798" y="10944"/>
                  </a:lnTo>
                  <a:lnTo>
                    <a:pt x="6829" y="11066"/>
                  </a:lnTo>
                  <a:lnTo>
                    <a:pt x="6951" y="11066"/>
                  </a:lnTo>
                  <a:lnTo>
                    <a:pt x="8475" y="10426"/>
                  </a:lnTo>
                  <a:lnTo>
                    <a:pt x="8627" y="10334"/>
                  </a:lnTo>
                  <a:lnTo>
                    <a:pt x="8322" y="9542"/>
                  </a:lnTo>
                  <a:lnTo>
                    <a:pt x="8688" y="9268"/>
                  </a:lnTo>
                  <a:lnTo>
                    <a:pt x="9328" y="8627"/>
                  </a:lnTo>
                  <a:lnTo>
                    <a:pt x="9603" y="8231"/>
                  </a:lnTo>
                  <a:lnTo>
                    <a:pt x="10273" y="8506"/>
                  </a:lnTo>
                  <a:lnTo>
                    <a:pt x="10456" y="8506"/>
                  </a:lnTo>
                  <a:lnTo>
                    <a:pt x="11096" y="6920"/>
                  </a:lnTo>
                  <a:lnTo>
                    <a:pt x="11157" y="6768"/>
                  </a:lnTo>
                  <a:lnTo>
                    <a:pt x="10334" y="6433"/>
                  </a:lnTo>
                  <a:lnTo>
                    <a:pt x="10395" y="5975"/>
                  </a:lnTo>
                  <a:lnTo>
                    <a:pt x="10395" y="5061"/>
                  </a:lnTo>
                  <a:lnTo>
                    <a:pt x="10334" y="4604"/>
                  </a:lnTo>
                  <a:lnTo>
                    <a:pt x="10974" y="4329"/>
                  </a:lnTo>
                  <a:lnTo>
                    <a:pt x="11127" y="4268"/>
                  </a:lnTo>
                  <a:lnTo>
                    <a:pt x="11096" y="4116"/>
                  </a:lnTo>
                  <a:lnTo>
                    <a:pt x="10487" y="2653"/>
                  </a:lnTo>
                  <a:lnTo>
                    <a:pt x="10426" y="2500"/>
                  </a:lnTo>
                  <a:lnTo>
                    <a:pt x="10304" y="2500"/>
                  </a:lnTo>
                  <a:lnTo>
                    <a:pt x="9572" y="2805"/>
                  </a:lnTo>
                  <a:lnTo>
                    <a:pt x="9298" y="2439"/>
                  </a:lnTo>
                  <a:lnTo>
                    <a:pt x="8627" y="1769"/>
                  </a:lnTo>
                  <a:lnTo>
                    <a:pt x="8261" y="1525"/>
                  </a:lnTo>
                  <a:lnTo>
                    <a:pt x="8536" y="824"/>
                  </a:lnTo>
                  <a:lnTo>
                    <a:pt x="8566" y="763"/>
                  </a:lnTo>
                  <a:lnTo>
                    <a:pt x="8505" y="641"/>
                  </a:lnTo>
                  <a:lnTo>
                    <a:pt x="6951" y="1"/>
                  </a:lnTo>
                  <a:lnTo>
                    <a:pt x="6768" y="1"/>
                  </a:lnTo>
                  <a:lnTo>
                    <a:pt x="6463" y="763"/>
                  </a:lnTo>
                  <a:lnTo>
                    <a:pt x="6006" y="702"/>
                  </a:lnTo>
                  <a:lnTo>
                    <a:pt x="5091" y="702"/>
                  </a:lnTo>
                  <a:lnTo>
                    <a:pt x="4634" y="763"/>
                  </a:lnTo>
                  <a:lnTo>
                    <a:pt x="4360" y="123"/>
                  </a:lnTo>
                  <a:lnTo>
                    <a:pt x="43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31"/>
          <p:cNvGrpSpPr/>
          <p:nvPr/>
        </p:nvGrpSpPr>
        <p:grpSpPr>
          <a:xfrm>
            <a:off x="5961747" y="1910230"/>
            <a:ext cx="559748" cy="559009"/>
            <a:chOff x="6035488" y="1950325"/>
            <a:chExt cx="587600" cy="586825"/>
          </a:xfrm>
        </p:grpSpPr>
        <p:sp>
          <p:nvSpPr>
            <p:cNvPr id="245" name="Google Shape;245;p31"/>
            <p:cNvSpPr/>
            <p:nvPr/>
          </p:nvSpPr>
          <p:spPr>
            <a:xfrm>
              <a:off x="6035488" y="1950325"/>
              <a:ext cx="587600" cy="586825"/>
            </a:xfrm>
            <a:custGeom>
              <a:rect b="b" l="l" r="r" t="t"/>
              <a:pathLst>
                <a:path extrusionOk="0" h="23473" w="23504">
                  <a:moveTo>
                    <a:pt x="11767" y="1"/>
                  </a:moveTo>
                  <a:lnTo>
                    <a:pt x="10883" y="31"/>
                  </a:lnTo>
                  <a:lnTo>
                    <a:pt x="9146" y="275"/>
                  </a:lnTo>
                  <a:lnTo>
                    <a:pt x="7500" y="793"/>
                  </a:lnTo>
                  <a:lnTo>
                    <a:pt x="5945" y="1525"/>
                  </a:lnTo>
                  <a:lnTo>
                    <a:pt x="4543" y="2470"/>
                  </a:lnTo>
                  <a:lnTo>
                    <a:pt x="3262" y="3598"/>
                  </a:lnTo>
                  <a:lnTo>
                    <a:pt x="2165" y="4939"/>
                  </a:lnTo>
                  <a:lnTo>
                    <a:pt x="1281" y="6433"/>
                  </a:lnTo>
                  <a:lnTo>
                    <a:pt x="915" y="7225"/>
                  </a:lnTo>
                  <a:lnTo>
                    <a:pt x="610" y="8079"/>
                  </a:lnTo>
                  <a:lnTo>
                    <a:pt x="184" y="9755"/>
                  </a:lnTo>
                  <a:lnTo>
                    <a:pt x="1" y="11462"/>
                  </a:lnTo>
                  <a:lnTo>
                    <a:pt x="92" y="13170"/>
                  </a:lnTo>
                  <a:lnTo>
                    <a:pt x="427" y="14846"/>
                  </a:lnTo>
                  <a:lnTo>
                    <a:pt x="1007" y="16462"/>
                  </a:lnTo>
                  <a:lnTo>
                    <a:pt x="1799" y="17986"/>
                  </a:lnTo>
                  <a:lnTo>
                    <a:pt x="2836" y="19388"/>
                  </a:lnTo>
                  <a:lnTo>
                    <a:pt x="3445" y="20028"/>
                  </a:lnTo>
                  <a:lnTo>
                    <a:pt x="4116" y="20638"/>
                  </a:lnTo>
                  <a:lnTo>
                    <a:pt x="5518" y="21674"/>
                  </a:lnTo>
                  <a:lnTo>
                    <a:pt x="7012" y="22467"/>
                  </a:lnTo>
                  <a:lnTo>
                    <a:pt x="8627" y="23046"/>
                  </a:lnTo>
                  <a:lnTo>
                    <a:pt x="10304" y="23381"/>
                  </a:lnTo>
                  <a:lnTo>
                    <a:pt x="12011" y="23473"/>
                  </a:lnTo>
                  <a:lnTo>
                    <a:pt x="13718" y="23320"/>
                  </a:lnTo>
                  <a:lnTo>
                    <a:pt x="15425" y="22894"/>
                  </a:lnTo>
                  <a:lnTo>
                    <a:pt x="16248" y="22558"/>
                  </a:lnTo>
                  <a:lnTo>
                    <a:pt x="17041" y="22223"/>
                  </a:lnTo>
                  <a:lnTo>
                    <a:pt x="18535" y="21309"/>
                  </a:lnTo>
                  <a:lnTo>
                    <a:pt x="19876" y="20211"/>
                  </a:lnTo>
                  <a:lnTo>
                    <a:pt x="21034" y="18931"/>
                  </a:lnTo>
                  <a:lnTo>
                    <a:pt x="21979" y="17529"/>
                  </a:lnTo>
                  <a:lnTo>
                    <a:pt x="22711" y="15974"/>
                  </a:lnTo>
                  <a:lnTo>
                    <a:pt x="23198" y="14328"/>
                  </a:lnTo>
                  <a:lnTo>
                    <a:pt x="23473" y="12621"/>
                  </a:lnTo>
                  <a:lnTo>
                    <a:pt x="23503" y="11737"/>
                  </a:lnTo>
                  <a:lnTo>
                    <a:pt x="23442" y="10518"/>
                  </a:lnTo>
                  <a:lnTo>
                    <a:pt x="22985" y="8231"/>
                  </a:lnTo>
                  <a:lnTo>
                    <a:pt x="22101" y="6128"/>
                  </a:lnTo>
                  <a:lnTo>
                    <a:pt x="20821" y="4268"/>
                  </a:lnTo>
                  <a:lnTo>
                    <a:pt x="19236" y="2653"/>
                  </a:lnTo>
                  <a:lnTo>
                    <a:pt x="17346" y="1403"/>
                  </a:lnTo>
                  <a:lnTo>
                    <a:pt x="15242" y="519"/>
                  </a:lnTo>
                  <a:lnTo>
                    <a:pt x="12956" y="31"/>
                  </a:lnTo>
                  <a:lnTo>
                    <a:pt x="11767" y="1"/>
                  </a:lnTo>
                  <a:close/>
                </a:path>
              </a:pathLst>
            </a:custGeom>
            <a:solidFill>
              <a:srgbClr val="93AABE"/>
            </a:solidFill>
            <a:ln cap="flat" cmpd="sng" w="28575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" name="Google Shape;246;p31"/>
            <p:cNvGrpSpPr/>
            <p:nvPr/>
          </p:nvGrpSpPr>
          <p:grpSpPr>
            <a:xfrm>
              <a:off x="6208488" y="2114175"/>
              <a:ext cx="241600" cy="258375"/>
              <a:chOff x="6208488" y="2114175"/>
              <a:chExt cx="241600" cy="258375"/>
            </a:xfrm>
          </p:grpSpPr>
          <p:sp>
            <p:nvSpPr>
              <p:cNvPr id="247" name="Google Shape;247;p31"/>
              <p:cNvSpPr/>
              <p:nvPr/>
            </p:nvSpPr>
            <p:spPr>
              <a:xfrm>
                <a:off x="6220688" y="2275750"/>
                <a:ext cx="28975" cy="96800"/>
              </a:xfrm>
              <a:custGeom>
                <a:rect b="b" l="l" r="r" t="t"/>
                <a:pathLst>
                  <a:path extrusionOk="0" h="3872" w="1159">
                    <a:moveTo>
                      <a:pt x="0" y="0"/>
                    </a:moveTo>
                    <a:lnTo>
                      <a:pt x="0" y="3871"/>
                    </a:lnTo>
                    <a:lnTo>
                      <a:pt x="1158" y="3871"/>
                    </a:lnTo>
                    <a:lnTo>
                      <a:pt x="11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1"/>
              <p:cNvSpPr/>
              <p:nvPr/>
            </p:nvSpPr>
            <p:spPr>
              <a:xfrm>
                <a:off x="6304513" y="2244500"/>
                <a:ext cx="28975" cy="128050"/>
              </a:xfrm>
              <a:custGeom>
                <a:rect b="b" l="l" r="r" t="t"/>
                <a:pathLst>
                  <a:path extrusionOk="0" h="5122" w="1159">
                    <a:moveTo>
                      <a:pt x="0" y="0"/>
                    </a:moveTo>
                    <a:lnTo>
                      <a:pt x="0" y="5121"/>
                    </a:lnTo>
                    <a:lnTo>
                      <a:pt x="1159" y="5121"/>
                    </a:lnTo>
                    <a:lnTo>
                      <a:pt x="11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1"/>
              <p:cNvSpPr/>
              <p:nvPr/>
            </p:nvSpPr>
            <p:spPr>
              <a:xfrm>
                <a:off x="6388338" y="2208675"/>
                <a:ext cx="28975" cy="163875"/>
              </a:xfrm>
              <a:custGeom>
                <a:rect b="b" l="l" r="r" t="t"/>
                <a:pathLst>
                  <a:path extrusionOk="0" h="6555" w="1159">
                    <a:moveTo>
                      <a:pt x="0" y="1"/>
                    </a:moveTo>
                    <a:lnTo>
                      <a:pt x="0" y="6554"/>
                    </a:lnTo>
                    <a:lnTo>
                      <a:pt x="1159" y="6554"/>
                    </a:lnTo>
                    <a:lnTo>
                      <a:pt x="11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1"/>
              <p:cNvSpPr/>
              <p:nvPr/>
            </p:nvSpPr>
            <p:spPr>
              <a:xfrm>
                <a:off x="6208488" y="2114175"/>
                <a:ext cx="241600" cy="121200"/>
              </a:xfrm>
              <a:custGeom>
                <a:rect b="b" l="l" r="r" t="t"/>
                <a:pathLst>
                  <a:path extrusionOk="0" h="4848" w="9664">
                    <a:moveTo>
                      <a:pt x="5975" y="1"/>
                    </a:moveTo>
                    <a:lnTo>
                      <a:pt x="5975" y="915"/>
                    </a:lnTo>
                    <a:lnTo>
                      <a:pt x="7316" y="915"/>
                    </a:lnTo>
                    <a:lnTo>
                      <a:pt x="4207" y="3080"/>
                    </a:lnTo>
                    <a:lnTo>
                      <a:pt x="4207" y="1098"/>
                    </a:lnTo>
                    <a:lnTo>
                      <a:pt x="0" y="3903"/>
                    </a:lnTo>
                    <a:lnTo>
                      <a:pt x="488" y="4665"/>
                    </a:lnTo>
                    <a:lnTo>
                      <a:pt x="3293" y="2805"/>
                    </a:lnTo>
                    <a:lnTo>
                      <a:pt x="3293" y="4848"/>
                    </a:lnTo>
                    <a:lnTo>
                      <a:pt x="7743" y="1738"/>
                    </a:lnTo>
                    <a:lnTo>
                      <a:pt x="7164" y="2866"/>
                    </a:lnTo>
                    <a:lnTo>
                      <a:pt x="7957" y="3293"/>
                    </a:lnTo>
                    <a:lnTo>
                      <a:pt x="96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1" name="Google Shape;251;p31"/>
          <p:cNvGrpSpPr/>
          <p:nvPr/>
        </p:nvGrpSpPr>
        <p:grpSpPr>
          <a:xfrm>
            <a:off x="4853207" y="1910230"/>
            <a:ext cx="559009" cy="559009"/>
            <a:chOff x="4871788" y="1950325"/>
            <a:chExt cx="586825" cy="586825"/>
          </a:xfrm>
        </p:grpSpPr>
        <p:sp>
          <p:nvSpPr>
            <p:cNvPr id="252" name="Google Shape;252;p31"/>
            <p:cNvSpPr/>
            <p:nvPr/>
          </p:nvSpPr>
          <p:spPr>
            <a:xfrm>
              <a:off x="4871788" y="1950325"/>
              <a:ext cx="586825" cy="586825"/>
            </a:xfrm>
            <a:custGeom>
              <a:rect b="b" l="l" r="r" t="t"/>
              <a:pathLst>
                <a:path extrusionOk="0" h="23473" w="23473">
                  <a:moveTo>
                    <a:pt x="11737" y="1"/>
                  </a:moveTo>
                  <a:lnTo>
                    <a:pt x="10853" y="31"/>
                  </a:lnTo>
                  <a:lnTo>
                    <a:pt x="9115" y="275"/>
                  </a:lnTo>
                  <a:lnTo>
                    <a:pt x="7469" y="793"/>
                  </a:lnTo>
                  <a:lnTo>
                    <a:pt x="5945" y="1525"/>
                  </a:lnTo>
                  <a:lnTo>
                    <a:pt x="4512" y="2470"/>
                  </a:lnTo>
                  <a:lnTo>
                    <a:pt x="3262" y="3598"/>
                  </a:lnTo>
                  <a:lnTo>
                    <a:pt x="2165" y="4939"/>
                  </a:lnTo>
                  <a:lnTo>
                    <a:pt x="1251" y="6433"/>
                  </a:lnTo>
                  <a:lnTo>
                    <a:pt x="915" y="7256"/>
                  </a:lnTo>
                  <a:lnTo>
                    <a:pt x="580" y="8079"/>
                  </a:lnTo>
                  <a:lnTo>
                    <a:pt x="153" y="9755"/>
                  </a:lnTo>
                  <a:lnTo>
                    <a:pt x="1" y="11462"/>
                  </a:lnTo>
                  <a:lnTo>
                    <a:pt x="92" y="13170"/>
                  </a:lnTo>
                  <a:lnTo>
                    <a:pt x="428" y="14846"/>
                  </a:lnTo>
                  <a:lnTo>
                    <a:pt x="1007" y="16462"/>
                  </a:lnTo>
                  <a:lnTo>
                    <a:pt x="1799" y="17986"/>
                  </a:lnTo>
                  <a:lnTo>
                    <a:pt x="2836" y="19388"/>
                  </a:lnTo>
                  <a:lnTo>
                    <a:pt x="3445" y="20028"/>
                  </a:lnTo>
                  <a:lnTo>
                    <a:pt x="4086" y="20638"/>
                  </a:lnTo>
                  <a:lnTo>
                    <a:pt x="5488" y="21674"/>
                  </a:lnTo>
                  <a:lnTo>
                    <a:pt x="7012" y="22467"/>
                  </a:lnTo>
                  <a:lnTo>
                    <a:pt x="8628" y="23046"/>
                  </a:lnTo>
                  <a:lnTo>
                    <a:pt x="10304" y="23381"/>
                  </a:lnTo>
                  <a:lnTo>
                    <a:pt x="12011" y="23473"/>
                  </a:lnTo>
                  <a:lnTo>
                    <a:pt x="13718" y="23320"/>
                  </a:lnTo>
                  <a:lnTo>
                    <a:pt x="15395" y="22894"/>
                  </a:lnTo>
                  <a:lnTo>
                    <a:pt x="16218" y="22558"/>
                  </a:lnTo>
                  <a:lnTo>
                    <a:pt x="17041" y="22223"/>
                  </a:lnTo>
                  <a:lnTo>
                    <a:pt x="18535" y="21309"/>
                  </a:lnTo>
                  <a:lnTo>
                    <a:pt x="19876" y="20211"/>
                  </a:lnTo>
                  <a:lnTo>
                    <a:pt x="21004" y="18931"/>
                  </a:lnTo>
                  <a:lnTo>
                    <a:pt x="21949" y="17529"/>
                  </a:lnTo>
                  <a:lnTo>
                    <a:pt x="22680" y="15974"/>
                  </a:lnTo>
                  <a:lnTo>
                    <a:pt x="23199" y="14328"/>
                  </a:lnTo>
                  <a:lnTo>
                    <a:pt x="23442" y="12621"/>
                  </a:lnTo>
                  <a:lnTo>
                    <a:pt x="23473" y="11737"/>
                  </a:lnTo>
                  <a:lnTo>
                    <a:pt x="23442" y="10518"/>
                  </a:lnTo>
                  <a:lnTo>
                    <a:pt x="22955" y="8231"/>
                  </a:lnTo>
                  <a:lnTo>
                    <a:pt x="22071" y="6128"/>
                  </a:lnTo>
                  <a:lnTo>
                    <a:pt x="20821" y="4238"/>
                  </a:lnTo>
                  <a:lnTo>
                    <a:pt x="19205" y="2653"/>
                  </a:lnTo>
                  <a:lnTo>
                    <a:pt x="17346" y="1403"/>
                  </a:lnTo>
                  <a:lnTo>
                    <a:pt x="15242" y="519"/>
                  </a:lnTo>
                  <a:lnTo>
                    <a:pt x="12956" y="31"/>
                  </a:lnTo>
                  <a:lnTo>
                    <a:pt x="11737" y="1"/>
                  </a:lnTo>
                  <a:close/>
                </a:path>
              </a:pathLst>
            </a:custGeom>
            <a:solidFill>
              <a:srgbClr val="4B7192"/>
            </a:solidFill>
            <a:ln cap="flat" cmpd="sng" w="28575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31"/>
            <p:cNvGrpSpPr/>
            <p:nvPr/>
          </p:nvGrpSpPr>
          <p:grpSpPr>
            <a:xfrm>
              <a:off x="5028788" y="2107325"/>
              <a:ext cx="272850" cy="272075"/>
              <a:chOff x="5028788" y="2107325"/>
              <a:chExt cx="272850" cy="272075"/>
            </a:xfrm>
          </p:grpSpPr>
          <p:sp>
            <p:nvSpPr>
              <p:cNvPr id="254" name="Google Shape;254;p31"/>
              <p:cNvSpPr/>
              <p:nvPr/>
            </p:nvSpPr>
            <p:spPr>
              <a:xfrm>
                <a:off x="5028788" y="2107325"/>
                <a:ext cx="272850" cy="272075"/>
              </a:xfrm>
              <a:custGeom>
                <a:rect b="b" l="l" r="r" t="t"/>
                <a:pathLst>
                  <a:path extrusionOk="0" h="10883" w="10914">
                    <a:moveTo>
                      <a:pt x="4817" y="1067"/>
                    </a:moveTo>
                    <a:lnTo>
                      <a:pt x="5548" y="1128"/>
                    </a:lnTo>
                    <a:lnTo>
                      <a:pt x="6798" y="1585"/>
                    </a:lnTo>
                    <a:lnTo>
                      <a:pt x="7713" y="2409"/>
                    </a:lnTo>
                    <a:lnTo>
                      <a:pt x="8292" y="3475"/>
                    </a:lnTo>
                    <a:lnTo>
                      <a:pt x="8536" y="4664"/>
                    </a:lnTo>
                    <a:lnTo>
                      <a:pt x="8414" y="5884"/>
                    </a:lnTo>
                    <a:lnTo>
                      <a:pt x="7865" y="7011"/>
                    </a:lnTo>
                    <a:lnTo>
                      <a:pt x="6890" y="7895"/>
                    </a:lnTo>
                    <a:lnTo>
                      <a:pt x="6219" y="8231"/>
                    </a:lnTo>
                    <a:lnTo>
                      <a:pt x="5518" y="8475"/>
                    </a:lnTo>
                    <a:lnTo>
                      <a:pt x="4207" y="8505"/>
                    </a:lnTo>
                    <a:lnTo>
                      <a:pt x="3018" y="8109"/>
                    </a:lnTo>
                    <a:lnTo>
                      <a:pt x="2073" y="7347"/>
                    </a:lnTo>
                    <a:lnTo>
                      <a:pt x="1403" y="6341"/>
                    </a:lnTo>
                    <a:lnTo>
                      <a:pt x="1067" y="5152"/>
                    </a:lnTo>
                    <a:lnTo>
                      <a:pt x="1128" y="3933"/>
                    </a:lnTo>
                    <a:lnTo>
                      <a:pt x="1677" y="2713"/>
                    </a:lnTo>
                    <a:lnTo>
                      <a:pt x="2165" y="2165"/>
                    </a:lnTo>
                    <a:lnTo>
                      <a:pt x="2439" y="1921"/>
                    </a:lnTo>
                    <a:lnTo>
                      <a:pt x="3049" y="1494"/>
                    </a:lnTo>
                    <a:lnTo>
                      <a:pt x="3719" y="1220"/>
                    </a:lnTo>
                    <a:lnTo>
                      <a:pt x="4451" y="1067"/>
                    </a:lnTo>
                    <a:close/>
                    <a:moveTo>
                      <a:pt x="4542" y="0"/>
                    </a:moveTo>
                    <a:lnTo>
                      <a:pt x="3811" y="92"/>
                    </a:lnTo>
                    <a:lnTo>
                      <a:pt x="2469" y="580"/>
                    </a:lnTo>
                    <a:lnTo>
                      <a:pt x="1403" y="1403"/>
                    </a:lnTo>
                    <a:lnTo>
                      <a:pt x="610" y="2469"/>
                    </a:lnTo>
                    <a:lnTo>
                      <a:pt x="122" y="3689"/>
                    </a:lnTo>
                    <a:lnTo>
                      <a:pt x="0" y="5000"/>
                    </a:lnTo>
                    <a:lnTo>
                      <a:pt x="244" y="6341"/>
                    </a:lnTo>
                    <a:lnTo>
                      <a:pt x="915" y="7591"/>
                    </a:lnTo>
                    <a:lnTo>
                      <a:pt x="1433" y="8170"/>
                    </a:lnTo>
                    <a:lnTo>
                      <a:pt x="1738" y="8475"/>
                    </a:lnTo>
                    <a:lnTo>
                      <a:pt x="2469" y="8962"/>
                    </a:lnTo>
                    <a:lnTo>
                      <a:pt x="3262" y="9328"/>
                    </a:lnTo>
                    <a:lnTo>
                      <a:pt x="4116" y="9511"/>
                    </a:lnTo>
                    <a:lnTo>
                      <a:pt x="4969" y="9572"/>
                    </a:lnTo>
                    <a:lnTo>
                      <a:pt x="5823" y="9450"/>
                    </a:lnTo>
                    <a:lnTo>
                      <a:pt x="6646" y="9206"/>
                    </a:lnTo>
                    <a:lnTo>
                      <a:pt x="7438" y="8780"/>
                    </a:lnTo>
                    <a:lnTo>
                      <a:pt x="7804" y="8505"/>
                    </a:lnTo>
                    <a:lnTo>
                      <a:pt x="10151" y="10883"/>
                    </a:lnTo>
                    <a:lnTo>
                      <a:pt x="10913" y="10121"/>
                    </a:lnTo>
                    <a:lnTo>
                      <a:pt x="8536" y="7774"/>
                    </a:lnTo>
                    <a:lnTo>
                      <a:pt x="8993" y="7164"/>
                    </a:lnTo>
                    <a:lnTo>
                      <a:pt x="9511" y="5853"/>
                    </a:lnTo>
                    <a:lnTo>
                      <a:pt x="9603" y="4512"/>
                    </a:lnTo>
                    <a:lnTo>
                      <a:pt x="9359" y="3201"/>
                    </a:lnTo>
                    <a:lnTo>
                      <a:pt x="8749" y="2012"/>
                    </a:lnTo>
                    <a:lnTo>
                      <a:pt x="7835" y="1037"/>
                    </a:lnTo>
                    <a:lnTo>
                      <a:pt x="6676" y="336"/>
                    </a:lnTo>
                    <a:lnTo>
                      <a:pt x="5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5094313" y="2162200"/>
                <a:ext cx="109775" cy="42700"/>
              </a:xfrm>
              <a:custGeom>
                <a:rect b="b" l="l" r="r" t="t"/>
                <a:pathLst>
                  <a:path extrusionOk="0" h="1708" w="4391">
                    <a:moveTo>
                      <a:pt x="1616" y="0"/>
                    </a:moveTo>
                    <a:lnTo>
                      <a:pt x="580" y="427"/>
                    </a:lnTo>
                    <a:lnTo>
                      <a:pt x="123" y="823"/>
                    </a:lnTo>
                    <a:lnTo>
                      <a:pt x="1" y="945"/>
                    </a:lnTo>
                    <a:lnTo>
                      <a:pt x="763" y="1707"/>
                    </a:lnTo>
                    <a:lnTo>
                      <a:pt x="854" y="1585"/>
                    </a:lnTo>
                    <a:lnTo>
                      <a:pt x="1159" y="1341"/>
                    </a:lnTo>
                    <a:lnTo>
                      <a:pt x="1830" y="1067"/>
                    </a:lnTo>
                    <a:lnTo>
                      <a:pt x="2531" y="1067"/>
                    </a:lnTo>
                    <a:lnTo>
                      <a:pt x="3202" y="1341"/>
                    </a:lnTo>
                    <a:lnTo>
                      <a:pt x="3506" y="1585"/>
                    </a:lnTo>
                    <a:lnTo>
                      <a:pt x="3628" y="1707"/>
                    </a:lnTo>
                    <a:lnTo>
                      <a:pt x="4390" y="945"/>
                    </a:lnTo>
                    <a:lnTo>
                      <a:pt x="4269" y="823"/>
                    </a:lnTo>
                    <a:lnTo>
                      <a:pt x="3811" y="427"/>
                    </a:lnTo>
                    <a:lnTo>
                      <a:pt x="27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6" name="Google Shape;256;p31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58"/>
          <p:cNvSpPr txBox="1"/>
          <p:nvPr/>
        </p:nvSpPr>
        <p:spPr>
          <a:xfrm>
            <a:off x="4073700" y="990600"/>
            <a:ext cx="9966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3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sz="13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304800" marR="12700" rtl="0" algn="ctr">
              <a:lnSpc>
                <a:spcPct val="1319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6" name="Google Shape;1886;p58"/>
          <p:cNvSpPr txBox="1"/>
          <p:nvPr/>
        </p:nvSpPr>
        <p:spPr>
          <a:xfrm>
            <a:off x="7144300" y="1930850"/>
            <a:ext cx="999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32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319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7" name="Google Shape;1887;p58"/>
          <p:cNvSpPr txBox="1"/>
          <p:nvPr/>
        </p:nvSpPr>
        <p:spPr>
          <a:xfrm>
            <a:off x="4073700" y="4035147"/>
            <a:ext cx="996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32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319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8" name="Google Shape;1888;p58"/>
          <p:cNvSpPr txBox="1"/>
          <p:nvPr/>
        </p:nvSpPr>
        <p:spPr>
          <a:xfrm>
            <a:off x="1019050" y="3649498"/>
            <a:ext cx="9990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3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319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89" name="Google Shape;1889;p58"/>
          <p:cNvSpPr txBox="1"/>
          <p:nvPr/>
        </p:nvSpPr>
        <p:spPr>
          <a:xfrm>
            <a:off x="1019050" y="1951850"/>
            <a:ext cx="9990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625">
            <a:noAutofit/>
          </a:bodyPr>
          <a:lstStyle/>
          <a:p>
            <a:pPr indent="0" lvl="0" marL="25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PLUTO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0" name="Google Shape;1890;p58"/>
          <p:cNvSpPr txBox="1"/>
          <p:nvPr/>
        </p:nvSpPr>
        <p:spPr>
          <a:xfrm>
            <a:off x="475600" y="3961525"/>
            <a:ext cx="2085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 in our Solar System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1" name="Google Shape;1891;p58"/>
          <p:cNvSpPr txBox="1"/>
          <p:nvPr/>
        </p:nvSpPr>
        <p:spPr>
          <a:xfrm>
            <a:off x="3529650" y="1301113"/>
            <a:ext cx="2084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name,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 but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 it’s terribly hot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2" name="Google Shape;1892;p58"/>
          <p:cNvSpPr txBox="1"/>
          <p:nvPr/>
        </p:nvSpPr>
        <p:spPr>
          <a:xfrm>
            <a:off x="475600" y="2261472"/>
            <a:ext cx="2085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3" name="Google Shape;1893;p58"/>
          <p:cNvSpPr txBox="1"/>
          <p:nvPr/>
        </p:nvSpPr>
        <p:spPr>
          <a:xfrm>
            <a:off x="3529650" y="4355600"/>
            <a:ext cx="2084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4" name="Google Shape;1894;p58"/>
          <p:cNvSpPr txBox="1"/>
          <p:nvPr/>
        </p:nvSpPr>
        <p:spPr>
          <a:xfrm>
            <a:off x="7144300" y="3649498"/>
            <a:ext cx="9990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63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5" name="Google Shape;1895;p58"/>
          <p:cNvSpPr txBox="1"/>
          <p:nvPr/>
        </p:nvSpPr>
        <p:spPr>
          <a:xfrm>
            <a:off x="6600850" y="3961525"/>
            <a:ext cx="2085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planet from the Sun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6" name="Google Shape;1896;p58"/>
          <p:cNvSpPr txBox="1"/>
          <p:nvPr/>
        </p:nvSpPr>
        <p:spPr>
          <a:xfrm>
            <a:off x="6600850" y="2261472"/>
            <a:ext cx="2085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the ringed one 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composed of gas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97" name="Google Shape;1897;p58"/>
          <p:cNvGrpSpPr/>
          <p:nvPr/>
        </p:nvGrpSpPr>
        <p:grpSpPr>
          <a:xfrm>
            <a:off x="2543138" y="1744475"/>
            <a:ext cx="4057723" cy="2107603"/>
            <a:chOff x="2283136" y="1379366"/>
            <a:chExt cx="4529720" cy="2352498"/>
          </a:xfrm>
        </p:grpSpPr>
        <p:sp>
          <p:nvSpPr>
            <p:cNvPr id="1898" name="Google Shape;1898;p58"/>
            <p:cNvSpPr/>
            <p:nvPr/>
          </p:nvSpPr>
          <p:spPr>
            <a:xfrm>
              <a:off x="3509833" y="3202087"/>
              <a:ext cx="5012" cy="16"/>
            </a:xfrm>
            <a:custGeom>
              <a:rect b="b" l="l" r="r" t="t"/>
              <a:pathLst>
                <a:path extrusionOk="0" h="1" w="316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8"/>
            <p:cNvSpPr/>
            <p:nvPr/>
          </p:nvSpPr>
          <p:spPr>
            <a:xfrm>
              <a:off x="3515114" y="1379366"/>
              <a:ext cx="2065828" cy="2352498"/>
            </a:xfrm>
            <a:custGeom>
              <a:rect b="b" l="l" r="r" t="t"/>
              <a:pathLst>
                <a:path extrusionOk="0" h="148329" w="130254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8"/>
            <p:cNvSpPr/>
            <p:nvPr/>
          </p:nvSpPr>
          <p:spPr>
            <a:xfrm>
              <a:off x="2283136" y="2555598"/>
              <a:ext cx="1496343" cy="1175845"/>
            </a:xfrm>
            <a:custGeom>
              <a:rect b="b" l="l" r="r" t="t"/>
              <a:pathLst>
                <a:path extrusionOk="0" h="74139" w="94347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solidFill>
              <a:srgbClr val="F9B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8"/>
            <p:cNvSpPr/>
            <p:nvPr/>
          </p:nvSpPr>
          <p:spPr>
            <a:xfrm>
              <a:off x="2283136" y="1379366"/>
              <a:ext cx="1232132" cy="1440342"/>
            </a:xfrm>
            <a:custGeom>
              <a:rect b="b" l="l" r="r" t="t"/>
              <a:pathLst>
                <a:path extrusionOk="0" h="90816" w="77688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solidFill>
              <a:srgbClr val="F37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8"/>
            <p:cNvSpPr/>
            <p:nvPr/>
          </p:nvSpPr>
          <p:spPr>
            <a:xfrm>
              <a:off x="4547770" y="2555043"/>
              <a:ext cx="16" cy="16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DB6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8"/>
            <p:cNvSpPr/>
            <p:nvPr/>
          </p:nvSpPr>
          <p:spPr>
            <a:xfrm>
              <a:off x="3250075" y="1379366"/>
              <a:ext cx="1513837" cy="1297269"/>
            </a:xfrm>
            <a:custGeom>
              <a:rect b="b" l="l" r="r" t="t"/>
              <a:pathLst>
                <a:path extrusionOk="0" h="81795" w="9545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8"/>
            <p:cNvSpPr/>
            <p:nvPr/>
          </p:nvSpPr>
          <p:spPr>
            <a:xfrm>
              <a:off x="4249477" y="2290592"/>
              <a:ext cx="1333049" cy="1440881"/>
            </a:xfrm>
            <a:custGeom>
              <a:rect b="b" l="l" r="r" t="t"/>
              <a:pathLst>
                <a:path extrusionOk="0" h="90850" w="84051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solidFill>
              <a:srgbClr val="1C3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8"/>
            <p:cNvSpPr/>
            <p:nvPr/>
          </p:nvSpPr>
          <p:spPr>
            <a:xfrm>
              <a:off x="5315942" y="2555043"/>
              <a:ext cx="1496645" cy="1176400"/>
            </a:xfrm>
            <a:custGeom>
              <a:rect b="b" l="l" r="r" t="t"/>
              <a:pathLst>
                <a:path extrusionOk="0" h="74174" w="94366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8"/>
            <p:cNvSpPr/>
            <p:nvPr/>
          </p:nvSpPr>
          <p:spPr>
            <a:xfrm>
              <a:off x="5319828" y="1379366"/>
              <a:ext cx="1493029" cy="1440611"/>
            </a:xfrm>
            <a:custGeom>
              <a:rect b="b" l="l" r="r" t="t"/>
              <a:pathLst>
                <a:path extrusionOk="0" h="90833" w="94138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solidFill>
              <a:srgbClr val="93A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7" name="Google Shape;1907;p58"/>
          <p:cNvSpPr/>
          <p:nvPr/>
        </p:nvSpPr>
        <p:spPr>
          <a:xfrm>
            <a:off x="1291750" y="3305741"/>
            <a:ext cx="453600" cy="453600"/>
          </a:xfrm>
          <a:prstGeom prst="ellipse">
            <a:avLst/>
          </a:prstGeom>
          <a:solidFill>
            <a:srgbClr val="F9B5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06</a:t>
            </a:r>
            <a:endParaRPr sz="1200">
              <a:solidFill>
                <a:srgbClr val="FFFFFF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908" name="Google Shape;1908;p58"/>
          <p:cNvSpPr/>
          <p:nvPr/>
        </p:nvSpPr>
        <p:spPr>
          <a:xfrm>
            <a:off x="4345200" y="3708650"/>
            <a:ext cx="453600" cy="453600"/>
          </a:xfrm>
          <a:prstGeom prst="ellipse">
            <a:avLst/>
          </a:prstGeom>
          <a:solidFill>
            <a:srgbClr val="26547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05</a:t>
            </a:r>
            <a:endParaRPr sz="1200">
              <a:solidFill>
                <a:srgbClr val="FFFFFF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909" name="Google Shape;1909;p58"/>
          <p:cNvSpPr/>
          <p:nvPr/>
        </p:nvSpPr>
        <p:spPr>
          <a:xfrm>
            <a:off x="1291750" y="1591300"/>
            <a:ext cx="453600" cy="453600"/>
          </a:xfrm>
          <a:prstGeom prst="ellipse">
            <a:avLst/>
          </a:prstGeom>
          <a:solidFill>
            <a:srgbClr val="F3769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01</a:t>
            </a:r>
            <a:endParaRPr sz="1200">
              <a:solidFill>
                <a:srgbClr val="FFFFFF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910" name="Google Shape;1910;p58"/>
          <p:cNvSpPr/>
          <p:nvPr/>
        </p:nvSpPr>
        <p:spPr>
          <a:xfrm>
            <a:off x="7417000" y="1591300"/>
            <a:ext cx="453600" cy="453600"/>
          </a:xfrm>
          <a:prstGeom prst="ellipse">
            <a:avLst/>
          </a:prstGeom>
          <a:solidFill>
            <a:srgbClr val="93AA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03</a:t>
            </a:r>
            <a:endParaRPr sz="1200">
              <a:solidFill>
                <a:srgbClr val="FFFFFF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911" name="Google Shape;1911;p58"/>
          <p:cNvSpPr/>
          <p:nvPr/>
        </p:nvSpPr>
        <p:spPr>
          <a:xfrm>
            <a:off x="7417000" y="3294888"/>
            <a:ext cx="453600" cy="453600"/>
          </a:xfrm>
          <a:prstGeom prst="ellipse">
            <a:avLst/>
          </a:prstGeom>
          <a:solidFill>
            <a:srgbClr val="4B719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04</a:t>
            </a:r>
            <a:endParaRPr sz="1200">
              <a:solidFill>
                <a:srgbClr val="FFFFFF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912" name="Google Shape;1912;p58"/>
          <p:cNvSpPr/>
          <p:nvPr/>
        </p:nvSpPr>
        <p:spPr>
          <a:xfrm>
            <a:off x="4345200" y="661416"/>
            <a:ext cx="453600" cy="453600"/>
          </a:xfrm>
          <a:prstGeom prst="ellipse">
            <a:avLst/>
          </a:prstGeom>
          <a:solidFill>
            <a:srgbClr val="EF476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02</a:t>
            </a:r>
            <a:endParaRPr sz="1200">
              <a:solidFill>
                <a:srgbClr val="FFFFFF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913" name="Google Shape;1913;p58"/>
          <p:cNvSpPr txBox="1"/>
          <p:nvPr>
            <p:ph idx="4294967295" type="ctrTitle"/>
          </p:nvPr>
        </p:nvSpPr>
        <p:spPr>
          <a:xfrm>
            <a:off x="475600" y="399800"/>
            <a:ext cx="2782800" cy="3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59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19" name="Google Shape;1919;p59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</a:rPr>
              <a:t>S</a:t>
            </a:r>
            <a:r>
              <a:rPr b="1" lang="en" sz="12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b="1" lang="en" sz="12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not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5D7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920" name="Google Shape;1920;p59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60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60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60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928" name="Google Shape;1928;p60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929" name="Google Shape;1929;p60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930" name="Google Shape;1930;p60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931" name="Google Shape;1931;p60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2" name="Google Shape;1932;p6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33" name="Google Shape;1933;p60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4" name="Google Shape;1934;p6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935" name="Google Shape;1935;p6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936" name="Google Shape;1936;p6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7" name="Google Shape;1937;p6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38" name="Google Shape;1938;p6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939" name="Google Shape;1939;p6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0" name="Google Shape;1940;p6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1" name="Google Shape;1941;p6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2" name="Google Shape;1942;p6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43" name="Google Shape;1943;p6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944" name="Google Shape;1944;p6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945" name="Google Shape;1945;p6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6" name="Google Shape;1946;p6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47" name="Google Shape;1947;p6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948" name="Google Shape;1948;p6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9" name="Google Shape;1949;p6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0" name="Google Shape;1950;p6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1" name="Google Shape;1951;p6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52" name="Google Shape;1952;p6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953" name="Google Shape;1953;p6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954" name="Google Shape;1954;p6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5" name="Google Shape;1955;p6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56" name="Google Shape;1956;p6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957" name="Google Shape;1957;p6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8" name="Google Shape;1958;p6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59" name="Google Shape;1959;p6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960" name="Google Shape;1960;p6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961" name="Google Shape;1961;p6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2" name="Google Shape;1962;p6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63" name="Google Shape;1963;p6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964" name="Google Shape;1964;p6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5" name="Google Shape;1965;p6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6" name="Google Shape;1966;p6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7" name="Google Shape;1967;p6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8" name="Google Shape;1968;p6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/>
        </p:nvSpPr>
        <p:spPr>
          <a:xfrm>
            <a:off x="6660088" y="2525573"/>
            <a:ext cx="14052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 closest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6660079" y="1205139"/>
            <a:ext cx="14052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1078713" y="1205139"/>
            <a:ext cx="14052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3791870" y="3870026"/>
            <a:ext cx="1405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 the farthest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planet from the Sun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3791859" y="1205139"/>
            <a:ext cx="14052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a gas giant,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composed mostly</a:t>
            </a: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 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6660101" y="3870026"/>
            <a:ext cx="14052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1078713" y="2525573"/>
            <a:ext cx="14052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7150">
            <a:no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1078725" y="3870026"/>
            <a:ext cx="14052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7150">
            <a:no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no longer a planet, it’s small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9" name="Google Shape;269;p32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0" name="Google Shape;270;p32"/>
          <p:cNvGrpSpPr/>
          <p:nvPr/>
        </p:nvGrpSpPr>
        <p:grpSpPr>
          <a:xfrm>
            <a:off x="3782049" y="1864091"/>
            <a:ext cx="1427074" cy="307441"/>
            <a:chOff x="3782049" y="1864091"/>
            <a:chExt cx="1427074" cy="307441"/>
          </a:xfrm>
        </p:grpSpPr>
        <p:sp>
          <p:nvSpPr>
            <p:cNvPr id="271" name="Google Shape;271;p32"/>
            <p:cNvSpPr/>
            <p:nvPr/>
          </p:nvSpPr>
          <p:spPr>
            <a:xfrm>
              <a:off x="4495174" y="1864091"/>
              <a:ext cx="22" cy="307441"/>
            </a:xfrm>
            <a:custGeom>
              <a:rect b="b" l="l" r="r" t="t"/>
              <a:pathLst>
                <a:path extrusionOk="0" fill="none" h="14212" w="1">
                  <a:moveTo>
                    <a:pt x="0" y="14212"/>
                  </a:moveTo>
                  <a:lnTo>
                    <a:pt x="0" y="1"/>
                  </a:lnTo>
                </a:path>
              </a:pathLst>
            </a:custGeom>
            <a:noFill/>
            <a:ln cap="rnd" cmpd="sng" w="545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3782049" y="1866449"/>
              <a:ext cx="1427074" cy="22"/>
            </a:xfrm>
            <a:custGeom>
              <a:rect b="b" l="l" r="r" t="t"/>
              <a:pathLst>
                <a:path extrusionOk="0" fill="none" h="1" w="65969">
                  <a:moveTo>
                    <a:pt x="1" y="1"/>
                  </a:moveTo>
                  <a:lnTo>
                    <a:pt x="65968" y="1"/>
                  </a:lnTo>
                </a:path>
              </a:pathLst>
            </a:custGeom>
            <a:noFill/>
            <a:ln cap="rnd" cmpd="sng" w="545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32"/>
          <p:cNvGrpSpPr/>
          <p:nvPr/>
        </p:nvGrpSpPr>
        <p:grpSpPr>
          <a:xfrm>
            <a:off x="3782049" y="3452970"/>
            <a:ext cx="1427074" cy="308220"/>
            <a:chOff x="3782049" y="3452970"/>
            <a:chExt cx="1427074" cy="308220"/>
          </a:xfrm>
        </p:grpSpPr>
        <p:sp>
          <p:nvSpPr>
            <p:cNvPr id="274" name="Google Shape;274;p32"/>
            <p:cNvSpPr/>
            <p:nvPr/>
          </p:nvSpPr>
          <p:spPr>
            <a:xfrm>
              <a:off x="4495174" y="3452970"/>
              <a:ext cx="22" cy="308220"/>
            </a:xfrm>
            <a:custGeom>
              <a:rect b="b" l="l" r="r" t="t"/>
              <a:pathLst>
                <a:path extrusionOk="0" fill="none" h="14248" w="1">
                  <a:moveTo>
                    <a:pt x="0" y="0"/>
                  </a:moveTo>
                  <a:lnTo>
                    <a:pt x="0" y="14248"/>
                  </a:lnTo>
                </a:path>
              </a:pathLst>
            </a:custGeom>
            <a:noFill/>
            <a:ln cap="rnd" cmpd="sng" w="545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3782049" y="3758806"/>
              <a:ext cx="1427074" cy="22"/>
            </a:xfrm>
            <a:custGeom>
              <a:rect b="b" l="l" r="r" t="t"/>
              <a:pathLst>
                <a:path extrusionOk="0" fill="none" h="1" w="65969">
                  <a:moveTo>
                    <a:pt x="659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545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2"/>
          <p:cNvGrpSpPr/>
          <p:nvPr/>
        </p:nvGrpSpPr>
        <p:grpSpPr>
          <a:xfrm>
            <a:off x="5562872" y="1135604"/>
            <a:ext cx="840517" cy="698184"/>
            <a:chOff x="5562872" y="1135604"/>
            <a:chExt cx="840517" cy="698184"/>
          </a:xfrm>
        </p:grpSpPr>
        <p:sp>
          <p:nvSpPr>
            <p:cNvPr id="277" name="Google Shape;277;p32"/>
            <p:cNvSpPr/>
            <p:nvPr/>
          </p:nvSpPr>
          <p:spPr>
            <a:xfrm>
              <a:off x="5562872" y="1457945"/>
              <a:ext cx="835815" cy="375843"/>
            </a:xfrm>
            <a:custGeom>
              <a:rect b="b" l="l" r="r" t="t"/>
              <a:pathLst>
                <a:path extrusionOk="0" fill="none" h="17374" w="38637">
                  <a:moveTo>
                    <a:pt x="1" y="17374"/>
                  </a:moveTo>
                  <a:lnTo>
                    <a:pt x="17374" y="1"/>
                  </a:lnTo>
                  <a:lnTo>
                    <a:pt x="38636" y="1"/>
                  </a:lnTo>
                </a:path>
              </a:pathLst>
            </a:custGeom>
            <a:noFill/>
            <a:ln cap="rnd" cmpd="sng" w="545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6403367" y="1135604"/>
              <a:ext cx="22" cy="680104"/>
            </a:xfrm>
            <a:custGeom>
              <a:rect b="b" l="l" r="r" t="t"/>
              <a:pathLst>
                <a:path extrusionOk="0" fill="none" h="31439" w="1">
                  <a:moveTo>
                    <a:pt x="1" y="0"/>
                  </a:moveTo>
                  <a:lnTo>
                    <a:pt x="1" y="31439"/>
                  </a:lnTo>
                </a:path>
              </a:pathLst>
            </a:custGeom>
            <a:noFill/>
            <a:ln cap="rnd" cmpd="sng" w="545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32"/>
          <p:cNvGrpSpPr/>
          <p:nvPr/>
        </p:nvGrpSpPr>
        <p:grpSpPr>
          <a:xfrm>
            <a:off x="5562872" y="3791494"/>
            <a:ext cx="840517" cy="697432"/>
            <a:chOff x="5562872" y="3791494"/>
            <a:chExt cx="840517" cy="697432"/>
          </a:xfrm>
        </p:grpSpPr>
        <p:sp>
          <p:nvSpPr>
            <p:cNvPr id="280" name="Google Shape;280;p32"/>
            <p:cNvSpPr/>
            <p:nvPr/>
          </p:nvSpPr>
          <p:spPr>
            <a:xfrm>
              <a:off x="5562872" y="3791494"/>
              <a:ext cx="835815" cy="375843"/>
            </a:xfrm>
            <a:custGeom>
              <a:rect b="b" l="l" r="r" t="t"/>
              <a:pathLst>
                <a:path extrusionOk="0" fill="none" h="17374" w="38637">
                  <a:moveTo>
                    <a:pt x="1" y="1"/>
                  </a:moveTo>
                  <a:lnTo>
                    <a:pt x="17374" y="17374"/>
                  </a:lnTo>
                  <a:lnTo>
                    <a:pt x="38636" y="17374"/>
                  </a:lnTo>
                </a:path>
              </a:pathLst>
            </a:custGeom>
            <a:noFill/>
            <a:ln cap="rnd" cmpd="sng" w="545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6403367" y="3808799"/>
              <a:ext cx="22" cy="680126"/>
            </a:xfrm>
            <a:custGeom>
              <a:rect b="b" l="l" r="r" t="t"/>
              <a:pathLst>
                <a:path extrusionOk="0" fill="none" h="31440" w="1">
                  <a:moveTo>
                    <a:pt x="1" y="31439"/>
                  </a:moveTo>
                  <a:lnTo>
                    <a:pt x="1" y="0"/>
                  </a:lnTo>
                </a:path>
              </a:pathLst>
            </a:custGeom>
            <a:noFill/>
            <a:ln cap="rnd" cmpd="sng" w="545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32"/>
          <p:cNvGrpSpPr/>
          <p:nvPr/>
        </p:nvGrpSpPr>
        <p:grpSpPr>
          <a:xfrm>
            <a:off x="6272060" y="2472970"/>
            <a:ext cx="131329" cy="680926"/>
            <a:chOff x="6272060" y="2472970"/>
            <a:chExt cx="131329" cy="680926"/>
          </a:xfrm>
        </p:grpSpPr>
        <p:sp>
          <p:nvSpPr>
            <p:cNvPr id="283" name="Google Shape;283;p32"/>
            <p:cNvSpPr/>
            <p:nvPr/>
          </p:nvSpPr>
          <p:spPr>
            <a:xfrm>
              <a:off x="6403367" y="2472970"/>
              <a:ext cx="22" cy="680926"/>
            </a:xfrm>
            <a:custGeom>
              <a:rect b="b" l="l" r="r" t="t"/>
              <a:pathLst>
                <a:path extrusionOk="0" fill="none" h="31477" w="1">
                  <a:moveTo>
                    <a:pt x="1" y="1"/>
                  </a:moveTo>
                  <a:lnTo>
                    <a:pt x="1" y="31476"/>
                  </a:lnTo>
                </a:path>
              </a:pathLst>
            </a:custGeom>
            <a:noFill/>
            <a:ln cap="rnd" cmpd="sng" w="545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6272060" y="2813417"/>
              <a:ext cx="126615" cy="22"/>
            </a:xfrm>
            <a:custGeom>
              <a:rect b="b" l="l" r="r" t="t"/>
              <a:pathLst>
                <a:path extrusionOk="0" fill="none" h="1" w="5853">
                  <a:moveTo>
                    <a:pt x="5852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545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32"/>
          <p:cNvGrpSpPr/>
          <p:nvPr/>
        </p:nvGrpSpPr>
        <p:grpSpPr>
          <a:xfrm>
            <a:off x="2585402" y="1135604"/>
            <a:ext cx="841309" cy="698184"/>
            <a:chOff x="2585402" y="1135604"/>
            <a:chExt cx="841309" cy="698184"/>
          </a:xfrm>
        </p:grpSpPr>
        <p:sp>
          <p:nvSpPr>
            <p:cNvPr id="286" name="Google Shape;286;p32"/>
            <p:cNvSpPr/>
            <p:nvPr/>
          </p:nvSpPr>
          <p:spPr>
            <a:xfrm>
              <a:off x="2590918" y="1457945"/>
              <a:ext cx="835793" cy="375843"/>
            </a:xfrm>
            <a:custGeom>
              <a:rect b="b" l="l" r="r" t="t"/>
              <a:pathLst>
                <a:path extrusionOk="0" fill="none" h="17374" w="38636">
                  <a:moveTo>
                    <a:pt x="38636" y="17374"/>
                  </a:moveTo>
                  <a:lnTo>
                    <a:pt x="21262" y="1"/>
                  </a:lnTo>
                  <a:lnTo>
                    <a:pt x="0" y="1"/>
                  </a:lnTo>
                </a:path>
              </a:pathLst>
            </a:custGeom>
            <a:noFill/>
            <a:ln cap="rnd" cmpd="sng" w="545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2585402" y="1135604"/>
              <a:ext cx="22" cy="680104"/>
            </a:xfrm>
            <a:custGeom>
              <a:rect b="b" l="l" r="r" t="t"/>
              <a:pathLst>
                <a:path extrusionOk="0" fill="none" h="31439" w="1">
                  <a:moveTo>
                    <a:pt x="1" y="0"/>
                  </a:moveTo>
                  <a:lnTo>
                    <a:pt x="1" y="31439"/>
                  </a:lnTo>
                </a:path>
              </a:pathLst>
            </a:custGeom>
            <a:noFill/>
            <a:ln cap="rnd" cmpd="sng" w="545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32"/>
          <p:cNvGrpSpPr/>
          <p:nvPr/>
        </p:nvGrpSpPr>
        <p:grpSpPr>
          <a:xfrm>
            <a:off x="2585402" y="3791494"/>
            <a:ext cx="841309" cy="697432"/>
            <a:chOff x="2585402" y="3791494"/>
            <a:chExt cx="841309" cy="697432"/>
          </a:xfrm>
        </p:grpSpPr>
        <p:sp>
          <p:nvSpPr>
            <p:cNvPr id="289" name="Google Shape;289;p32"/>
            <p:cNvSpPr/>
            <p:nvPr/>
          </p:nvSpPr>
          <p:spPr>
            <a:xfrm>
              <a:off x="2590918" y="3791494"/>
              <a:ext cx="835793" cy="375843"/>
            </a:xfrm>
            <a:custGeom>
              <a:rect b="b" l="l" r="r" t="t"/>
              <a:pathLst>
                <a:path extrusionOk="0" fill="none" h="17374" w="38636">
                  <a:moveTo>
                    <a:pt x="38636" y="1"/>
                  </a:moveTo>
                  <a:lnTo>
                    <a:pt x="21262" y="17374"/>
                  </a:lnTo>
                  <a:lnTo>
                    <a:pt x="0" y="17374"/>
                  </a:lnTo>
                </a:path>
              </a:pathLst>
            </a:custGeom>
            <a:noFill/>
            <a:ln cap="rnd" cmpd="sng" w="545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2585402" y="3808799"/>
              <a:ext cx="22" cy="680126"/>
            </a:xfrm>
            <a:custGeom>
              <a:rect b="b" l="l" r="r" t="t"/>
              <a:pathLst>
                <a:path extrusionOk="0" fill="none" h="31440" w="1">
                  <a:moveTo>
                    <a:pt x="1" y="31439"/>
                  </a:moveTo>
                  <a:lnTo>
                    <a:pt x="1" y="0"/>
                  </a:lnTo>
                </a:path>
              </a:pathLst>
            </a:custGeom>
            <a:noFill/>
            <a:ln cap="rnd" cmpd="sng" w="545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2"/>
          <p:cNvGrpSpPr/>
          <p:nvPr/>
        </p:nvGrpSpPr>
        <p:grpSpPr>
          <a:xfrm>
            <a:off x="2585402" y="2472970"/>
            <a:ext cx="132110" cy="680926"/>
            <a:chOff x="2585402" y="2472970"/>
            <a:chExt cx="132110" cy="680926"/>
          </a:xfrm>
        </p:grpSpPr>
        <p:sp>
          <p:nvSpPr>
            <p:cNvPr id="292" name="Google Shape;292;p32"/>
            <p:cNvSpPr/>
            <p:nvPr/>
          </p:nvSpPr>
          <p:spPr>
            <a:xfrm>
              <a:off x="2585402" y="2472970"/>
              <a:ext cx="22" cy="680926"/>
            </a:xfrm>
            <a:custGeom>
              <a:rect b="b" l="l" r="r" t="t"/>
              <a:pathLst>
                <a:path extrusionOk="0" fill="none" h="31477" w="1">
                  <a:moveTo>
                    <a:pt x="1" y="1"/>
                  </a:moveTo>
                  <a:lnTo>
                    <a:pt x="1" y="31476"/>
                  </a:lnTo>
                </a:path>
              </a:pathLst>
            </a:custGeom>
            <a:noFill/>
            <a:ln cap="rnd" cmpd="sng" w="545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2590918" y="2813417"/>
              <a:ext cx="126593" cy="22"/>
            </a:xfrm>
            <a:custGeom>
              <a:rect b="b" l="l" r="r" t="t"/>
              <a:pathLst>
                <a:path extrusionOk="0" fill="none" h="1" w="5852">
                  <a:moveTo>
                    <a:pt x="0" y="1"/>
                  </a:moveTo>
                  <a:lnTo>
                    <a:pt x="5852" y="1"/>
                  </a:lnTo>
                </a:path>
              </a:pathLst>
            </a:custGeom>
            <a:noFill/>
            <a:ln cap="rnd" cmpd="sng" w="545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32"/>
          <p:cNvGrpSpPr/>
          <p:nvPr/>
        </p:nvGrpSpPr>
        <p:grpSpPr>
          <a:xfrm>
            <a:off x="2784331" y="1968226"/>
            <a:ext cx="3419358" cy="1688852"/>
            <a:chOff x="2784331" y="1968226"/>
            <a:chExt cx="3419358" cy="1688852"/>
          </a:xfrm>
        </p:grpSpPr>
        <p:sp>
          <p:nvSpPr>
            <p:cNvPr id="295" name="Google Shape;295;p32"/>
            <p:cNvSpPr/>
            <p:nvPr/>
          </p:nvSpPr>
          <p:spPr>
            <a:xfrm>
              <a:off x="2784331" y="2216672"/>
              <a:ext cx="473341" cy="1192751"/>
            </a:xfrm>
            <a:custGeom>
              <a:rect b="b" l="l" r="r" t="t"/>
              <a:pathLst>
                <a:path extrusionOk="0" h="55137" w="21881">
                  <a:moveTo>
                    <a:pt x="11413" y="0"/>
                  </a:moveTo>
                  <a:lnTo>
                    <a:pt x="10032" y="1454"/>
                  </a:lnTo>
                  <a:lnTo>
                    <a:pt x="7524" y="4507"/>
                  </a:lnTo>
                  <a:lnTo>
                    <a:pt x="5379" y="7742"/>
                  </a:lnTo>
                  <a:lnTo>
                    <a:pt x="3598" y="11158"/>
                  </a:lnTo>
                  <a:lnTo>
                    <a:pt x="2145" y="14684"/>
                  </a:lnTo>
                  <a:lnTo>
                    <a:pt x="1091" y="18282"/>
                  </a:lnTo>
                  <a:lnTo>
                    <a:pt x="364" y="21989"/>
                  </a:lnTo>
                  <a:lnTo>
                    <a:pt x="0" y="25697"/>
                  </a:lnTo>
                  <a:lnTo>
                    <a:pt x="0" y="29440"/>
                  </a:lnTo>
                  <a:lnTo>
                    <a:pt x="364" y="33184"/>
                  </a:lnTo>
                  <a:lnTo>
                    <a:pt x="1091" y="36855"/>
                  </a:lnTo>
                  <a:lnTo>
                    <a:pt x="2145" y="40489"/>
                  </a:lnTo>
                  <a:lnTo>
                    <a:pt x="3598" y="44015"/>
                  </a:lnTo>
                  <a:lnTo>
                    <a:pt x="5379" y="47395"/>
                  </a:lnTo>
                  <a:lnTo>
                    <a:pt x="7524" y="50630"/>
                  </a:lnTo>
                  <a:lnTo>
                    <a:pt x="10032" y="53683"/>
                  </a:lnTo>
                  <a:lnTo>
                    <a:pt x="11413" y="55137"/>
                  </a:lnTo>
                  <a:lnTo>
                    <a:pt x="11413" y="46050"/>
                  </a:lnTo>
                  <a:lnTo>
                    <a:pt x="11449" y="45759"/>
                  </a:lnTo>
                  <a:lnTo>
                    <a:pt x="11631" y="45287"/>
                  </a:lnTo>
                  <a:lnTo>
                    <a:pt x="12031" y="44887"/>
                  </a:lnTo>
                  <a:lnTo>
                    <a:pt x="12503" y="44705"/>
                  </a:lnTo>
                  <a:lnTo>
                    <a:pt x="12794" y="44669"/>
                  </a:lnTo>
                  <a:lnTo>
                    <a:pt x="21880" y="44669"/>
                  </a:lnTo>
                  <a:lnTo>
                    <a:pt x="21044" y="43797"/>
                  </a:lnTo>
                  <a:lnTo>
                    <a:pt x="19518" y="41979"/>
                  </a:lnTo>
                  <a:lnTo>
                    <a:pt x="18209" y="39980"/>
                  </a:lnTo>
                  <a:lnTo>
                    <a:pt x="17083" y="37909"/>
                  </a:lnTo>
                  <a:lnTo>
                    <a:pt x="16174" y="35728"/>
                  </a:lnTo>
                  <a:lnTo>
                    <a:pt x="15483" y="33438"/>
                  </a:lnTo>
                  <a:lnTo>
                    <a:pt x="15011" y="31112"/>
                  </a:lnTo>
                  <a:lnTo>
                    <a:pt x="14793" y="28750"/>
                  </a:lnTo>
                  <a:lnTo>
                    <a:pt x="14757" y="27550"/>
                  </a:lnTo>
                  <a:lnTo>
                    <a:pt x="14793" y="26351"/>
                  </a:lnTo>
                  <a:lnTo>
                    <a:pt x="15011" y="23952"/>
                  </a:lnTo>
                  <a:lnTo>
                    <a:pt x="15483" y="21626"/>
                  </a:lnTo>
                  <a:lnTo>
                    <a:pt x="16174" y="19372"/>
                  </a:lnTo>
                  <a:lnTo>
                    <a:pt x="17083" y="17192"/>
                  </a:lnTo>
                  <a:lnTo>
                    <a:pt x="18209" y="15084"/>
                  </a:lnTo>
                  <a:lnTo>
                    <a:pt x="19518" y="13121"/>
                  </a:lnTo>
                  <a:lnTo>
                    <a:pt x="21044" y="11267"/>
                  </a:lnTo>
                  <a:lnTo>
                    <a:pt x="21880" y="10431"/>
                  </a:lnTo>
                  <a:lnTo>
                    <a:pt x="21880" y="1381"/>
                  </a:lnTo>
                  <a:lnTo>
                    <a:pt x="21844" y="1091"/>
                  </a:lnTo>
                  <a:lnTo>
                    <a:pt x="21662" y="582"/>
                  </a:lnTo>
                  <a:lnTo>
                    <a:pt x="21262" y="218"/>
                  </a:lnTo>
                  <a:lnTo>
                    <a:pt x="20790" y="37"/>
                  </a:lnTo>
                  <a:lnTo>
                    <a:pt x="20499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031197" y="1968226"/>
              <a:ext cx="1190415" cy="476477"/>
            </a:xfrm>
            <a:custGeom>
              <a:rect b="b" l="l" r="r" t="t"/>
              <a:pathLst>
                <a:path extrusionOk="0" h="22026" w="55029">
                  <a:moveTo>
                    <a:pt x="27587" y="0"/>
                  </a:moveTo>
                  <a:lnTo>
                    <a:pt x="25661" y="36"/>
                  </a:lnTo>
                  <a:lnTo>
                    <a:pt x="21845" y="436"/>
                  </a:lnTo>
                  <a:lnTo>
                    <a:pt x="18065" y="1163"/>
                  </a:lnTo>
                  <a:lnTo>
                    <a:pt x="14430" y="2290"/>
                  </a:lnTo>
                  <a:lnTo>
                    <a:pt x="10904" y="3744"/>
                  </a:lnTo>
                  <a:lnTo>
                    <a:pt x="7561" y="5525"/>
                  </a:lnTo>
                  <a:lnTo>
                    <a:pt x="4362" y="7669"/>
                  </a:lnTo>
                  <a:lnTo>
                    <a:pt x="1418" y="10104"/>
                  </a:lnTo>
                  <a:lnTo>
                    <a:pt x="1" y="11449"/>
                  </a:lnTo>
                  <a:lnTo>
                    <a:pt x="9087" y="11449"/>
                  </a:lnTo>
                  <a:lnTo>
                    <a:pt x="9378" y="11485"/>
                  </a:lnTo>
                  <a:lnTo>
                    <a:pt x="9850" y="11667"/>
                  </a:lnTo>
                  <a:lnTo>
                    <a:pt x="10250" y="12067"/>
                  </a:lnTo>
                  <a:lnTo>
                    <a:pt x="10432" y="12539"/>
                  </a:lnTo>
                  <a:lnTo>
                    <a:pt x="10468" y="12830"/>
                  </a:lnTo>
                  <a:lnTo>
                    <a:pt x="10468" y="21916"/>
                  </a:lnTo>
                  <a:lnTo>
                    <a:pt x="11341" y="21081"/>
                  </a:lnTo>
                  <a:lnTo>
                    <a:pt x="13158" y="19554"/>
                  </a:lnTo>
                  <a:lnTo>
                    <a:pt x="15157" y="18209"/>
                  </a:lnTo>
                  <a:lnTo>
                    <a:pt x="17229" y="17119"/>
                  </a:lnTo>
                  <a:lnTo>
                    <a:pt x="19409" y="16210"/>
                  </a:lnTo>
                  <a:lnTo>
                    <a:pt x="21699" y="15520"/>
                  </a:lnTo>
                  <a:lnTo>
                    <a:pt x="24025" y="15047"/>
                  </a:lnTo>
                  <a:lnTo>
                    <a:pt x="26388" y="14829"/>
                  </a:lnTo>
                  <a:lnTo>
                    <a:pt x="27623" y="14793"/>
                  </a:lnTo>
                  <a:lnTo>
                    <a:pt x="28859" y="14829"/>
                  </a:lnTo>
                  <a:lnTo>
                    <a:pt x="31222" y="15047"/>
                  </a:lnTo>
                  <a:lnTo>
                    <a:pt x="33475" y="15483"/>
                  </a:lnTo>
                  <a:lnTo>
                    <a:pt x="35620" y="16174"/>
                  </a:lnTo>
                  <a:lnTo>
                    <a:pt x="37691" y="17046"/>
                  </a:lnTo>
                  <a:lnTo>
                    <a:pt x="39727" y="18209"/>
                  </a:lnTo>
                  <a:lnTo>
                    <a:pt x="41689" y="19554"/>
                  </a:lnTo>
                  <a:lnTo>
                    <a:pt x="43616" y="21153"/>
                  </a:lnTo>
                  <a:lnTo>
                    <a:pt x="44597" y="22025"/>
                  </a:lnTo>
                  <a:lnTo>
                    <a:pt x="53974" y="22025"/>
                  </a:lnTo>
                  <a:lnTo>
                    <a:pt x="54447" y="21807"/>
                  </a:lnTo>
                  <a:lnTo>
                    <a:pt x="54810" y="21444"/>
                  </a:lnTo>
                  <a:lnTo>
                    <a:pt x="55028" y="20935"/>
                  </a:lnTo>
                  <a:lnTo>
                    <a:pt x="55028" y="20681"/>
                  </a:lnTo>
                  <a:lnTo>
                    <a:pt x="55028" y="11594"/>
                  </a:lnTo>
                  <a:lnTo>
                    <a:pt x="54447" y="11049"/>
                  </a:lnTo>
                  <a:lnTo>
                    <a:pt x="53865" y="10504"/>
                  </a:lnTo>
                  <a:lnTo>
                    <a:pt x="52375" y="9195"/>
                  </a:lnTo>
                  <a:lnTo>
                    <a:pt x="49322" y="6869"/>
                  </a:lnTo>
                  <a:lnTo>
                    <a:pt x="46233" y="4870"/>
                  </a:lnTo>
                  <a:lnTo>
                    <a:pt x="43070" y="3235"/>
                  </a:lnTo>
                  <a:lnTo>
                    <a:pt x="39799" y="1963"/>
                  </a:lnTo>
                  <a:lnTo>
                    <a:pt x="36456" y="981"/>
                  </a:lnTo>
                  <a:lnTo>
                    <a:pt x="33003" y="363"/>
                  </a:lnTo>
                  <a:lnTo>
                    <a:pt x="29441" y="36"/>
                  </a:lnTo>
                  <a:lnTo>
                    <a:pt x="27587" y="0"/>
                  </a:lnTo>
                  <a:close/>
                </a:path>
              </a:pathLst>
            </a:custGeom>
            <a:solidFill>
              <a:srgbClr val="FFE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994347" y="2219030"/>
              <a:ext cx="996977" cy="1188814"/>
            </a:xfrm>
            <a:custGeom>
              <a:rect b="b" l="l" r="r" t="t"/>
              <a:pathLst>
                <a:path extrusionOk="0" h="54955" w="46087">
                  <a:moveTo>
                    <a:pt x="35619" y="0"/>
                  </a:moveTo>
                  <a:lnTo>
                    <a:pt x="35038" y="545"/>
                  </a:lnTo>
                  <a:lnTo>
                    <a:pt x="33475" y="2072"/>
                  </a:lnTo>
                  <a:lnTo>
                    <a:pt x="30458" y="5379"/>
                  </a:lnTo>
                  <a:lnTo>
                    <a:pt x="26024" y="10831"/>
                  </a:lnTo>
                  <a:lnTo>
                    <a:pt x="23080" y="14829"/>
                  </a:lnTo>
                  <a:lnTo>
                    <a:pt x="20499" y="18318"/>
                  </a:lnTo>
                  <a:lnTo>
                    <a:pt x="17882" y="21989"/>
                  </a:lnTo>
                  <a:lnTo>
                    <a:pt x="16247" y="24279"/>
                  </a:lnTo>
                  <a:lnTo>
                    <a:pt x="15084" y="25878"/>
                  </a:lnTo>
                  <a:lnTo>
                    <a:pt x="13993" y="27441"/>
                  </a:lnTo>
                  <a:lnTo>
                    <a:pt x="10104" y="32784"/>
                  </a:lnTo>
                  <a:lnTo>
                    <a:pt x="4907" y="39363"/>
                  </a:lnTo>
                  <a:lnTo>
                    <a:pt x="1599" y="42961"/>
                  </a:lnTo>
                  <a:lnTo>
                    <a:pt x="0" y="44524"/>
                  </a:lnTo>
                  <a:lnTo>
                    <a:pt x="0" y="53610"/>
                  </a:lnTo>
                  <a:lnTo>
                    <a:pt x="37" y="53865"/>
                  </a:lnTo>
                  <a:lnTo>
                    <a:pt x="218" y="54373"/>
                  </a:lnTo>
                  <a:lnTo>
                    <a:pt x="582" y="54737"/>
                  </a:lnTo>
                  <a:lnTo>
                    <a:pt x="1091" y="54955"/>
                  </a:lnTo>
                  <a:lnTo>
                    <a:pt x="10468" y="54955"/>
                  </a:lnTo>
                  <a:lnTo>
                    <a:pt x="12103" y="53356"/>
                  </a:lnTo>
                  <a:lnTo>
                    <a:pt x="15302" y="49939"/>
                  </a:lnTo>
                  <a:lnTo>
                    <a:pt x="19954" y="44269"/>
                  </a:lnTo>
                  <a:lnTo>
                    <a:pt x="23080" y="40053"/>
                  </a:lnTo>
                  <a:lnTo>
                    <a:pt x="25624" y="36564"/>
                  </a:lnTo>
                  <a:lnTo>
                    <a:pt x="28277" y="32893"/>
                  </a:lnTo>
                  <a:lnTo>
                    <a:pt x="29913" y="30603"/>
                  </a:lnTo>
                  <a:lnTo>
                    <a:pt x="32166" y="27441"/>
                  </a:lnTo>
                  <a:lnTo>
                    <a:pt x="35873" y="22353"/>
                  </a:lnTo>
                  <a:lnTo>
                    <a:pt x="40816" y="16065"/>
                  </a:lnTo>
                  <a:lnTo>
                    <a:pt x="43942" y="12503"/>
                  </a:lnTo>
                  <a:lnTo>
                    <a:pt x="45505" y="10977"/>
                  </a:lnTo>
                  <a:lnTo>
                    <a:pt x="45796" y="10722"/>
                  </a:lnTo>
                  <a:lnTo>
                    <a:pt x="46087" y="10431"/>
                  </a:lnTo>
                  <a:lnTo>
                    <a:pt x="36709" y="10431"/>
                  </a:lnTo>
                  <a:lnTo>
                    <a:pt x="36237" y="10213"/>
                  </a:lnTo>
                  <a:lnTo>
                    <a:pt x="35837" y="9850"/>
                  </a:lnTo>
                  <a:lnTo>
                    <a:pt x="35655" y="9341"/>
                  </a:lnTo>
                  <a:lnTo>
                    <a:pt x="35619" y="9087"/>
                  </a:lnTo>
                  <a:lnTo>
                    <a:pt x="35619" y="0"/>
                  </a:ln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4766420" y="3182159"/>
              <a:ext cx="1190415" cy="474920"/>
            </a:xfrm>
            <a:custGeom>
              <a:rect b="b" l="l" r="r" t="t"/>
              <a:pathLst>
                <a:path extrusionOk="0" h="21954" w="55029">
                  <a:moveTo>
                    <a:pt x="10468" y="1"/>
                  </a:moveTo>
                  <a:lnTo>
                    <a:pt x="10468" y="9087"/>
                  </a:lnTo>
                  <a:lnTo>
                    <a:pt x="10432" y="9342"/>
                  </a:lnTo>
                  <a:lnTo>
                    <a:pt x="10250" y="9850"/>
                  </a:lnTo>
                  <a:lnTo>
                    <a:pt x="9850" y="10214"/>
                  </a:lnTo>
                  <a:lnTo>
                    <a:pt x="9378" y="10432"/>
                  </a:lnTo>
                  <a:lnTo>
                    <a:pt x="1" y="10432"/>
                  </a:lnTo>
                  <a:lnTo>
                    <a:pt x="546" y="10941"/>
                  </a:lnTo>
                  <a:lnTo>
                    <a:pt x="837" y="11195"/>
                  </a:lnTo>
                  <a:lnTo>
                    <a:pt x="1127" y="11450"/>
                  </a:lnTo>
                  <a:lnTo>
                    <a:pt x="2618" y="12758"/>
                  </a:lnTo>
                  <a:lnTo>
                    <a:pt x="5671" y="15084"/>
                  </a:lnTo>
                  <a:lnTo>
                    <a:pt x="8760" y="17083"/>
                  </a:lnTo>
                  <a:lnTo>
                    <a:pt x="11922" y="18719"/>
                  </a:lnTo>
                  <a:lnTo>
                    <a:pt x="15157" y="19991"/>
                  </a:lnTo>
                  <a:lnTo>
                    <a:pt x="18501" y="20972"/>
                  </a:lnTo>
                  <a:lnTo>
                    <a:pt x="21954" y="21590"/>
                  </a:lnTo>
                  <a:lnTo>
                    <a:pt x="25552" y="21917"/>
                  </a:lnTo>
                  <a:lnTo>
                    <a:pt x="27369" y="21953"/>
                  </a:lnTo>
                  <a:lnTo>
                    <a:pt x="27514" y="21953"/>
                  </a:lnTo>
                  <a:lnTo>
                    <a:pt x="29441" y="21917"/>
                  </a:lnTo>
                  <a:lnTo>
                    <a:pt x="33293" y="21517"/>
                  </a:lnTo>
                  <a:lnTo>
                    <a:pt x="37037" y="20754"/>
                  </a:lnTo>
                  <a:lnTo>
                    <a:pt x="40672" y="19627"/>
                  </a:lnTo>
                  <a:lnTo>
                    <a:pt x="44161" y="18174"/>
                  </a:lnTo>
                  <a:lnTo>
                    <a:pt x="47505" y="16356"/>
                  </a:lnTo>
                  <a:lnTo>
                    <a:pt x="50667" y="14212"/>
                  </a:lnTo>
                  <a:lnTo>
                    <a:pt x="53647" y="11777"/>
                  </a:lnTo>
                  <a:lnTo>
                    <a:pt x="55028" y="10432"/>
                  </a:lnTo>
                  <a:lnTo>
                    <a:pt x="55028" y="1345"/>
                  </a:lnTo>
                  <a:lnTo>
                    <a:pt x="54992" y="1055"/>
                  </a:lnTo>
                  <a:lnTo>
                    <a:pt x="54810" y="582"/>
                  </a:lnTo>
                  <a:lnTo>
                    <a:pt x="54447" y="219"/>
                  </a:lnTo>
                  <a:lnTo>
                    <a:pt x="53938" y="1"/>
                  </a:lnTo>
                  <a:lnTo>
                    <a:pt x="44633" y="1"/>
                  </a:lnTo>
                  <a:lnTo>
                    <a:pt x="44561" y="37"/>
                  </a:lnTo>
                  <a:lnTo>
                    <a:pt x="43688" y="873"/>
                  </a:lnTo>
                  <a:lnTo>
                    <a:pt x="41871" y="2400"/>
                  </a:lnTo>
                  <a:lnTo>
                    <a:pt x="39908" y="3708"/>
                  </a:lnTo>
                  <a:lnTo>
                    <a:pt x="37837" y="4835"/>
                  </a:lnTo>
                  <a:lnTo>
                    <a:pt x="35656" y="5743"/>
                  </a:lnTo>
                  <a:lnTo>
                    <a:pt x="33402" y="6434"/>
                  </a:lnTo>
                  <a:lnTo>
                    <a:pt x="31076" y="6906"/>
                  </a:lnTo>
                  <a:lnTo>
                    <a:pt x="28714" y="7124"/>
                  </a:lnTo>
                  <a:lnTo>
                    <a:pt x="27514" y="7161"/>
                  </a:lnTo>
                  <a:lnTo>
                    <a:pt x="26206" y="7161"/>
                  </a:lnTo>
                  <a:lnTo>
                    <a:pt x="23916" y="6943"/>
                  </a:lnTo>
                  <a:lnTo>
                    <a:pt x="21735" y="6507"/>
                  </a:lnTo>
                  <a:lnTo>
                    <a:pt x="19664" y="5889"/>
                  </a:lnTo>
                  <a:lnTo>
                    <a:pt x="17628" y="5053"/>
                  </a:lnTo>
                  <a:lnTo>
                    <a:pt x="15702" y="4035"/>
                  </a:lnTo>
                  <a:lnTo>
                    <a:pt x="13812" y="2763"/>
                  </a:lnTo>
                  <a:lnTo>
                    <a:pt x="11922" y="1309"/>
                  </a:lnTo>
                  <a:lnTo>
                    <a:pt x="10977" y="473"/>
                  </a:lnTo>
                  <a:lnTo>
                    <a:pt x="10468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5731927" y="2217451"/>
              <a:ext cx="471762" cy="1190393"/>
            </a:xfrm>
            <a:custGeom>
              <a:rect b="b" l="l" r="r" t="t"/>
              <a:pathLst>
                <a:path extrusionOk="0" h="55028" w="21808">
                  <a:moveTo>
                    <a:pt x="1345" y="1"/>
                  </a:moveTo>
                  <a:lnTo>
                    <a:pt x="1054" y="37"/>
                  </a:lnTo>
                  <a:lnTo>
                    <a:pt x="582" y="219"/>
                  </a:lnTo>
                  <a:lnTo>
                    <a:pt x="218" y="618"/>
                  </a:lnTo>
                  <a:lnTo>
                    <a:pt x="0" y="1091"/>
                  </a:lnTo>
                  <a:lnTo>
                    <a:pt x="0" y="1382"/>
                  </a:lnTo>
                  <a:lnTo>
                    <a:pt x="0" y="10468"/>
                  </a:lnTo>
                  <a:lnTo>
                    <a:pt x="218" y="10723"/>
                  </a:lnTo>
                  <a:lnTo>
                    <a:pt x="473" y="10977"/>
                  </a:lnTo>
                  <a:lnTo>
                    <a:pt x="1309" y="11849"/>
                  </a:lnTo>
                  <a:lnTo>
                    <a:pt x="2763" y="13776"/>
                  </a:lnTo>
                  <a:lnTo>
                    <a:pt x="3998" y="15775"/>
                  </a:lnTo>
                  <a:lnTo>
                    <a:pt x="5052" y="17846"/>
                  </a:lnTo>
                  <a:lnTo>
                    <a:pt x="5852" y="20027"/>
                  </a:lnTo>
                  <a:lnTo>
                    <a:pt x="6470" y="22208"/>
                  </a:lnTo>
                  <a:lnTo>
                    <a:pt x="6870" y="24461"/>
                  </a:lnTo>
                  <a:lnTo>
                    <a:pt x="7051" y="26751"/>
                  </a:lnTo>
                  <a:lnTo>
                    <a:pt x="7015" y="29004"/>
                  </a:lnTo>
                  <a:lnTo>
                    <a:pt x="6761" y="31258"/>
                  </a:lnTo>
                  <a:lnTo>
                    <a:pt x="6288" y="33511"/>
                  </a:lnTo>
                  <a:lnTo>
                    <a:pt x="5634" y="35692"/>
                  </a:lnTo>
                  <a:lnTo>
                    <a:pt x="4762" y="37836"/>
                  </a:lnTo>
                  <a:lnTo>
                    <a:pt x="3671" y="39872"/>
                  </a:lnTo>
                  <a:lnTo>
                    <a:pt x="2363" y="41834"/>
                  </a:lnTo>
                  <a:lnTo>
                    <a:pt x="836" y="43688"/>
                  </a:lnTo>
                  <a:lnTo>
                    <a:pt x="0" y="44597"/>
                  </a:lnTo>
                  <a:lnTo>
                    <a:pt x="9341" y="44597"/>
                  </a:lnTo>
                  <a:lnTo>
                    <a:pt x="9850" y="44815"/>
                  </a:lnTo>
                  <a:lnTo>
                    <a:pt x="10213" y="45178"/>
                  </a:lnTo>
                  <a:lnTo>
                    <a:pt x="10432" y="45651"/>
                  </a:lnTo>
                  <a:lnTo>
                    <a:pt x="10432" y="45941"/>
                  </a:lnTo>
                  <a:lnTo>
                    <a:pt x="10432" y="55028"/>
                  </a:lnTo>
                  <a:lnTo>
                    <a:pt x="11776" y="53647"/>
                  </a:lnTo>
                  <a:lnTo>
                    <a:pt x="14211" y="50666"/>
                  </a:lnTo>
                  <a:lnTo>
                    <a:pt x="16320" y="47504"/>
                  </a:lnTo>
                  <a:lnTo>
                    <a:pt x="18100" y="44124"/>
                  </a:lnTo>
                  <a:lnTo>
                    <a:pt x="19554" y="40635"/>
                  </a:lnTo>
                  <a:lnTo>
                    <a:pt x="20645" y="37000"/>
                  </a:lnTo>
                  <a:lnTo>
                    <a:pt x="21372" y="33257"/>
                  </a:lnTo>
                  <a:lnTo>
                    <a:pt x="21771" y="29441"/>
                  </a:lnTo>
                  <a:lnTo>
                    <a:pt x="21808" y="27514"/>
                  </a:lnTo>
                  <a:lnTo>
                    <a:pt x="21771" y="25588"/>
                  </a:lnTo>
                  <a:lnTo>
                    <a:pt x="21372" y="21772"/>
                  </a:lnTo>
                  <a:lnTo>
                    <a:pt x="20645" y="18028"/>
                  </a:lnTo>
                  <a:lnTo>
                    <a:pt x="19554" y="14393"/>
                  </a:lnTo>
                  <a:lnTo>
                    <a:pt x="18100" y="10868"/>
                  </a:lnTo>
                  <a:lnTo>
                    <a:pt x="16320" y="7524"/>
                  </a:lnTo>
                  <a:lnTo>
                    <a:pt x="14211" y="4362"/>
                  </a:lnTo>
                  <a:lnTo>
                    <a:pt x="11776" y="1382"/>
                  </a:lnTo>
                  <a:lnTo>
                    <a:pt x="10432" y="1"/>
                  </a:lnTo>
                  <a:close/>
                </a:path>
              </a:pathLst>
            </a:custGeom>
            <a:solidFill>
              <a:srgbClr val="F376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4767220" y="1968226"/>
              <a:ext cx="1189614" cy="475699"/>
            </a:xfrm>
            <a:custGeom>
              <a:rect b="b" l="l" r="r" t="t"/>
              <a:pathLst>
                <a:path extrusionOk="0" h="21990" w="54992">
                  <a:moveTo>
                    <a:pt x="27368" y="0"/>
                  </a:moveTo>
                  <a:lnTo>
                    <a:pt x="25515" y="36"/>
                  </a:lnTo>
                  <a:lnTo>
                    <a:pt x="21917" y="363"/>
                  </a:lnTo>
                  <a:lnTo>
                    <a:pt x="18464" y="981"/>
                  </a:lnTo>
                  <a:lnTo>
                    <a:pt x="15120" y="1963"/>
                  </a:lnTo>
                  <a:lnTo>
                    <a:pt x="11885" y="3235"/>
                  </a:lnTo>
                  <a:lnTo>
                    <a:pt x="8723" y="4870"/>
                  </a:lnTo>
                  <a:lnTo>
                    <a:pt x="5634" y="6869"/>
                  </a:lnTo>
                  <a:lnTo>
                    <a:pt x="2581" y="9195"/>
                  </a:lnTo>
                  <a:lnTo>
                    <a:pt x="1090" y="10504"/>
                  </a:lnTo>
                  <a:lnTo>
                    <a:pt x="545" y="11013"/>
                  </a:lnTo>
                  <a:lnTo>
                    <a:pt x="0" y="11522"/>
                  </a:lnTo>
                  <a:lnTo>
                    <a:pt x="0" y="20608"/>
                  </a:lnTo>
                  <a:lnTo>
                    <a:pt x="0" y="20899"/>
                  </a:lnTo>
                  <a:lnTo>
                    <a:pt x="218" y="21371"/>
                  </a:lnTo>
                  <a:lnTo>
                    <a:pt x="582" y="21735"/>
                  </a:lnTo>
                  <a:lnTo>
                    <a:pt x="1054" y="21953"/>
                  </a:lnTo>
                  <a:lnTo>
                    <a:pt x="10431" y="21953"/>
                  </a:lnTo>
                  <a:lnTo>
                    <a:pt x="11413" y="21081"/>
                  </a:lnTo>
                  <a:lnTo>
                    <a:pt x="13339" y="19518"/>
                  </a:lnTo>
                  <a:lnTo>
                    <a:pt x="15302" y="18173"/>
                  </a:lnTo>
                  <a:lnTo>
                    <a:pt x="17301" y="17046"/>
                  </a:lnTo>
                  <a:lnTo>
                    <a:pt x="19372" y="16137"/>
                  </a:lnTo>
                  <a:lnTo>
                    <a:pt x="21517" y="15483"/>
                  </a:lnTo>
                  <a:lnTo>
                    <a:pt x="23770" y="15047"/>
                  </a:lnTo>
                  <a:lnTo>
                    <a:pt x="26133" y="14829"/>
                  </a:lnTo>
                  <a:lnTo>
                    <a:pt x="27368" y="14793"/>
                  </a:lnTo>
                  <a:lnTo>
                    <a:pt x="27514" y="14793"/>
                  </a:lnTo>
                  <a:lnTo>
                    <a:pt x="28713" y="14829"/>
                  </a:lnTo>
                  <a:lnTo>
                    <a:pt x="31076" y="15083"/>
                  </a:lnTo>
                  <a:lnTo>
                    <a:pt x="33402" y="15556"/>
                  </a:lnTo>
                  <a:lnTo>
                    <a:pt x="35655" y="16247"/>
                  </a:lnTo>
                  <a:lnTo>
                    <a:pt x="37800" y="17155"/>
                  </a:lnTo>
                  <a:lnTo>
                    <a:pt x="39908" y="18282"/>
                  </a:lnTo>
                  <a:lnTo>
                    <a:pt x="41870" y="19627"/>
                  </a:lnTo>
                  <a:lnTo>
                    <a:pt x="43688" y="21153"/>
                  </a:lnTo>
                  <a:lnTo>
                    <a:pt x="44560" y="21989"/>
                  </a:lnTo>
                  <a:lnTo>
                    <a:pt x="44560" y="12903"/>
                  </a:lnTo>
                  <a:lnTo>
                    <a:pt x="44560" y="12612"/>
                  </a:lnTo>
                  <a:lnTo>
                    <a:pt x="44778" y="12139"/>
                  </a:lnTo>
                  <a:lnTo>
                    <a:pt x="45141" y="11740"/>
                  </a:lnTo>
                  <a:lnTo>
                    <a:pt x="45614" y="11558"/>
                  </a:lnTo>
                  <a:lnTo>
                    <a:pt x="45905" y="11522"/>
                  </a:lnTo>
                  <a:lnTo>
                    <a:pt x="54991" y="11522"/>
                  </a:lnTo>
                  <a:lnTo>
                    <a:pt x="53610" y="10177"/>
                  </a:lnTo>
                  <a:lnTo>
                    <a:pt x="50666" y="7742"/>
                  </a:lnTo>
                  <a:lnTo>
                    <a:pt x="47468" y="5597"/>
                  </a:lnTo>
                  <a:lnTo>
                    <a:pt x="44124" y="3780"/>
                  </a:lnTo>
                  <a:lnTo>
                    <a:pt x="40635" y="2326"/>
                  </a:lnTo>
                  <a:lnTo>
                    <a:pt x="37000" y="1199"/>
                  </a:lnTo>
                  <a:lnTo>
                    <a:pt x="33256" y="436"/>
                  </a:lnTo>
                  <a:lnTo>
                    <a:pt x="29440" y="36"/>
                  </a:lnTo>
                  <a:lnTo>
                    <a:pt x="27477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031997" y="3179801"/>
              <a:ext cx="1189614" cy="476499"/>
            </a:xfrm>
            <a:custGeom>
              <a:rect b="b" l="l" r="r" t="t"/>
              <a:pathLst>
                <a:path extrusionOk="0" h="22027" w="54992">
                  <a:moveTo>
                    <a:pt x="44524" y="1"/>
                  </a:moveTo>
                  <a:lnTo>
                    <a:pt x="43579" y="909"/>
                  </a:lnTo>
                  <a:lnTo>
                    <a:pt x="41616" y="2472"/>
                  </a:lnTo>
                  <a:lnTo>
                    <a:pt x="39653" y="3853"/>
                  </a:lnTo>
                  <a:lnTo>
                    <a:pt x="37654" y="4980"/>
                  </a:lnTo>
                  <a:lnTo>
                    <a:pt x="35583" y="5889"/>
                  </a:lnTo>
                  <a:lnTo>
                    <a:pt x="33438" y="6579"/>
                  </a:lnTo>
                  <a:lnTo>
                    <a:pt x="31185" y="7015"/>
                  </a:lnTo>
                  <a:lnTo>
                    <a:pt x="28822" y="7233"/>
                  </a:lnTo>
                  <a:lnTo>
                    <a:pt x="27586" y="7270"/>
                  </a:lnTo>
                  <a:lnTo>
                    <a:pt x="26423" y="7270"/>
                  </a:lnTo>
                  <a:lnTo>
                    <a:pt x="24134" y="7052"/>
                  </a:lnTo>
                  <a:lnTo>
                    <a:pt x="21917" y="6616"/>
                  </a:lnTo>
                  <a:lnTo>
                    <a:pt x="19736" y="5961"/>
                  </a:lnTo>
                  <a:lnTo>
                    <a:pt x="17628" y="5125"/>
                  </a:lnTo>
                  <a:lnTo>
                    <a:pt x="15592" y="4108"/>
                  </a:lnTo>
                  <a:lnTo>
                    <a:pt x="13702" y="2908"/>
                  </a:lnTo>
                  <a:lnTo>
                    <a:pt x="11885" y="1491"/>
                  </a:lnTo>
                  <a:lnTo>
                    <a:pt x="11013" y="728"/>
                  </a:lnTo>
                  <a:lnTo>
                    <a:pt x="10722" y="437"/>
                  </a:lnTo>
                  <a:lnTo>
                    <a:pt x="10431" y="146"/>
                  </a:lnTo>
                  <a:lnTo>
                    <a:pt x="1345" y="146"/>
                  </a:lnTo>
                  <a:lnTo>
                    <a:pt x="1090" y="182"/>
                  </a:lnTo>
                  <a:lnTo>
                    <a:pt x="582" y="364"/>
                  </a:lnTo>
                  <a:lnTo>
                    <a:pt x="218" y="764"/>
                  </a:lnTo>
                  <a:lnTo>
                    <a:pt x="0" y="1236"/>
                  </a:lnTo>
                  <a:lnTo>
                    <a:pt x="0" y="1527"/>
                  </a:lnTo>
                  <a:lnTo>
                    <a:pt x="0" y="10614"/>
                  </a:lnTo>
                  <a:lnTo>
                    <a:pt x="291" y="10904"/>
                  </a:lnTo>
                  <a:lnTo>
                    <a:pt x="582" y="11195"/>
                  </a:lnTo>
                  <a:lnTo>
                    <a:pt x="1963" y="12467"/>
                  </a:lnTo>
                  <a:lnTo>
                    <a:pt x="4870" y="14793"/>
                  </a:lnTo>
                  <a:lnTo>
                    <a:pt x="8033" y="16829"/>
                  </a:lnTo>
                  <a:lnTo>
                    <a:pt x="11304" y="18501"/>
                  </a:lnTo>
                  <a:lnTo>
                    <a:pt x="14756" y="19882"/>
                  </a:lnTo>
                  <a:lnTo>
                    <a:pt x="18318" y="20936"/>
                  </a:lnTo>
                  <a:lnTo>
                    <a:pt x="21953" y="21663"/>
                  </a:lnTo>
                  <a:lnTo>
                    <a:pt x="25697" y="21990"/>
                  </a:lnTo>
                  <a:lnTo>
                    <a:pt x="27586" y="22026"/>
                  </a:lnTo>
                  <a:lnTo>
                    <a:pt x="29404" y="21990"/>
                  </a:lnTo>
                  <a:lnTo>
                    <a:pt x="33002" y="21699"/>
                  </a:lnTo>
                  <a:lnTo>
                    <a:pt x="36455" y="21045"/>
                  </a:lnTo>
                  <a:lnTo>
                    <a:pt x="39799" y="20100"/>
                  </a:lnTo>
                  <a:lnTo>
                    <a:pt x="43033" y="18791"/>
                  </a:lnTo>
                  <a:lnTo>
                    <a:pt x="46196" y="17156"/>
                  </a:lnTo>
                  <a:lnTo>
                    <a:pt x="49285" y="15193"/>
                  </a:lnTo>
                  <a:lnTo>
                    <a:pt x="52338" y="12867"/>
                  </a:lnTo>
                  <a:lnTo>
                    <a:pt x="53828" y="11559"/>
                  </a:lnTo>
                  <a:lnTo>
                    <a:pt x="54446" y="11013"/>
                  </a:lnTo>
                  <a:lnTo>
                    <a:pt x="54991" y="10468"/>
                  </a:lnTo>
                  <a:lnTo>
                    <a:pt x="45905" y="10468"/>
                  </a:lnTo>
                  <a:lnTo>
                    <a:pt x="45614" y="10432"/>
                  </a:lnTo>
                  <a:lnTo>
                    <a:pt x="45141" y="10214"/>
                  </a:lnTo>
                  <a:lnTo>
                    <a:pt x="44742" y="9850"/>
                  </a:lnTo>
                  <a:lnTo>
                    <a:pt x="44560" y="9378"/>
                  </a:lnTo>
                  <a:lnTo>
                    <a:pt x="44524" y="9087"/>
                  </a:lnTo>
                  <a:lnTo>
                    <a:pt x="44524" y="1"/>
                  </a:lnTo>
                  <a:close/>
                </a:path>
              </a:pathLst>
            </a:custGeom>
            <a:solidFill>
              <a:srgbClr val="90A8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995904" y="2218229"/>
              <a:ext cx="996999" cy="1189614"/>
            </a:xfrm>
            <a:custGeom>
              <a:rect b="b" l="l" r="r" t="t"/>
              <a:pathLst>
                <a:path extrusionOk="0" h="54992" w="46088">
                  <a:moveTo>
                    <a:pt x="10432" y="1"/>
                  </a:moveTo>
                  <a:lnTo>
                    <a:pt x="10432" y="9087"/>
                  </a:lnTo>
                  <a:lnTo>
                    <a:pt x="10432" y="9378"/>
                  </a:lnTo>
                  <a:lnTo>
                    <a:pt x="10214" y="9851"/>
                  </a:lnTo>
                  <a:lnTo>
                    <a:pt x="9851" y="10250"/>
                  </a:lnTo>
                  <a:lnTo>
                    <a:pt x="9342" y="10432"/>
                  </a:lnTo>
                  <a:lnTo>
                    <a:pt x="9087" y="10468"/>
                  </a:lnTo>
                  <a:lnTo>
                    <a:pt x="1" y="10468"/>
                  </a:lnTo>
                  <a:lnTo>
                    <a:pt x="582" y="11014"/>
                  </a:lnTo>
                  <a:lnTo>
                    <a:pt x="2109" y="12540"/>
                  </a:lnTo>
                  <a:lnTo>
                    <a:pt x="5235" y="16066"/>
                  </a:lnTo>
                  <a:lnTo>
                    <a:pt x="10214" y="22390"/>
                  </a:lnTo>
                  <a:lnTo>
                    <a:pt x="13921" y="27442"/>
                  </a:lnTo>
                  <a:lnTo>
                    <a:pt x="16175" y="30640"/>
                  </a:lnTo>
                  <a:lnTo>
                    <a:pt x="17810" y="32894"/>
                  </a:lnTo>
                  <a:lnTo>
                    <a:pt x="20427" y="36601"/>
                  </a:lnTo>
                  <a:lnTo>
                    <a:pt x="23008" y="40090"/>
                  </a:lnTo>
                  <a:lnTo>
                    <a:pt x="26134" y="44270"/>
                  </a:lnTo>
                  <a:lnTo>
                    <a:pt x="30786" y="49940"/>
                  </a:lnTo>
                  <a:lnTo>
                    <a:pt x="33984" y="53393"/>
                  </a:lnTo>
                  <a:lnTo>
                    <a:pt x="35620" y="54992"/>
                  </a:lnTo>
                  <a:lnTo>
                    <a:pt x="44706" y="54992"/>
                  </a:lnTo>
                  <a:lnTo>
                    <a:pt x="44997" y="54956"/>
                  </a:lnTo>
                  <a:lnTo>
                    <a:pt x="45469" y="54737"/>
                  </a:lnTo>
                  <a:lnTo>
                    <a:pt x="45869" y="54374"/>
                  </a:lnTo>
                  <a:lnTo>
                    <a:pt x="46051" y="53902"/>
                  </a:lnTo>
                  <a:lnTo>
                    <a:pt x="46087" y="53611"/>
                  </a:lnTo>
                  <a:lnTo>
                    <a:pt x="46087" y="44524"/>
                  </a:lnTo>
                  <a:lnTo>
                    <a:pt x="44488" y="42998"/>
                  </a:lnTo>
                  <a:lnTo>
                    <a:pt x="41181" y="39363"/>
                  </a:lnTo>
                  <a:lnTo>
                    <a:pt x="35983" y="32821"/>
                  </a:lnTo>
                  <a:lnTo>
                    <a:pt x="32094" y="27478"/>
                  </a:lnTo>
                  <a:lnTo>
                    <a:pt x="30967" y="25915"/>
                  </a:lnTo>
                  <a:lnTo>
                    <a:pt x="29841" y="24280"/>
                  </a:lnTo>
                  <a:lnTo>
                    <a:pt x="28205" y="22026"/>
                  </a:lnTo>
                  <a:lnTo>
                    <a:pt x="25552" y="18319"/>
                  </a:lnTo>
                  <a:lnTo>
                    <a:pt x="23008" y="14830"/>
                  </a:lnTo>
                  <a:lnTo>
                    <a:pt x="20027" y="10868"/>
                  </a:lnTo>
                  <a:lnTo>
                    <a:pt x="15593" y="5416"/>
                  </a:lnTo>
                  <a:lnTo>
                    <a:pt x="12577" y="2109"/>
                  </a:lnTo>
                  <a:lnTo>
                    <a:pt x="11050" y="582"/>
                  </a:lnTo>
                  <a:lnTo>
                    <a:pt x="10432" y="1"/>
                  </a:lnTo>
                  <a:close/>
                </a:path>
              </a:pathLst>
            </a:custGeom>
            <a:solidFill>
              <a:srgbClr val="B335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4098917" y="2322021"/>
              <a:ext cx="93582" cy="93582"/>
            </a:xfrm>
            <a:custGeom>
              <a:rect b="b" l="l" r="r" t="t"/>
              <a:pathLst>
                <a:path extrusionOk="0" h="4326" w="4326">
                  <a:moveTo>
                    <a:pt x="3853" y="1"/>
                  </a:moveTo>
                  <a:lnTo>
                    <a:pt x="3635" y="146"/>
                  </a:lnTo>
                  <a:lnTo>
                    <a:pt x="146" y="3635"/>
                  </a:lnTo>
                  <a:lnTo>
                    <a:pt x="0" y="3853"/>
                  </a:lnTo>
                  <a:lnTo>
                    <a:pt x="182" y="4253"/>
                  </a:lnTo>
                  <a:lnTo>
                    <a:pt x="436" y="4326"/>
                  </a:lnTo>
                  <a:lnTo>
                    <a:pt x="3926" y="4326"/>
                  </a:lnTo>
                  <a:lnTo>
                    <a:pt x="4071" y="4289"/>
                  </a:lnTo>
                  <a:lnTo>
                    <a:pt x="4289" y="4071"/>
                  </a:lnTo>
                  <a:lnTo>
                    <a:pt x="4325" y="3926"/>
                  </a:lnTo>
                  <a:lnTo>
                    <a:pt x="4325" y="437"/>
                  </a:lnTo>
                  <a:lnTo>
                    <a:pt x="4253" y="182"/>
                  </a:lnTo>
                  <a:lnTo>
                    <a:pt x="38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4870211" y="3285150"/>
              <a:ext cx="92803" cy="92803"/>
            </a:xfrm>
            <a:custGeom>
              <a:rect b="b" l="l" r="r" t="t"/>
              <a:pathLst>
                <a:path extrusionOk="0" h="4290" w="4290">
                  <a:moveTo>
                    <a:pt x="3817" y="1"/>
                  </a:moveTo>
                  <a:lnTo>
                    <a:pt x="3635" y="146"/>
                  </a:lnTo>
                  <a:lnTo>
                    <a:pt x="146" y="3599"/>
                  </a:lnTo>
                  <a:lnTo>
                    <a:pt x="0" y="3817"/>
                  </a:lnTo>
                  <a:lnTo>
                    <a:pt x="182" y="4253"/>
                  </a:lnTo>
                  <a:lnTo>
                    <a:pt x="437" y="4290"/>
                  </a:lnTo>
                  <a:lnTo>
                    <a:pt x="4071" y="4290"/>
                  </a:lnTo>
                  <a:lnTo>
                    <a:pt x="4289" y="4035"/>
                  </a:lnTo>
                  <a:lnTo>
                    <a:pt x="4289" y="3890"/>
                  </a:lnTo>
                  <a:lnTo>
                    <a:pt x="4289" y="401"/>
                  </a:lnTo>
                  <a:lnTo>
                    <a:pt x="4253" y="146"/>
                  </a:lnTo>
                  <a:lnTo>
                    <a:pt x="3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5834139" y="3210475"/>
              <a:ext cx="93582" cy="93582"/>
            </a:xfrm>
            <a:custGeom>
              <a:rect b="b" l="l" r="r" t="t"/>
              <a:pathLst>
                <a:path extrusionOk="0" h="4326" w="4326">
                  <a:moveTo>
                    <a:pt x="436" y="0"/>
                  </a:moveTo>
                  <a:lnTo>
                    <a:pt x="182" y="73"/>
                  </a:lnTo>
                  <a:lnTo>
                    <a:pt x="0" y="509"/>
                  </a:lnTo>
                  <a:lnTo>
                    <a:pt x="146" y="691"/>
                  </a:lnTo>
                  <a:lnTo>
                    <a:pt x="3635" y="4180"/>
                  </a:lnTo>
                  <a:lnTo>
                    <a:pt x="3853" y="4325"/>
                  </a:lnTo>
                  <a:lnTo>
                    <a:pt x="4253" y="4144"/>
                  </a:lnTo>
                  <a:lnTo>
                    <a:pt x="4325" y="3889"/>
                  </a:lnTo>
                  <a:lnTo>
                    <a:pt x="4325" y="436"/>
                  </a:lnTo>
                  <a:lnTo>
                    <a:pt x="4289" y="255"/>
                  </a:lnTo>
                  <a:lnTo>
                    <a:pt x="4071" y="36"/>
                  </a:lnTo>
                  <a:lnTo>
                    <a:pt x="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5761022" y="2247325"/>
              <a:ext cx="92782" cy="92803"/>
            </a:xfrm>
            <a:custGeom>
              <a:rect b="b" l="l" r="r" t="t"/>
              <a:pathLst>
                <a:path extrusionOk="0" h="4290" w="4289">
                  <a:moveTo>
                    <a:pt x="400" y="1"/>
                  </a:moveTo>
                  <a:lnTo>
                    <a:pt x="218" y="37"/>
                  </a:lnTo>
                  <a:lnTo>
                    <a:pt x="0" y="255"/>
                  </a:lnTo>
                  <a:lnTo>
                    <a:pt x="0" y="401"/>
                  </a:lnTo>
                  <a:lnTo>
                    <a:pt x="0" y="3890"/>
                  </a:lnTo>
                  <a:lnTo>
                    <a:pt x="36" y="4108"/>
                  </a:lnTo>
                  <a:lnTo>
                    <a:pt x="473" y="4290"/>
                  </a:lnTo>
                  <a:lnTo>
                    <a:pt x="654" y="4180"/>
                  </a:lnTo>
                  <a:lnTo>
                    <a:pt x="4143" y="691"/>
                  </a:lnTo>
                  <a:lnTo>
                    <a:pt x="4289" y="473"/>
                  </a:lnTo>
                  <a:lnTo>
                    <a:pt x="4107" y="37"/>
                  </a:lnTo>
                  <a:lnTo>
                    <a:pt x="38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4797094" y="2319663"/>
              <a:ext cx="92803" cy="92803"/>
            </a:xfrm>
            <a:custGeom>
              <a:rect b="b" l="l" r="r" t="t"/>
              <a:pathLst>
                <a:path extrusionOk="0" h="4290" w="4290">
                  <a:moveTo>
                    <a:pt x="473" y="1"/>
                  </a:moveTo>
                  <a:lnTo>
                    <a:pt x="37" y="182"/>
                  </a:lnTo>
                  <a:lnTo>
                    <a:pt x="0" y="437"/>
                  </a:lnTo>
                  <a:lnTo>
                    <a:pt x="0" y="3890"/>
                  </a:lnTo>
                  <a:lnTo>
                    <a:pt x="0" y="4071"/>
                  </a:lnTo>
                  <a:lnTo>
                    <a:pt x="218" y="4289"/>
                  </a:lnTo>
                  <a:lnTo>
                    <a:pt x="3889" y="4289"/>
                  </a:lnTo>
                  <a:lnTo>
                    <a:pt x="4107" y="4253"/>
                  </a:lnTo>
                  <a:lnTo>
                    <a:pt x="4289" y="3817"/>
                  </a:lnTo>
                  <a:lnTo>
                    <a:pt x="4180" y="3635"/>
                  </a:lnTo>
                  <a:lnTo>
                    <a:pt x="691" y="146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4025800" y="3282792"/>
              <a:ext cx="93582" cy="93604"/>
            </a:xfrm>
            <a:custGeom>
              <a:rect b="b" l="l" r="r" t="t"/>
              <a:pathLst>
                <a:path extrusionOk="0" h="4327" w="4326">
                  <a:moveTo>
                    <a:pt x="509" y="1"/>
                  </a:moveTo>
                  <a:lnTo>
                    <a:pt x="73" y="183"/>
                  </a:lnTo>
                  <a:lnTo>
                    <a:pt x="0" y="437"/>
                  </a:lnTo>
                  <a:lnTo>
                    <a:pt x="0" y="3926"/>
                  </a:lnTo>
                  <a:lnTo>
                    <a:pt x="36" y="4072"/>
                  </a:lnTo>
                  <a:lnTo>
                    <a:pt x="255" y="4290"/>
                  </a:lnTo>
                  <a:lnTo>
                    <a:pt x="400" y="4326"/>
                  </a:lnTo>
                  <a:lnTo>
                    <a:pt x="3889" y="4326"/>
                  </a:lnTo>
                  <a:lnTo>
                    <a:pt x="4143" y="4290"/>
                  </a:lnTo>
                  <a:lnTo>
                    <a:pt x="4325" y="3854"/>
                  </a:lnTo>
                  <a:lnTo>
                    <a:pt x="4180" y="3636"/>
                  </a:lnTo>
                  <a:lnTo>
                    <a:pt x="727" y="183"/>
                  </a:lnTo>
                  <a:lnTo>
                    <a:pt x="5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061071" y="3212833"/>
              <a:ext cx="92803" cy="92782"/>
            </a:xfrm>
            <a:custGeom>
              <a:rect b="b" l="l" r="r" t="t"/>
              <a:pathLst>
                <a:path extrusionOk="0" h="4289" w="4290">
                  <a:moveTo>
                    <a:pt x="255" y="0"/>
                  </a:moveTo>
                  <a:lnTo>
                    <a:pt x="1" y="218"/>
                  </a:lnTo>
                  <a:lnTo>
                    <a:pt x="1" y="400"/>
                  </a:lnTo>
                  <a:lnTo>
                    <a:pt x="1" y="3889"/>
                  </a:lnTo>
                  <a:lnTo>
                    <a:pt x="37" y="4107"/>
                  </a:lnTo>
                  <a:lnTo>
                    <a:pt x="473" y="4289"/>
                  </a:lnTo>
                  <a:lnTo>
                    <a:pt x="691" y="4144"/>
                  </a:lnTo>
                  <a:lnTo>
                    <a:pt x="4181" y="691"/>
                  </a:lnTo>
                  <a:lnTo>
                    <a:pt x="4290" y="473"/>
                  </a:lnTo>
                  <a:lnTo>
                    <a:pt x="4144" y="3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134988" y="2245767"/>
              <a:ext cx="92803" cy="93582"/>
            </a:xfrm>
            <a:custGeom>
              <a:rect b="b" l="l" r="r" t="t"/>
              <a:pathLst>
                <a:path extrusionOk="0" h="4326" w="4290">
                  <a:moveTo>
                    <a:pt x="437" y="0"/>
                  </a:moveTo>
                  <a:lnTo>
                    <a:pt x="182" y="73"/>
                  </a:lnTo>
                  <a:lnTo>
                    <a:pt x="0" y="473"/>
                  </a:lnTo>
                  <a:lnTo>
                    <a:pt x="146" y="691"/>
                  </a:lnTo>
                  <a:lnTo>
                    <a:pt x="3599" y="4180"/>
                  </a:lnTo>
                  <a:lnTo>
                    <a:pt x="3817" y="4325"/>
                  </a:lnTo>
                  <a:lnTo>
                    <a:pt x="4253" y="4143"/>
                  </a:lnTo>
                  <a:lnTo>
                    <a:pt x="4289" y="3889"/>
                  </a:lnTo>
                  <a:lnTo>
                    <a:pt x="4289" y="400"/>
                  </a:lnTo>
                  <a:lnTo>
                    <a:pt x="4289" y="254"/>
                  </a:lnTo>
                  <a:lnTo>
                    <a:pt x="4071" y="36"/>
                  </a:lnTo>
                  <a:lnTo>
                    <a:pt x="3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32"/>
          <p:cNvSpPr txBox="1"/>
          <p:nvPr/>
        </p:nvSpPr>
        <p:spPr>
          <a:xfrm>
            <a:off x="6660079" y="2525573"/>
            <a:ext cx="14052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6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6660079" y="1205139"/>
            <a:ext cx="14052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6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1078713" y="1205139"/>
            <a:ext cx="14052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468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3791859" y="3870026"/>
            <a:ext cx="1405200" cy="1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6660079" y="3870026"/>
            <a:ext cx="14052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6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3791859" y="1205139"/>
            <a:ext cx="14052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1429979" y="2525573"/>
            <a:ext cx="10539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468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1429979" y="3870026"/>
            <a:ext cx="10539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468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Fira Sans"/>
                <a:ea typeface="Fira Sans"/>
                <a:cs typeface="Fira Sans"/>
                <a:sym typeface="Fira Sans"/>
              </a:rPr>
              <a:t>PLUTO</a:t>
            </a:r>
            <a:endParaRPr sz="10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9" name="Google Shape;319;p32"/>
          <p:cNvSpPr/>
          <p:nvPr/>
        </p:nvSpPr>
        <p:spPr>
          <a:xfrm rot="-2700000">
            <a:off x="2134968" y="1191171"/>
            <a:ext cx="288242" cy="290661"/>
          </a:xfrm>
          <a:custGeom>
            <a:rect b="b" l="l" r="r" t="t"/>
            <a:pathLst>
              <a:path extrusionOk="0" h="4326" w="4290">
                <a:moveTo>
                  <a:pt x="437" y="0"/>
                </a:moveTo>
                <a:lnTo>
                  <a:pt x="182" y="73"/>
                </a:lnTo>
                <a:lnTo>
                  <a:pt x="0" y="473"/>
                </a:lnTo>
                <a:lnTo>
                  <a:pt x="146" y="691"/>
                </a:lnTo>
                <a:lnTo>
                  <a:pt x="3599" y="4180"/>
                </a:lnTo>
                <a:lnTo>
                  <a:pt x="3817" y="4325"/>
                </a:lnTo>
                <a:lnTo>
                  <a:pt x="4253" y="4143"/>
                </a:lnTo>
                <a:lnTo>
                  <a:pt x="4289" y="3889"/>
                </a:lnTo>
                <a:lnTo>
                  <a:pt x="4289" y="400"/>
                </a:lnTo>
                <a:lnTo>
                  <a:pt x="4289" y="254"/>
                </a:lnTo>
                <a:lnTo>
                  <a:pt x="4071" y="36"/>
                </a:lnTo>
                <a:lnTo>
                  <a:pt x="3889" y="0"/>
                </a:lnTo>
                <a:close/>
              </a:path>
            </a:pathLst>
          </a:custGeom>
          <a:solidFill>
            <a:srgbClr val="FFE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 rot="-2700000">
            <a:off x="2134968" y="2519308"/>
            <a:ext cx="288242" cy="290661"/>
          </a:xfrm>
          <a:custGeom>
            <a:rect b="b" l="l" r="r" t="t"/>
            <a:pathLst>
              <a:path extrusionOk="0" h="4326" w="4290">
                <a:moveTo>
                  <a:pt x="437" y="0"/>
                </a:moveTo>
                <a:lnTo>
                  <a:pt x="182" y="73"/>
                </a:lnTo>
                <a:lnTo>
                  <a:pt x="0" y="473"/>
                </a:lnTo>
                <a:lnTo>
                  <a:pt x="146" y="691"/>
                </a:lnTo>
                <a:lnTo>
                  <a:pt x="3599" y="4180"/>
                </a:lnTo>
                <a:lnTo>
                  <a:pt x="3817" y="4325"/>
                </a:lnTo>
                <a:lnTo>
                  <a:pt x="4253" y="4143"/>
                </a:lnTo>
                <a:lnTo>
                  <a:pt x="4289" y="3889"/>
                </a:lnTo>
                <a:lnTo>
                  <a:pt x="4289" y="400"/>
                </a:lnTo>
                <a:lnTo>
                  <a:pt x="4289" y="254"/>
                </a:lnTo>
                <a:lnTo>
                  <a:pt x="4071" y="36"/>
                </a:lnTo>
                <a:lnTo>
                  <a:pt x="3889" y="0"/>
                </a:lnTo>
                <a:close/>
              </a:path>
            </a:pathLst>
          </a:custGeom>
          <a:solidFill>
            <a:srgbClr val="FFC4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 rot="-2700000">
            <a:off x="2134968" y="3889248"/>
            <a:ext cx="288242" cy="290661"/>
          </a:xfrm>
          <a:custGeom>
            <a:rect b="b" l="l" r="r" t="t"/>
            <a:pathLst>
              <a:path extrusionOk="0" h="4326" w="4290">
                <a:moveTo>
                  <a:pt x="437" y="0"/>
                </a:moveTo>
                <a:lnTo>
                  <a:pt x="182" y="73"/>
                </a:lnTo>
                <a:lnTo>
                  <a:pt x="0" y="473"/>
                </a:lnTo>
                <a:lnTo>
                  <a:pt x="146" y="691"/>
                </a:lnTo>
                <a:lnTo>
                  <a:pt x="3599" y="4180"/>
                </a:lnTo>
                <a:lnTo>
                  <a:pt x="3817" y="4325"/>
                </a:lnTo>
                <a:lnTo>
                  <a:pt x="4253" y="4143"/>
                </a:lnTo>
                <a:lnTo>
                  <a:pt x="4289" y="3889"/>
                </a:lnTo>
                <a:lnTo>
                  <a:pt x="4289" y="400"/>
                </a:lnTo>
                <a:lnTo>
                  <a:pt x="4289" y="254"/>
                </a:lnTo>
                <a:lnTo>
                  <a:pt x="4071" y="36"/>
                </a:lnTo>
                <a:lnTo>
                  <a:pt x="3889" y="0"/>
                </a:lnTo>
                <a:close/>
              </a:path>
            </a:pathLst>
          </a:custGeom>
          <a:solidFill>
            <a:srgbClr val="93AA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 rot="-2700000">
            <a:off x="6704956" y="1191171"/>
            <a:ext cx="288242" cy="290661"/>
          </a:xfrm>
          <a:custGeom>
            <a:rect b="b" l="l" r="r" t="t"/>
            <a:pathLst>
              <a:path extrusionOk="0" h="4326" w="4290">
                <a:moveTo>
                  <a:pt x="437" y="0"/>
                </a:moveTo>
                <a:lnTo>
                  <a:pt x="182" y="73"/>
                </a:lnTo>
                <a:lnTo>
                  <a:pt x="0" y="473"/>
                </a:lnTo>
                <a:lnTo>
                  <a:pt x="146" y="691"/>
                </a:lnTo>
                <a:lnTo>
                  <a:pt x="3599" y="4180"/>
                </a:lnTo>
                <a:lnTo>
                  <a:pt x="3817" y="4325"/>
                </a:lnTo>
                <a:lnTo>
                  <a:pt x="4253" y="4143"/>
                </a:lnTo>
                <a:lnTo>
                  <a:pt x="4289" y="3889"/>
                </a:lnTo>
                <a:lnTo>
                  <a:pt x="4289" y="400"/>
                </a:lnTo>
                <a:lnTo>
                  <a:pt x="4289" y="254"/>
                </a:lnTo>
                <a:lnTo>
                  <a:pt x="4071" y="36"/>
                </a:lnTo>
                <a:lnTo>
                  <a:pt x="3889" y="0"/>
                </a:lnTo>
                <a:close/>
              </a:path>
            </a:pathLst>
          </a:custGeom>
          <a:solidFill>
            <a:srgbClr val="2A57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 rot="-2700000">
            <a:off x="6704956" y="2519308"/>
            <a:ext cx="288242" cy="290661"/>
          </a:xfrm>
          <a:custGeom>
            <a:rect b="b" l="l" r="r" t="t"/>
            <a:pathLst>
              <a:path extrusionOk="0" h="4326" w="4290">
                <a:moveTo>
                  <a:pt x="437" y="0"/>
                </a:moveTo>
                <a:lnTo>
                  <a:pt x="182" y="73"/>
                </a:lnTo>
                <a:lnTo>
                  <a:pt x="0" y="473"/>
                </a:lnTo>
                <a:lnTo>
                  <a:pt x="146" y="691"/>
                </a:lnTo>
                <a:lnTo>
                  <a:pt x="3599" y="4180"/>
                </a:lnTo>
                <a:lnTo>
                  <a:pt x="3817" y="4325"/>
                </a:lnTo>
                <a:lnTo>
                  <a:pt x="4253" y="4143"/>
                </a:lnTo>
                <a:lnTo>
                  <a:pt x="4289" y="3889"/>
                </a:lnTo>
                <a:lnTo>
                  <a:pt x="4289" y="400"/>
                </a:lnTo>
                <a:lnTo>
                  <a:pt x="4289" y="254"/>
                </a:lnTo>
                <a:lnTo>
                  <a:pt x="4071" y="36"/>
                </a:lnTo>
                <a:lnTo>
                  <a:pt x="3889" y="0"/>
                </a:lnTo>
                <a:close/>
              </a:path>
            </a:pathLst>
          </a:custGeom>
          <a:solidFill>
            <a:srgbClr val="F9B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 rot="-2700000">
            <a:off x="6704956" y="3887907"/>
            <a:ext cx="288242" cy="290661"/>
          </a:xfrm>
          <a:custGeom>
            <a:rect b="b" l="l" r="r" t="t"/>
            <a:pathLst>
              <a:path extrusionOk="0" h="4326" w="4290">
                <a:moveTo>
                  <a:pt x="437" y="0"/>
                </a:moveTo>
                <a:lnTo>
                  <a:pt x="182" y="73"/>
                </a:lnTo>
                <a:lnTo>
                  <a:pt x="0" y="473"/>
                </a:lnTo>
                <a:lnTo>
                  <a:pt x="146" y="691"/>
                </a:lnTo>
                <a:lnTo>
                  <a:pt x="3599" y="4180"/>
                </a:lnTo>
                <a:lnTo>
                  <a:pt x="3817" y="4325"/>
                </a:lnTo>
                <a:lnTo>
                  <a:pt x="4253" y="4143"/>
                </a:lnTo>
                <a:lnTo>
                  <a:pt x="4289" y="3889"/>
                </a:lnTo>
                <a:lnTo>
                  <a:pt x="4289" y="400"/>
                </a:lnTo>
                <a:lnTo>
                  <a:pt x="4289" y="254"/>
                </a:lnTo>
                <a:lnTo>
                  <a:pt x="4071" y="36"/>
                </a:lnTo>
                <a:lnTo>
                  <a:pt x="3889" y="0"/>
                </a:lnTo>
                <a:close/>
              </a:path>
            </a:pathLst>
          </a:custGeom>
          <a:solidFill>
            <a:srgbClr val="F15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 rot="8100000">
            <a:off x="4349088" y="4402743"/>
            <a:ext cx="288242" cy="290661"/>
          </a:xfrm>
          <a:custGeom>
            <a:rect b="b" l="l" r="r" t="t"/>
            <a:pathLst>
              <a:path extrusionOk="0" h="4326" w="4290">
                <a:moveTo>
                  <a:pt x="437" y="0"/>
                </a:moveTo>
                <a:lnTo>
                  <a:pt x="182" y="73"/>
                </a:lnTo>
                <a:lnTo>
                  <a:pt x="0" y="473"/>
                </a:lnTo>
                <a:lnTo>
                  <a:pt x="146" y="691"/>
                </a:lnTo>
                <a:lnTo>
                  <a:pt x="3599" y="4180"/>
                </a:lnTo>
                <a:lnTo>
                  <a:pt x="3817" y="4325"/>
                </a:lnTo>
                <a:lnTo>
                  <a:pt x="4253" y="4143"/>
                </a:lnTo>
                <a:lnTo>
                  <a:pt x="4289" y="3889"/>
                </a:lnTo>
                <a:lnTo>
                  <a:pt x="4289" y="400"/>
                </a:lnTo>
                <a:lnTo>
                  <a:pt x="4289" y="254"/>
                </a:lnTo>
                <a:lnTo>
                  <a:pt x="4071" y="36"/>
                </a:lnTo>
                <a:lnTo>
                  <a:pt x="3889" y="0"/>
                </a:lnTo>
                <a:close/>
              </a:path>
            </a:pathLst>
          </a:custGeom>
          <a:solidFill>
            <a:srgbClr val="B335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 rot="-2700000">
            <a:off x="4350265" y="997048"/>
            <a:ext cx="288242" cy="290661"/>
          </a:xfrm>
          <a:custGeom>
            <a:rect b="b" l="l" r="r" t="t"/>
            <a:pathLst>
              <a:path extrusionOk="0" h="4326" w="4290">
                <a:moveTo>
                  <a:pt x="437" y="0"/>
                </a:moveTo>
                <a:lnTo>
                  <a:pt x="182" y="73"/>
                </a:lnTo>
                <a:lnTo>
                  <a:pt x="0" y="473"/>
                </a:lnTo>
                <a:lnTo>
                  <a:pt x="146" y="691"/>
                </a:lnTo>
                <a:lnTo>
                  <a:pt x="3599" y="4180"/>
                </a:lnTo>
                <a:lnTo>
                  <a:pt x="3817" y="4325"/>
                </a:lnTo>
                <a:lnTo>
                  <a:pt x="4253" y="4143"/>
                </a:lnTo>
                <a:lnTo>
                  <a:pt x="4289" y="3889"/>
                </a:lnTo>
                <a:lnTo>
                  <a:pt x="4289" y="400"/>
                </a:lnTo>
                <a:lnTo>
                  <a:pt x="4289" y="254"/>
                </a:lnTo>
                <a:lnTo>
                  <a:pt x="4071" y="36"/>
                </a:lnTo>
                <a:lnTo>
                  <a:pt x="3889" y="0"/>
                </a:lnTo>
                <a:close/>
              </a:path>
            </a:pathLst>
          </a:custGeom>
          <a:solidFill>
            <a:srgbClr val="4B7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/>
          <p:nvPr/>
        </p:nvSpPr>
        <p:spPr>
          <a:xfrm>
            <a:off x="3531950" y="2899200"/>
            <a:ext cx="1051320" cy="975273"/>
          </a:xfrm>
          <a:custGeom>
            <a:rect b="b" l="l" r="r" t="t"/>
            <a:pathLst>
              <a:path extrusionOk="0" h="45707" w="49271">
                <a:moveTo>
                  <a:pt x="39246" y="1"/>
                </a:moveTo>
                <a:lnTo>
                  <a:pt x="39124" y="92"/>
                </a:lnTo>
                <a:lnTo>
                  <a:pt x="39155" y="123"/>
                </a:lnTo>
                <a:lnTo>
                  <a:pt x="37144" y="3200"/>
                </a:lnTo>
                <a:lnTo>
                  <a:pt x="35133" y="6095"/>
                </a:lnTo>
                <a:lnTo>
                  <a:pt x="34371" y="7161"/>
                </a:lnTo>
                <a:lnTo>
                  <a:pt x="33091" y="8868"/>
                </a:lnTo>
                <a:lnTo>
                  <a:pt x="30501" y="12128"/>
                </a:lnTo>
                <a:lnTo>
                  <a:pt x="29221" y="13621"/>
                </a:lnTo>
                <a:lnTo>
                  <a:pt x="27728" y="15297"/>
                </a:lnTo>
                <a:lnTo>
                  <a:pt x="24834" y="18222"/>
                </a:lnTo>
                <a:lnTo>
                  <a:pt x="22091" y="20721"/>
                </a:lnTo>
                <a:lnTo>
                  <a:pt x="19501" y="22793"/>
                </a:lnTo>
                <a:lnTo>
                  <a:pt x="17064" y="24469"/>
                </a:lnTo>
                <a:lnTo>
                  <a:pt x="14809" y="25809"/>
                </a:lnTo>
                <a:lnTo>
                  <a:pt x="11792" y="27333"/>
                </a:lnTo>
                <a:lnTo>
                  <a:pt x="10086" y="27942"/>
                </a:lnTo>
                <a:lnTo>
                  <a:pt x="8898" y="28216"/>
                </a:lnTo>
                <a:lnTo>
                  <a:pt x="6491" y="28643"/>
                </a:lnTo>
                <a:lnTo>
                  <a:pt x="5272" y="28765"/>
                </a:lnTo>
                <a:lnTo>
                  <a:pt x="5272" y="28887"/>
                </a:lnTo>
                <a:lnTo>
                  <a:pt x="5272" y="32513"/>
                </a:lnTo>
                <a:lnTo>
                  <a:pt x="0" y="37723"/>
                </a:lnTo>
                <a:lnTo>
                  <a:pt x="5302" y="42903"/>
                </a:lnTo>
                <a:lnTo>
                  <a:pt x="5302" y="45706"/>
                </a:lnTo>
                <a:lnTo>
                  <a:pt x="7405" y="45554"/>
                </a:lnTo>
                <a:lnTo>
                  <a:pt x="11579" y="44945"/>
                </a:lnTo>
                <a:lnTo>
                  <a:pt x="13651" y="44487"/>
                </a:lnTo>
                <a:lnTo>
                  <a:pt x="13956" y="44487"/>
                </a:lnTo>
                <a:lnTo>
                  <a:pt x="15235" y="44061"/>
                </a:lnTo>
                <a:lnTo>
                  <a:pt x="16911" y="43482"/>
                </a:lnTo>
                <a:lnTo>
                  <a:pt x="20263" y="42050"/>
                </a:lnTo>
                <a:lnTo>
                  <a:pt x="23584" y="40313"/>
                </a:lnTo>
                <a:lnTo>
                  <a:pt x="26906" y="38302"/>
                </a:lnTo>
                <a:lnTo>
                  <a:pt x="30166" y="35956"/>
                </a:lnTo>
                <a:lnTo>
                  <a:pt x="33426" y="33305"/>
                </a:lnTo>
                <a:lnTo>
                  <a:pt x="36626" y="30380"/>
                </a:lnTo>
                <a:lnTo>
                  <a:pt x="39825" y="27150"/>
                </a:lnTo>
                <a:lnTo>
                  <a:pt x="41409" y="25413"/>
                </a:lnTo>
                <a:lnTo>
                  <a:pt x="41958" y="24773"/>
                </a:lnTo>
                <a:lnTo>
                  <a:pt x="42750" y="23859"/>
                </a:lnTo>
                <a:lnTo>
                  <a:pt x="43573" y="22884"/>
                </a:lnTo>
                <a:lnTo>
                  <a:pt x="45005" y="21117"/>
                </a:lnTo>
                <a:lnTo>
                  <a:pt x="47869" y="17369"/>
                </a:lnTo>
                <a:lnTo>
                  <a:pt x="49271" y="15419"/>
                </a:lnTo>
                <a:lnTo>
                  <a:pt x="48753" y="14718"/>
                </a:lnTo>
                <a:lnTo>
                  <a:pt x="48661" y="14566"/>
                </a:lnTo>
                <a:lnTo>
                  <a:pt x="48570" y="14444"/>
                </a:lnTo>
                <a:lnTo>
                  <a:pt x="48418" y="14200"/>
                </a:lnTo>
                <a:lnTo>
                  <a:pt x="48265" y="14017"/>
                </a:lnTo>
                <a:lnTo>
                  <a:pt x="46650" y="11702"/>
                </a:lnTo>
                <a:lnTo>
                  <a:pt x="43451" y="6826"/>
                </a:lnTo>
                <a:lnTo>
                  <a:pt x="41866" y="4297"/>
                </a:lnTo>
                <a:lnTo>
                  <a:pt x="39581" y="519"/>
                </a:lnTo>
                <a:lnTo>
                  <a:pt x="39490" y="367"/>
                </a:lnTo>
                <a:lnTo>
                  <a:pt x="39429" y="245"/>
                </a:lnTo>
                <a:lnTo>
                  <a:pt x="39368" y="184"/>
                </a:lnTo>
                <a:lnTo>
                  <a:pt x="39337" y="123"/>
                </a:lnTo>
                <a:lnTo>
                  <a:pt x="39277" y="31"/>
                </a:lnTo>
                <a:lnTo>
                  <a:pt x="39246" y="1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33"/>
          <p:cNvGrpSpPr/>
          <p:nvPr/>
        </p:nvGrpSpPr>
        <p:grpSpPr>
          <a:xfrm>
            <a:off x="2585956" y="1920714"/>
            <a:ext cx="3987499" cy="1955689"/>
            <a:chOff x="2585956" y="1920714"/>
            <a:chExt cx="3987499" cy="1955689"/>
          </a:xfrm>
        </p:grpSpPr>
        <p:sp>
          <p:nvSpPr>
            <p:cNvPr id="333" name="Google Shape;333;p33"/>
            <p:cNvSpPr/>
            <p:nvPr/>
          </p:nvSpPr>
          <p:spPr>
            <a:xfrm>
              <a:off x="2585956" y="1938915"/>
              <a:ext cx="1059129" cy="1937488"/>
            </a:xfrm>
            <a:custGeom>
              <a:rect b="b" l="l" r="r" t="t"/>
              <a:pathLst>
                <a:path extrusionOk="0" h="90802" w="49637">
                  <a:moveTo>
                    <a:pt x="46467" y="0"/>
                  </a:moveTo>
                  <a:lnTo>
                    <a:pt x="44030" y="61"/>
                  </a:lnTo>
                  <a:lnTo>
                    <a:pt x="39307" y="579"/>
                  </a:lnTo>
                  <a:lnTo>
                    <a:pt x="34767" y="1524"/>
                  </a:lnTo>
                  <a:lnTo>
                    <a:pt x="30379" y="2895"/>
                  </a:lnTo>
                  <a:lnTo>
                    <a:pt x="26174" y="4662"/>
                  </a:lnTo>
                  <a:lnTo>
                    <a:pt x="22213" y="6795"/>
                  </a:lnTo>
                  <a:lnTo>
                    <a:pt x="18496" y="9263"/>
                  </a:lnTo>
                  <a:lnTo>
                    <a:pt x="15052" y="12067"/>
                  </a:lnTo>
                  <a:lnTo>
                    <a:pt x="11884" y="15175"/>
                  </a:lnTo>
                  <a:lnTo>
                    <a:pt x="9050" y="18587"/>
                  </a:lnTo>
                  <a:lnTo>
                    <a:pt x="6551" y="22213"/>
                  </a:lnTo>
                  <a:lnTo>
                    <a:pt x="4418" y="26113"/>
                  </a:lnTo>
                  <a:lnTo>
                    <a:pt x="2682" y="30196"/>
                  </a:lnTo>
                  <a:lnTo>
                    <a:pt x="1341" y="34462"/>
                  </a:lnTo>
                  <a:lnTo>
                    <a:pt x="457" y="38911"/>
                  </a:lnTo>
                  <a:lnTo>
                    <a:pt x="0" y="43481"/>
                  </a:lnTo>
                  <a:lnTo>
                    <a:pt x="0" y="45828"/>
                  </a:lnTo>
                  <a:lnTo>
                    <a:pt x="31" y="48082"/>
                  </a:lnTo>
                  <a:lnTo>
                    <a:pt x="549" y="52592"/>
                  </a:lnTo>
                  <a:lnTo>
                    <a:pt x="1493" y="56949"/>
                  </a:lnTo>
                  <a:lnTo>
                    <a:pt x="2864" y="61185"/>
                  </a:lnTo>
                  <a:lnTo>
                    <a:pt x="4662" y="65268"/>
                  </a:lnTo>
                  <a:lnTo>
                    <a:pt x="6856" y="69168"/>
                  </a:lnTo>
                  <a:lnTo>
                    <a:pt x="9476" y="72855"/>
                  </a:lnTo>
                  <a:lnTo>
                    <a:pt x="12462" y="76298"/>
                  </a:lnTo>
                  <a:lnTo>
                    <a:pt x="14138" y="77913"/>
                  </a:lnTo>
                  <a:lnTo>
                    <a:pt x="15814" y="79436"/>
                  </a:lnTo>
                  <a:lnTo>
                    <a:pt x="19379" y="82209"/>
                  </a:lnTo>
                  <a:lnTo>
                    <a:pt x="23158" y="84616"/>
                  </a:lnTo>
                  <a:lnTo>
                    <a:pt x="27149" y="86658"/>
                  </a:lnTo>
                  <a:lnTo>
                    <a:pt x="31324" y="88273"/>
                  </a:lnTo>
                  <a:lnTo>
                    <a:pt x="35620" y="89522"/>
                  </a:lnTo>
                  <a:lnTo>
                    <a:pt x="40038" y="90345"/>
                  </a:lnTo>
                  <a:lnTo>
                    <a:pt x="44548" y="90771"/>
                  </a:lnTo>
                  <a:lnTo>
                    <a:pt x="46802" y="90802"/>
                  </a:lnTo>
                  <a:lnTo>
                    <a:pt x="47260" y="90802"/>
                  </a:lnTo>
                  <a:lnTo>
                    <a:pt x="48417" y="90771"/>
                  </a:lnTo>
                  <a:lnTo>
                    <a:pt x="49606" y="90710"/>
                  </a:lnTo>
                  <a:lnTo>
                    <a:pt x="49606" y="87907"/>
                  </a:lnTo>
                  <a:lnTo>
                    <a:pt x="44334" y="82727"/>
                  </a:lnTo>
                  <a:lnTo>
                    <a:pt x="49636" y="77517"/>
                  </a:lnTo>
                  <a:lnTo>
                    <a:pt x="49606" y="73891"/>
                  </a:lnTo>
                  <a:lnTo>
                    <a:pt x="49606" y="73769"/>
                  </a:lnTo>
                  <a:lnTo>
                    <a:pt x="48356" y="73860"/>
                  </a:lnTo>
                  <a:lnTo>
                    <a:pt x="47107" y="73891"/>
                  </a:lnTo>
                  <a:lnTo>
                    <a:pt x="45614" y="73860"/>
                  </a:lnTo>
                  <a:lnTo>
                    <a:pt x="42689" y="73647"/>
                  </a:lnTo>
                  <a:lnTo>
                    <a:pt x="39794" y="73129"/>
                  </a:lnTo>
                  <a:lnTo>
                    <a:pt x="36991" y="72337"/>
                  </a:lnTo>
                  <a:lnTo>
                    <a:pt x="34279" y="71270"/>
                  </a:lnTo>
                  <a:lnTo>
                    <a:pt x="31659" y="69960"/>
                  </a:lnTo>
                  <a:lnTo>
                    <a:pt x="29191" y="68406"/>
                  </a:lnTo>
                  <a:lnTo>
                    <a:pt x="26844" y="66608"/>
                  </a:lnTo>
                  <a:lnTo>
                    <a:pt x="25748" y="65633"/>
                  </a:lnTo>
                  <a:lnTo>
                    <a:pt x="24712" y="64628"/>
                  </a:lnTo>
                  <a:lnTo>
                    <a:pt x="22853" y="62525"/>
                  </a:lnTo>
                  <a:lnTo>
                    <a:pt x="21238" y="60240"/>
                  </a:lnTo>
                  <a:lnTo>
                    <a:pt x="19867" y="57802"/>
                  </a:lnTo>
                  <a:lnTo>
                    <a:pt x="18739" y="55273"/>
                  </a:lnTo>
                  <a:lnTo>
                    <a:pt x="17856" y="52623"/>
                  </a:lnTo>
                  <a:lnTo>
                    <a:pt x="17277" y="49880"/>
                  </a:lnTo>
                  <a:lnTo>
                    <a:pt x="16942" y="47077"/>
                  </a:lnTo>
                  <a:lnTo>
                    <a:pt x="16911" y="45675"/>
                  </a:lnTo>
                  <a:lnTo>
                    <a:pt x="16911" y="44213"/>
                  </a:lnTo>
                  <a:lnTo>
                    <a:pt x="17185" y="41349"/>
                  </a:lnTo>
                  <a:lnTo>
                    <a:pt x="17764" y="38545"/>
                  </a:lnTo>
                  <a:lnTo>
                    <a:pt x="18617" y="35894"/>
                  </a:lnTo>
                  <a:lnTo>
                    <a:pt x="19714" y="33335"/>
                  </a:lnTo>
                  <a:lnTo>
                    <a:pt x="21086" y="30897"/>
                  </a:lnTo>
                  <a:lnTo>
                    <a:pt x="22670" y="28612"/>
                  </a:lnTo>
                  <a:lnTo>
                    <a:pt x="24468" y="26479"/>
                  </a:lnTo>
                  <a:lnTo>
                    <a:pt x="26479" y="24529"/>
                  </a:lnTo>
                  <a:lnTo>
                    <a:pt x="28673" y="22762"/>
                  </a:lnTo>
                  <a:lnTo>
                    <a:pt x="31049" y="21208"/>
                  </a:lnTo>
                  <a:lnTo>
                    <a:pt x="33548" y="19867"/>
                  </a:lnTo>
                  <a:lnTo>
                    <a:pt x="36229" y="18770"/>
                  </a:lnTo>
                  <a:lnTo>
                    <a:pt x="39002" y="17886"/>
                  </a:lnTo>
                  <a:lnTo>
                    <a:pt x="41927" y="17277"/>
                  </a:lnTo>
                  <a:lnTo>
                    <a:pt x="44913" y="16942"/>
                  </a:lnTo>
                  <a:lnTo>
                    <a:pt x="46467" y="16911"/>
                  </a:lnTo>
                  <a:lnTo>
                    <a:pt x="46467" y="14017"/>
                  </a:lnTo>
                  <a:lnTo>
                    <a:pt x="41196" y="8837"/>
                  </a:lnTo>
                  <a:lnTo>
                    <a:pt x="46467" y="3626"/>
                  </a:lnTo>
                  <a:lnTo>
                    <a:pt x="46467" y="0"/>
                  </a:lnTo>
                  <a:close/>
                </a:path>
              </a:pathLst>
            </a:custGeom>
            <a:solidFill>
              <a:srgbClr val="FFC4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3464330" y="1938915"/>
              <a:ext cx="2257379" cy="1919287"/>
            </a:xfrm>
            <a:custGeom>
              <a:rect b="b" l="l" r="r" t="t"/>
              <a:pathLst>
                <a:path extrusionOk="0" h="89949" w="105794">
                  <a:moveTo>
                    <a:pt x="5272" y="0"/>
                  </a:moveTo>
                  <a:lnTo>
                    <a:pt x="5272" y="3657"/>
                  </a:lnTo>
                  <a:lnTo>
                    <a:pt x="0" y="8837"/>
                  </a:lnTo>
                  <a:lnTo>
                    <a:pt x="5272" y="14047"/>
                  </a:lnTo>
                  <a:lnTo>
                    <a:pt x="5272" y="16942"/>
                  </a:lnTo>
                  <a:lnTo>
                    <a:pt x="6491" y="16942"/>
                  </a:lnTo>
                  <a:lnTo>
                    <a:pt x="7648" y="16972"/>
                  </a:lnTo>
                  <a:lnTo>
                    <a:pt x="9903" y="17186"/>
                  </a:lnTo>
                  <a:lnTo>
                    <a:pt x="11000" y="17368"/>
                  </a:lnTo>
                  <a:lnTo>
                    <a:pt x="12676" y="17795"/>
                  </a:lnTo>
                  <a:lnTo>
                    <a:pt x="15906" y="19044"/>
                  </a:lnTo>
                  <a:lnTo>
                    <a:pt x="17460" y="19837"/>
                  </a:lnTo>
                  <a:lnTo>
                    <a:pt x="19044" y="20690"/>
                  </a:lnTo>
                  <a:lnTo>
                    <a:pt x="22488" y="22975"/>
                  </a:lnTo>
                  <a:lnTo>
                    <a:pt x="26235" y="25961"/>
                  </a:lnTo>
                  <a:lnTo>
                    <a:pt x="30257" y="29770"/>
                  </a:lnTo>
                  <a:lnTo>
                    <a:pt x="32360" y="32086"/>
                  </a:lnTo>
                  <a:lnTo>
                    <a:pt x="33792" y="33670"/>
                  </a:lnTo>
                  <a:lnTo>
                    <a:pt x="36595" y="37113"/>
                  </a:lnTo>
                  <a:lnTo>
                    <a:pt x="37997" y="38941"/>
                  </a:lnTo>
                  <a:lnTo>
                    <a:pt x="40160" y="41927"/>
                  </a:lnTo>
                  <a:lnTo>
                    <a:pt x="42293" y="45096"/>
                  </a:lnTo>
                  <a:lnTo>
                    <a:pt x="42415" y="45005"/>
                  </a:lnTo>
                  <a:lnTo>
                    <a:pt x="42446" y="45066"/>
                  </a:lnTo>
                  <a:lnTo>
                    <a:pt x="42506" y="45127"/>
                  </a:lnTo>
                  <a:lnTo>
                    <a:pt x="42537" y="45188"/>
                  </a:lnTo>
                  <a:lnTo>
                    <a:pt x="42567" y="45279"/>
                  </a:lnTo>
                  <a:lnTo>
                    <a:pt x="42659" y="45371"/>
                  </a:lnTo>
                  <a:lnTo>
                    <a:pt x="42750" y="45523"/>
                  </a:lnTo>
                  <a:lnTo>
                    <a:pt x="45035" y="49301"/>
                  </a:lnTo>
                  <a:lnTo>
                    <a:pt x="46589" y="51861"/>
                  </a:lnTo>
                  <a:lnTo>
                    <a:pt x="49819" y="56706"/>
                  </a:lnTo>
                  <a:lnTo>
                    <a:pt x="51434" y="59021"/>
                  </a:lnTo>
                  <a:lnTo>
                    <a:pt x="51556" y="59204"/>
                  </a:lnTo>
                  <a:lnTo>
                    <a:pt x="51739" y="59448"/>
                  </a:lnTo>
                  <a:lnTo>
                    <a:pt x="51830" y="59570"/>
                  </a:lnTo>
                  <a:lnTo>
                    <a:pt x="51922" y="59722"/>
                  </a:lnTo>
                  <a:lnTo>
                    <a:pt x="52470" y="60423"/>
                  </a:lnTo>
                  <a:lnTo>
                    <a:pt x="54420" y="63043"/>
                  </a:lnTo>
                  <a:lnTo>
                    <a:pt x="56431" y="65542"/>
                  </a:lnTo>
                  <a:lnTo>
                    <a:pt x="57224" y="66486"/>
                  </a:lnTo>
                  <a:lnTo>
                    <a:pt x="58412" y="67888"/>
                  </a:lnTo>
                  <a:lnTo>
                    <a:pt x="59600" y="69198"/>
                  </a:lnTo>
                  <a:lnTo>
                    <a:pt x="61886" y="71697"/>
                  </a:lnTo>
                  <a:lnTo>
                    <a:pt x="66334" y="75993"/>
                  </a:lnTo>
                  <a:lnTo>
                    <a:pt x="70631" y="79558"/>
                  </a:lnTo>
                  <a:lnTo>
                    <a:pt x="74744" y="82453"/>
                  </a:lnTo>
                  <a:lnTo>
                    <a:pt x="78614" y="84769"/>
                  </a:lnTo>
                  <a:lnTo>
                    <a:pt x="82270" y="86566"/>
                  </a:lnTo>
                  <a:lnTo>
                    <a:pt x="85591" y="87877"/>
                  </a:lnTo>
                  <a:lnTo>
                    <a:pt x="88608" y="88821"/>
                  </a:lnTo>
                  <a:lnTo>
                    <a:pt x="89979" y="89156"/>
                  </a:lnTo>
                  <a:lnTo>
                    <a:pt x="90375" y="89217"/>
                  </a:lnTo>
                  <a:lnTo>
                    <a:pt x="92203" y="89522"/>
                  </a:lnTo>
                  <a:lnTo>
                    <a:pt x="95921" y="89888"/>
                  </a:lnTo>
                  <a:lnTo>
                    <a:pt x="97810" y="89949"/>
                  </a:lnTo>
                  <a:lnTo>
                    <a:pt x="99882" y="89949"/>
                  </a:lnTo>
                  <a:lnTo>
                    <a:pt x="100522" y="89918"/>
                  </a:lnTo>
                  <a:lnTo>
                    <a:pt x="100522" y="86323"/>
                  </a:lnTo>
                  <a:lnTo>
                    <a:pt x="105793" y="81112"/>
                  </a:lnTo>
                  <a:lnTo>
                    <a:pt x="100491" y="75932"/>
                  </a:lnTo>
                  <a:lnTo>
                    <a:pt x="100491" y="73007"/>
                  </a:lnTo>
                  <a:lnTo>
                    <a:pt x="99791" y="73038"/>
                  </a:lnTo>
                  <a:lnTo>
                    <a:pt x="98023" y="73038"/>
                  </a:lnTo>
                  <a:lnTo>
                    <a:pt x="96865" y="72977"/>
                  </a:lnTo>
                  <a:lnTo>
                    <a:pt x="94611" y="72763"/>
                  </a:lnTo>
                  <a:lnTo>
                    <a:pt x="93514" y="72581"/>
                  </a:lnTo>
                  <a:lnTo>
                    <a:pt x="92600" y="72367"/>
                  </a:lnTo>
                  <a:lnTo>
                    <a:pt x="90558" y="71697"/>
                  </a:lnTo>
                  <a:lnTo>
                    <a:pt x="88273" y="70722"/>
                  </a:lnTo>
                  <a:lnTo>
                    <a:pt x="85805" y="69412"/>
                  </a:lnTo>
                  <a:lnTo>
                    <a:pt x="83093" y="67705"/>
                  </a:lnTo>
                  <a:lnTo>
                    <a:pt x="80168" y="65542"/>
                  </a:lnTo>
                  <a:lnTo>
                    <a:pt x="77090" y="62891"/>
                  </a:lnTo>
                  <a:lnTo>
                    <a:pt x="73830" y="59692"/>
                  </a:lnTo>
                  <a:lnTo>
                    <a:pt x="72124" y="57863"/>
                  </a:lnTo>
                  <a:lnTo>
                    <a:pt x="70173" y="55639"/>
                  </a:lnTo>
                  <a:lnTo>
                    <a:pt x="68223" y="53232"/>
                  </a:lnTo>
                  <a:lnTo>
                    <a:pt x="67157" y="51861"/>
                  </a:lnTo>
                  <a:lnTo>
                    <a:pt x="66121" y="50459"/>
                  </a:lnTo>
                  <a:lnTo>
                    <a:pt x="66060" y="50398"/>
                  </a:lnTo>
                  <a:lnTo>
                    <a:pt x="64110" y="47686"/>
                  </a:lnTo>
                  <a:lnTo>
                    <a:pt x="62190" y="44792"/>
                  </a:lnTo>
                  <a:lnTo>
                    <a:pt x="62038" y="44883"/>
                  </a:lnTo>
                  <a:lnTo>
                    <a:pt x="59478" y="40617"/>
                  </a:lnTo>
                  <a:lnTo>
                    <a:pt x="57711" y="37784"/>
                  </a:lnTo>
                  <a:lnTo>
                    <a:pt x="55944" y="35072"/>
                  </a:lnTo>
                  <a:lnTo>
                    <a:pt x="55060" y="33761"/>
                  </a:lnTo>
                  <a:lnTo>
                    <a:pt x="54146" y="32421"/>
                  </a:lnTo>
                  <a:lnTo>
                    <a:pt x="53110" y="30958"/>
                  </a:lnTo>
                  <a:lnTo>
                    <a:pt x="52044" y="29526"/>
                  </a:lnTo>
                  <a:lnTo>
                    <a:pt x="51587" y="28856"/>
                  </a:lnTo>
                  <a:lnTo>
                    <a:pt x="50033" y="26814"/>
                  </a:lnTo>
                  <a:lnTo>
                    <a:pt x="48479" y="24895"/>
                  </a:lnTo>
                  <a:lnTo>
                    <a:pt x="47991" y="24285"/>
                  </a:lnTo>
                  <a:lnTo>
                    <a:pt x="47473" y="23676"/>
                  </a:lnTo>
                  <a:lnTo>
                    <a:pt x="46224" y="22183"/>
                  </a:lnTo>
                  <a:lnTo>
                    <a:pt x="44914" y="20720"/>
                  </a:lnTo>
                  <a:lnTo>
                    <a:pt x="42659" y="18252"/>
                  </a:lnTo>
                  <a:lnTo>
                    <a:pt x="38180" y="13956"/>
                  </a:lnTo>
                  <a:lnTo>
                    <a:pt x="33883" y="10391"/>
                  </a:lnTo>
                  <a:lnTo>
                    <a:pt x="29770" y="7496"/>
                  </a:lnTo>
                  <a:lnTo>
                    <a:pt x="25900" y="5150"/>
                  </a:lnTo>
                  <a:lnTo>
                    <a:pt x="22274" y="3383"/>
                  </a:lnTo>
                  <a:lnTo>
                    <a:pt x="18922" y="2042"/>
                  </a:lnTo>
                  <a:lnTo>
                    <a:pt x="15906" y="1097"/>
                  </a:lnTo>
                  <a:lnTo>
                    <a:pt x="14535" y="793"/>
                  </a:lnTo>
                  <a:lnTo>
                    <a:pt x="14139" y="701"/>
                  </a:lnTo>
                  <a:lnTo>
                    <a:pt x="12310" y="397"/>
                  </a:lnTo>
                  <a:lnTo>
                    <a:pt x="8593" y="31"/>
                  </a:lnTo>
                  <a:lnTo>
                    <a:pt x="6704" y="0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5541616" y="1920714"/>
              <a:ext cx="1031839" cy="1936848"/>
            </a:xfrm>
            <a:custGeom>
              <a:rect b="b" l="l" r="r" t="t"/>
              <a:pathLst>
                <a:path extrusionOk="0" h="90772" w="48358">
                  <a:moveTo>
                    <a:pt x="1067" y="0"/>
                  </a:moveTo>
                  <a:lnTo>
                    <a:pt x="519" y="31"/>
                  </a:lnTo>
                  <a:lnTo>
                    <a:pt x="1" y="31"/>
                  </a:lnTo>
                  <a:lnTo>
                    <a:pt x="1" y="2895"/>
                  </a:lnTo>
                  <a:lnTo>
                    <a:pt x="5272" y="8075"/>
                  </a:lnTo>
                  <a:lnTo>
                    <a:pt x="1" y="13285"/>
                  </a:lnTo>
                  <a:lnTo>
                    <a:pt x="1" y="16942"/>
                  </a:lnTo>
                  <a:lnTo>
                    <a:pt x="610" y="16911"/>
                  </a:lnTo>
                  <a:lnTo>
                    <a:pt x="2713" y="16911"/>
                  </a:lnTo>
                  <a:lnTo>
                    <a:pt x="5638" y="17155"/>
                  </a:lnTo>
                  <a:lnTo>
                    <a:pt x="8533" y="17673"/>
                  </a:lnTo>
                  <a:lnTo>
                    <a:pt x="11336" y="18465"/>
                  </a:lnTo>
                  <a:lnTo>
                    <a:pt x="14078" y="19532"/>
                  </a:lnTo>
                  <a:lnTo>
                    <a:pt x="16668" y="20842"/>
                  </a:lnTo>
                  <a:lnTo>
                    <a:pt x="19167" y="22396"/>
                  </a:lnTo>
                  <a:lnTo>
                    <a:pt x="21513" y="24194"/>
                  </a:lnTo>
                  <a:lnTo>
                    <a:pt x="22610" y="25199"/>
                  </a:lnTo>
                  <a:lnTo>
                    <a:pt x="23615" y="26174"/>
                  </a:lnTo>
                  <a:lnTo>
                    <a:pt x="25474" y="28277"/>
                  </a:lnTo>
                  <a:lnTo>
                    <a:pt x="27119" y="30562"/>
                  </a:lnTo>
                  <a:lnTo>
                    <a:pt x="28491" y="33000"/>
                  </a:lnTo>
                  <a:lnTo>
                    <a:pt x="29618" y="35529"/>
                  </a:lnTo>
                  <a:lnTo>
                    <a:pt x="30471" y="38179"/>
                  </a:lnTo>
                  <a:lnTo>
                    <a:pt x="31081" y="40922"/>
                  </a:lnTo>
                  <a:lnTo>
                    <a:pt x="31385" y="43725"/>
                  </a:lnTo>
                  <a:lnTo>
                    <a:pt x="31446" y="45157"/>
                  </a:lnTo>
                  <a:lnTo>
                    <a:pt x="31416" y="46559"/>
                  </a:lnTo>
                  <a:lnTo>
                    <a:pt x="31172" y="49362"/>
                  </a:lnTo>
                  <a:lnTo>
                    <a:pt x="30624" y="52074"/>
                  </a:lnTo>
                  <a:lnTo>
                    <a:pt x="29831" y="54694"/>
                  </a:lnTo>
                  <a:lnTo>
                    <a:pt x="28765" y="57193"/>
                  </a:lnTo>
                  <a:lnTo>
                    <a:pt x="27485" y="59570"/>
                  </a:lnTo>
                  <a:lnTo>
                    <a:pt x="25962" y="61824"/>
                  </a:lnTo>
                  <a:lnTo>
                    <a:pt x="24255" y="63927"/>
                  </a:lnTo>
                  <a:lnTo>
                    <a:pt x="22336" y="65846"/>
                  </a:lnTo>
                  <a:lnTo>
                    <a:pt x="20233" y="67614"/>
                  </a:lnTo>
                  <a:lnTo>
                    <a:pt x="17978" y="69168"/>
                  </a:lnTo>
                  <a:lnTo>
                    <a:pt x="15571" y="70539"/>
                  </a:lnTo>
                  <a:lnTo>
                    <a:pt x="13012" y="71697"/>
                  </a:lnTo>
                  <a:lnTo>
                    <a:pt x="10330" y="72641"/>
                  </a:lnTo>
                  <a:lnTo>
                    <a:pt x="7527" y="73312"/>
                  </a:lnTo>
                  <a:lnTo>
                    <a:pt x="4663" y="73738"/>
                  </a:lnTo>
                  <a:lnTo>
                    <a:pt x="3170" y="73860"/>
                  </a:lnTo>
                  <a:lnTo>
                    <a:pt x="3170" y="76785"/>
                  </a:lnTo>
                  <a:lnTo>
                    <a:pt x="8441" y="81965"/>
                  </a:lnTo>
                  <a:lnTo>
                    <a:pt x="3170" y="87176"/>
                  </a:lnTo>
                  <a:lnTo>
                    <a:pt x="3170" y="90771"/>
                  </a:lnTo>
                  <a:lnTo>
                    <a:pt x="5516" y="90649"/>
                  </a:lnTo>
                  <a:lnTo>
                    <a:pt x="10117" y="90040"/>
                  </a:lnTo>
                  <a:lnTo>
                    <a:pt x="14566" y="89004"/>
                  </a:lnTo>
                  <a:lnTo>
                    <a:pt x="18862" y="87572"/>
                  </a:lnTo>
                  <a:lnTo>
                    <a:pt x="22945" y="85774"/>
                  </a:lnTo>
                  <a:lnTo>
                    <a:pt x="26784" y="83611"/>
                  </a:lnTo>
                  <a:lnTo>
                    <a:pt x="30410" y="81112"/>
                  </a:lnTo>
                  <a:lnTo>
                    <a:pt x="33762" y="78309"/>
                  </a:lnTo>
                  <a:lnTo>
                    <a:pt x="36809" y="75201"/>
                  </a:lnTo>
                  <a:lnTo>
                    <a:pt x="39551" y="71849"/>
                  </a:lnTo>
                  <a:lnTo>
                    <a:pt x="41989" y="68223"/>
                  </a:lnTo>
                  <a:lnTo>
                    <a:pt x="44061" y="64414"/>
                  </a:lnTo>
                  <a:lnTo>
                    <a:pt x="45737" y="60362"/>
                  </a:lnTo>
                  <a:lnTo>
                    <a:pt x="47017" y="56157"/>
                  </a:lnTo>
                  <a:lnTo>
                    <a:pt x="47900" y="51800"/>
                  </a:lnTo>
                  <a:lnTo>
                    <a:pt x="48327" y="47290"/>
                  </a:lnTo>
                  <a:lnTo>
                    <a:pt x="48357" y="45005"/>
                  </a:lnTo>
                  <a:lnTo>
                    <a:pt x="48296" y="42720"/>
                  </a:lnTo>
                  <a:lnTo>
                    <a:pt x="47778" y="38210"/>
                  </a:lnTo>
                  <a:lnTo>
                    <a:pt x="46834" y="33853"/>
                  </a:lnTo>
                  <a:lnTo>
                    <a:pt x="45463" y="29617"/>
                  </a:lnTo>
                  <a:lnTo>
                    <a:pt x="43665" y="25534"/>
                  </a:lnTo>
                  <a:lnTo>
                    <a:pt x="41471" y="21634"/>
                  </a:lnTo>
                  <a:lnTo>
                    <a:pt x="38850" y="17978"/>
                  </a:lnTo>
                  <a:lnTo>
                    <a:pt x="35864" y="14504"/>
                  </a:lnTo>
                  <a:lnTo>
                    <a:pt x="34219" y="12889"/>
                  </a:lnTo>
                  <a:lnTo>
                    <a:pt x="32513" y="11366"/>
                  </a:lnTo>
                  <a:lnTo>
                    <a:pt x="28948" y="8593"/>
                  </a:lnTo>
                  <a:lnTo>
                    <a:pt x="25169" y="6186"/>
                  </a:lnTo>
                  <a:lnTo>
                    <a:pt x="21178" y="4175"/>
                  </a:lnTo>
                  <a:lnTo>
                    <a:pt x="17003" y="2529"/>
                  </a:lnTo>
                  <a:lnTo>
                    <a:pt x="12707" y="1280"/>
                  </a:lnTo>
                  <a:lnTo>
                    <a:pt x="8289" y="457"/>
                  </a:lnTo>
                  <a:lnTo>
                    <a:pt x="3779" y="31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4575479" y="1921354"/>
              <a:ext cx="1078632" cy="975273"/>
            </a:xfrm>
            <a:custGeom>
              <a:rect b="b" l="l" r="r" t="t"/>
              <a:pathLst>
                <a:path extrusionOk="0" h="45707" w="50551">
                  <a:moveTo>
                    <a:pt x="45248" y="1"/>
                  </a:moveTo>
                  <a:lnTo>
                    <a:pt x="42841" y="123"/>
                  </a:lnTo>
                  <a:lnTo>
                    <a:pt x="38027" y="763"/>
                  </a:lnTo>
                  <a:lnTo>
                    <a:pt x="35650" y="1281"/>
                  </a:lnTo>
                  <a:lnTo>
                    <a:pt x="35346" y="1281"/>
                  </a:lnTo>
                  <a:lnTo>
                    <a:pt x="34066" y="1707"/>
                  </a:lnTo>
                  <a:lnTo>
                    <a:pt x="32329" y="2286"/>
                  </a:lnTo>
                  <a:lnTo>
                    <a:pt x="28916" y="3779"/>
                  </a:lnTo>
                  <a:lnTo>
                    <a:pt x="25504" y="5546"/>
                  </a:lnTo>
                  <a:lnTo>
                    <a:pt x="22122" y="7649"/>
                  </a:lnTo>
                  <a:lnTo>
                    <a:pt x="18770" y="10086"/>
                  </a:lnTo>
                  <a:lnTo>
                    <a:pt x="15479" y="12798"/>
                  </a:lnTo>
                  <a:lnTo>
                    <a:pt x="12188" y="15845"/>
                  </a:lnTo>
                  <a:lnTo>
                    <a:pt x="8958" y="19197"/>
                  </a:lnTo>
                  <a:lnTo>
                    <a:pt x="7343" y="20995"/>
                  </a:lnTo>
                  <a:lnTo>
                    <a:pt x="6307" y="22183"/>
                  </a:lnTo>
                  <a:lnTo>
                    <a:pt x="5271" y="23432"/>
                  </a:lnTo>
                  <a:lnTo>
                    <a:pt x="4753" y="24072"/>
                  </a:lnTo>
                  <a:lnTo>
                    <a:pt x="4235" y="24712"/>
                  </a:lnTo>
                  <a:lnTo>
                    <a:pt x="2103" y="27454"/>
                  </a:lnTo>
                  <a:lnTo>
                    <a:pt x="0" y="30349"/>
                  </a:lnTo>
                  <a:lnTo>
                    <a:pt x="1067" y="31781"/>
                  </a:lnTo>
                  <a:lnTo>
                    <a:pt x="2103" y="33244"/>
                  </a:lnTo>
                  <a:lnTo>
                    <a:pt x="3017" y="34584"/>
                  </a:lnTo>
                  <a:lnTo>
                    <a:pt x="3900" y="35895"/>
                  </a:lnTo>
                  <a:lnTo>
                    <a:pt x="5668" y="38607"/>
                  </a:lnTo>
                  <a:lnTo>
                    <a:pt x="7435" y="41471"/>
                  </a:lnTo>
                  <a:lnTo>
                    <a:pt x="9994" y="45706"/>
                  </a:lnTo>
                  <a:lnTo>
                    <a:pt x="10147" y="45615"/>
                  </a:lnTo>
                  <a:lnTo>
                    <a:pt x="10512" y="45005"/>
                  </a:lnTo>
                  <a:lnTo>
                    <a:pt x="10908" y="44426"/>
                  </a:lnTo>
                  <a:lnTo>
                    <a:pt x="11274" y="43817"/>
                  </a:lnTo>
                  <a:lnTo>
                    <a:pt x="11670" y="43238"/>
                  </a:lnTo>
                  <a:lnTo>
                    <a:pt x="12036" y="42659"/>
                  </a:lnTo>
                  <a:lnTo>
                    <a:pt x="12432" y="42080"/>
                  </a:lnTo>
                  <a:lnTo>
                    <a:pt x="12737" y="41623"/>
                  </a:lnTo>
                  <a:lnTo>
                    <a:pt x="13072" y="41166"/>
                  </a:lnTo>
                  <a:lnTo>
                    <a:pt x="14534" y="39033"/>
                  </a:lnTo>
                  <a:lnTo>
                    <a:pt x="16058" y="37022"/>
                  </a:lnTo>
                  <a:lnTo>
                    <a:pt x="18039" y="34463"/>
                  </a:lnTo>
                  <a:lnTo>
                    <a:pt x="20050" y="32147"/>
                  </a:lnTo>
                  <a:lnTo>
                    <a:pt x="20598" y="31507"/>
                  </a:lnTo>
                  <a:lnTo>
                    <a:pt x="21116" y="30928"/>
                  </a:lnTo>
                  <a:lnTo>
                    <a:pt x="22518" y="29405"/>
                  </a:lnTo>
                  <a:lnTo>
                    <a:pt x="25229" y="26754"/>
                  </a:lnTo>
                  <a:lnTo>
                    <a:pt x="27819" y="24499"/>
                  </a:lnTo>
                  <a:lnTo>
                    <a:pt x="30257" y="22610"/>
                  </a:lnTo>
                  <a:lnTo>
                    <a:pt x="32542" y="21056"/>
                  </a:lnTo>
                  <a:lnTo>
                    <a:pt x="34675" y="19806"/>
                  </a:lnTo>
                  <a:lnTo>
                    <a:pt x="37539" y="18405"/>
                  </a:lnTo>
                  <a:lnTo>
                    <a:pt x="39185" y="17795"/>
                  </a:lnTo>
                  <a:lnTo>
                    <a:pt x="40678" y="17460"/>
                  </a:lnTo>
                  <a:lnTo>
                    <a:pt x="43725" y="17003"/>
                  </a:lnTo>
                  <a:lnTo>
                    <a:pt x="45279" y="16912"/>
                  </a:lnTo>
                  <a:lnTo>
                    <a:pt x="45279" y="16881"/>
                  </a:lnTo>
                  <a:lnTo>
                    <a:pt x="45279" y="13225"/>
                  </a:lnTo>
                  <a:lnTo>
                    <a:pt x="50550" y="8045"/>
                  </a:lnTo>
                  <a:lnTo>
                    <a:pt x="45248" y="2865"/>
                  </a:lnTo>
                  <a:lnTo>
                    <a:pt x="45248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33"/>
          <p:cNvSpPr/>
          <p:nvPr/>
        </p:nvSpPr>
        <p:spPr>
          <a:xfrm>
            <a:off x="4265994" y="2901163"/>
            <a:ext cx="317289" cy="486346"/>
          </a:xfrm>
          <a:custGeom>
            <a:rect b="b" l="l" r="r" t="t"/>
            <a:pathLst>
              <a:path extrusionOk="0" h="22793" w="14870">
                <a:moveTo>
                  <a:pt x="14870" y="15327"/>
                </a:moveTo>
                <a:lnTo>
                  <a:pt x="13468" y="17277"/>
                </a:lnTo>
                <a:lnTo>
                  <a:pt x="10604" y="21025"/>
                </a:lnTo>
                <a:lnTo>
                  <a:pt x="9172" y="22792"/>
                </a:lnTo>
                <a:lnTo>
                  <a:pt x="8075" y="20751"/>
                </a:lnTo>
                <a:lnTo>
                  <a:pt x="3291" y="12341"/>
                </a:lnTo>
                <a:lnTo>
                  <a:pt x="579" y="7862"/>
                </a:lnTo>
                <a:lnTo>
                  <a:pt x="0" y="7069"/>
                </a:lnTo>
                <a:lnTo>
                  <a:pt x="762" y="6003"/>
                </a:lnTo>
                <a:lnTo>
                  <a:pt x="2773" y="3139"/>
                </a:lnTo>
                <a:lnTo>
                  <a:pt x="4754" y="31"/>
                </a:lnTo>
                <a:lnTo>
                  <a:pt x="4754" y="0"/>
                </a:lnTo>
                <a:lnTo>
                  <a:pt x="4754" y="0"/>
                </a:lnTo>
                <a:lnTo>
                  <a:pt x="8227" y="5455"/>
                </a:lnTo>
                <a:lnTo>
                  <a:pt x="13864" y="13925"/>
                </a:lnTo>
                <a:lnTo>
                  <a:pt x="14017" y="14108"/>
                </a:lnTo>
                <a:lnTo>
                  <a:pt x="14169" y="14352"/>
                </a:lnTo>
                <a:lnTo>
                  <a:pt x="14260" y="14474"/>
                </a:lnTo>
                <a:lnTo>
                  <a:pt x="14352" y="14626"/>
                </a:lnTo>
                <a:lnTo>
                  <a:pt x="14870" y="15327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4575479" y="2421981"/>
            <a:ext cx="342638" cy="473351"/>
          </a:xfrm>
          <a:custGeom>
            <a:rect b="b" l="l" r="r" t="t"/>
            <a:pathLst>
              <a:path extrusionOk="0" h="22184" w="16058">
                <a:moveTo>
                  <a:pt x="16058" y="13560"/>
                </a:moveTo>
                <a:lnTo>
                  <a:pt x="14565" y="15571"/>
                </a:lnTo>
                <a:lnTo>
                  <a:pt x="11579" y="19898"/>
                </a:lnTo>
                <a:lnTo>
                  <a:pt x="10116" y="22183"/>
                </a:lnTo>
                <a:lnTo>
                  <a:pt x="7587" y="18222"/>
                </a:lnTo>
                <a:lnTo>
                  <a:pt x="3870" y="12463"/>
                </a:lnTo>
                <a:lnTo>
                  <a:pt x="2986" y="11122"/>
                </a:lnTo>
                <a:lnTo>
                  <a:pt x="2072" y="9812"/>
                </a:lnTo>
                <a:lnTo>
                  <a:pt x="1036" y="8350"/>
                </a:lnTo>
                <a:lnTo>
                  <a:pt x="0" y="6918"/>
                </a:lnTo>
                <a:lnTo>
                  <a:pt x="0" y="6918"/>
                </a:lnTo>
                <a:lnTo>
                  <a:pt x="2103" y="3992"/>
                </a:lnTo>
                <a:lnTo>
                  <a:pt x="4205" y="1281"/>
                </a:lnTo>
                <a:lnTo>
                  <a:pt x="4723" y="641"/>
                </a:lnTo>
                <a:lnTo>
                  <a:pt x="5241" y="1"/>
                </a:lnTo>
                <a:lnTo>
                  <a:pt x="6795" y="1402"/>
                </a:lnTo>
                <a:lnTo>
                  <a:pt x="8258" y="2926"/>
                </a:lnTo>
                <a:lnTo>
                  <a:pt x="9385" y="4145"/>
                </a:lnTo>
                <a:lnTo>
                  <a:pt x="11518" y="6674"/>
                </a:lnTo>
                <a:lnTo>
                  <a:pt x="13468" y="9355"/>
                </a:lnTo>
                <a:lnTo>
                  <a:pt x="15235" y="12128"/>
                </a:lnTo>
                <a:lnTo>
                  <a:pt x="16058" y="13560"/>
                </a:lnTo>
                <a:close/>
              </a:path>
            </a:pathLst>
          </a:custGeom>
          <a:solidFill>
            <a:srgbClr val="2654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3645083" y="3874464"/>
            <a:ext cx="21" cy="1963"/>
          </a:xfrm>
          <a:custGeom>
            <a:rect b="b" l="l" r="r" t="t"/>
            <a:pathLst>
              <a:path extrusionOk="0" fill="none" h="92" w="1">
                <a:moveTo>
                  <a:pt x="0" y="92"/>
                </a:moveTo>
                <a:lnTo>
                  <a:pt x="0" y="0"/>
                </a:lnTo>
              </a:path>
            </a:pathLst>
          </a:custGeom>
          <a:noFill/>
          <a:ln cap="flat" cmpd="sng" w="9900">
            <a:solidFill>
              <a:srgbClr val="000000"/>
            </a:solidFill>
            <a:prstDash val="solid"/>
            <a:miter lim="30470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3"/>
          <p:cNvSpPr/>
          <p:nvPr/>
        </p:nvSpPr>
        <p:spPr>
          <a:xfrm>
            <a:off x="5644998" y="3899814"/>
            <a:ext cx="21" cy="683"/>
          </a:xfrm>
          <a:custGeom>
            <a:rect b="b" l="l" r="r" t="t"/>
            <a:pathLst>
              <a:path extrusionOk="0" fill="none" h="32" w="1">
                <a:moveTo>
                  <a:pt x="1" y="31"/>
                </a:moveTo>
                <a:lnTo>
                  <a:pt x="1" y="1"/>
                </a:lnTo>
              </a:path>
            </a:pathLst>
          </a:custGeom>
          <a:noFill/>
          <a:ln cap="flat" cmpd="sng" w="9900">
            <a:solidFill>
              <a:srgbClr val="95E5D6"/>
            </a:solidFill>
            <a:prstDash val="solid"/>
            <a:miter lim="30470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"/>
          <p:cNvSpPr/>
          <p:nvPr/>
        </p:nvSpPr>
        <p:spPr>
          <a:xfrm>
            <a:off x="5609236" y="3535727"/>
            <a:ext cx="135258" cy="322495"/>
          </a:xfrm>
          <a:custGeom>
            <a:rect b="b" l="l" r="r" t="t"/>
            <a:pathLst>
              <a:path extrusionOk="0" fill="none" h="15114" w="6339">
                <a:moveTo>
                  <a:pt x="1" y="11488"/>
                </a:moveTo>
                <a:lnTo>
                  <a:pt x="5272" y="6277"/>
                </a:lnTo>
                <a:lnTo>
                  <a:pt x="1" y="1097"/>
                </a:lnTo>
                <a:lnTo>
                  <a:pt x="1" y="0"/>
                </a:lnTo>
                <a:lnTo>
                  <a:pt x="580" y="1067"/>
                </a:lnTo>
                <a:lnTo>
                  <a:pt x="6339" y="6338"/>
                </a:lnTo>
                <a:lnTo>
                  <a:pt x="976" y="12097"/>
                </a:lnTo>
                <a:lnTo>
                  <a:pt x="854" y="15053"/>
                </a:lnTo>
                <a:lnTo>
                  <a:pt x="1" y="15083"/>
                </a:lnTo>
                <a:lnTo>
                  <a:pt x="1" y="15114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3464330" y="1940216"/>
            <a:ext cx="135258" cy="322495"/>
          </a:xfrm>
          <a:custGeom>
            <a:rect b="b" l="l" r="r" t="t"/>
            <a:pathLst>
              <a:path extrusionOk="0" fill="none" h="15114" w="6339">
                <a:moveTo>
                  <a:pt x="6338" y="3657"/>
                </a:moveTo>
                <a:lnTo>
                  <a:pt x="1067" y="8837"/>
                </a:lnTo>
                <a:lnTo>
                  <a:pt x="6338" y="14017"/>
                </a:lnTo>
                <a:lnTo>
                  <a:pt x="6338" y="15114"/>
                </a:lnTo>
                <a:lnTo>
                  <a:pt x="5759" y="14047"/>
                </a:lnTo>
                <a:lnTo>
                  <a:pt x="0" y="8806"/>
                </a:lnTo>
                <a:lnTo>
                  <a:pt x="5363" y="3047"/>
                </a:lnTo>
                <a:lnTo>
                  <a:pt x="5485" y="61"/>
                </a:lnTo>
                <a:lnTo>
                  <a:pt x="6338" y="31"/>
                </a:lnTo>
                <a:lnTo>
                  <a:pt x="6338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 flipH="1">
            <a:off x="4575475" y="1655426"/>
            <a:ext cx="721075" cy="2634727"/>
          </a:xfrm>
          <a:custGeom>
            <a:rect b="b" l="l" r="r" t="t"/>
            <a:pathLst>
              <a:path extrusionOk="0" fill="none" h="41166" w="1">
                <a:moveTo>
                  <a:pt x="1" y="0"/>
                </a:moveTo>
                <a:lnTo>
                  <a:pt x="1" y="41166"/>
                </a:lnTo>
              </a:path>
            </a:pathLst>
          </a:custGeom>
          <a:solidFill>
            <a:srgbClr val="E3DAFF"/>
          </a:solidFill>
          <a:ln cap="rnd" cmpd="sng" w="9900">
            <a:solidFill>
              <a:srgbClr val="26547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6568950" y="1285875"/>
            <a:ext cx="1792397" cy="1594572"/>
          </a:xfrm>
          <a:custGeom>
            <a:rect b="b" l="l" r="r" t="t"/>
            <a:pathLst>
              <a:path extrusionOk="0" fill="none" h="80473" w="3749">
                <a:moveTo>
                  <a:pt x="1" y="80472"/>
                </a:moveTo>
                <a:lnTo>
                  <a:pt x="3748" y="80472"/>
                </a:lnTo>
                <a:lnTo>
                  <a:pt x="3748" y="0"/>
                </a:lnTo>
              </a:path>
            </a:pathLst>
          </a:custGeom>
          <a:noFill/>
          <a:ln cap="rnd" cmpd="sng" w="9900">
            <a:solidFill>
              <a:srgbClr val="26547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33"/>
          <p:cNvGrpSpPr/>
          <p:nvPr/>
        </p:nvGrpSpPr>
        <p:grpSpPr>
          <a:xfrm>
            <a:off x="8071901" y="1081524"/>
            <a:ext cx="573902" cy="573902"/>
            <a:chOff x="6119040" y="2317410"/>
            <a:chExt cx="603282" cy="603282"/>
          </a:xfrm>
        </p:grpSpPr>
        <p:sp>
          <p:nvSpPr>
            <p:cNvPr id="346" name="Google Shape;346;p33"/>
            <p:cNvSpPr/>
            <p:nvPr/>
          </p:nvSpPr>
          <p:spPr>
            <a:xfrm>
              <a:off x="6127910" y="2326280"/>
              <a:ext cx="585541" cy="585541"/>
            </a:xfrm>
            <a:custGeom>
              <a:rect b="b" l="l" r="r" t="t"/>
              <a:pathLst>
                <a:path extrusionOk="0" h="30167" w="30167">
                  <a:moveTo>
                    <a:pt x="15084" y="1"/>
                  </a:moveTo>
                  <a:lnTo>
                    <a:pt x="14291" y="31"/>
                  </a:lnTo>
                  <a:lnTo>
                    <a:pt x="12768" y="184"/>
                  </a:lnTo>
                  <a:lnTo>
                    <a:pt x="11305" y="488"/>
                  </a:lnTo>
                  <a:lnTo>
                    <a:pt x="9904" y="915"/>
                  </a:lnTo>
                  <a:lnTo>
                    <a:pt x="7893" y="1798"/>
                  </a:lnTo>
                  <a:lnTo>
                    <a:pt x="5485" y="3444"/>
                  </a:lnTo>
                  <a:lnTo>
                    <a:pt x="3413" y="5485"/>
                  </a:lnTo>
                  <a:lnTo>
                    <a:pt x="1799" y="7893"/>
                  </a:lnTo>
                  <a:lnTo>
                    <a:pt x="915" y="9904"/>
                  </a:lnTo>
                  <a:lnTo>
                    <a:pt x="458" y="11305"/>
                  </a:lnTo>
                  <a:lnTo>
                    <a:pt x="184" y="12798"/>
                  </a:lnTo>
                  <a:lnTo>
                    <a:pt x="1" y="14291"/>
                  </a:lnTo>
                  <a:lnTo>
                    <a:pt x="1" y="15083"/>
                  </a:lnTo>
                  <a:lnTo>
                    <a:pt x="1" y="15876"/>
                  </a:lnTo>
                  <a:lnTo>
                    <a:pt x="184" y="17369"/>
                  </a:lnTo>
                  <a:lnTo>
                    <a:pt x="458" y="18862"/>
                  </a:lnTo>
                  <a:lnTo>
                    <a:pt x="915" y="20263"/>
                  </a:lnTo>
                  <a:lnTo>
                    <a:pt x="1799" y="22274"/>
                  </a:lnTo>
                  <a:lnTo>
                    <a:pt x="3413" y="24682"/>
                  </a:lnTo>
                  <a:lnTo>
                    <a:pt x="5485" y="26723"/>
                  </a:lnTo>
                  <a:lnTo>
                    <a:pt x="7893" y="28369"/>
                  </a:lnTo>
                  <a:lnTo>
                    <a:pt x="9904" y="29252"/>
                  </a:lnTo>
                  <a:lnTo>
                    <a:pt x="11305" y="29679"/>
                  </a:lnTo>
                  <a:lnTo>
                    <a:pt x="12768" y="29983"/>
                  </a:lnTo>
                  <a:lnTo>
                    <a:pt x="14291" y="30136"/>
                  </a:lnTo>
                  <a:lnTo>
                    <a:pt x="15084" y="30166"/>
                  </a:lnTo>
                  <a:lnTo>
                    <a:pt x="15845" y="30136"/>
                  </a:lnTo>
                  <a:lnTo>
                    <a:pt x="17369" y="29983"/>
                  </a:lnTo>
                  <a:lnTo>
                    <a:pt x="18862" y="29679"/>
                  </a:lnTo>
                  <a:lnTo>
                    <a:pt x="20264" y="29252"/>
                  </a:lnTo>
                  <a:lnTo>
                    <a:pt x="22275" y="28369"/>
                  </a:lnTo>
                  <a:lnTo>
                    <a:pt x="24682" y="26723"/>
                  </a:lnTo>
                  <a:lnTo>
                    <a:pt x="26723" y="24682"/>
                  </a:lnTo>
                  <a:lnTo>
                    <a:pt x="28369" y="22274"/>
                  </a:lnTo>
                  <a:lnTo>
                    <a:pt x="29252" y="20263"/>
                  </a:lnTo>
                  <a:lnTo>
                    <a:pt x="29679" y="18862"/>
                  </a:lnTo>
                  <a:lnTo>
                    <a:pt x="29984" y="17369"/>
                  </a:lnTo>
                  <a:lnTo>
                    <a:pt x="30136" y="15876"/>
                  </a:lnTo>
                  <a:lnTo>
                    <a:pt x="30166" y="15083"/>
                  </a:lnTo>
                  <a:lnTo>
                    <a:pt x="30136" y="14291"/>
                  </a:lnTo>
                  <a:lnTo>
                    <a:pt x="29984" y="12798"/>
                  </a:lnTo>
                  <a:lnTo>
                    <a:pt x="29679" y="11305"/>
                  </a:lnTo>
                  <a:lnTo>
                    <a:pt x="29252" y="9904"/>
                  </a:lnTo>
                  <a:lnTo>
                    <a:pt x="28369" y="7893"/>
                  </a:lnTo>
                  <a:lnTo>
                    <a:pt x="26723" y="5485"/>
                  </a:lnTo>
                  <a:lnTo>
                    <a:pt x="24682" y="3444"/>
                  </a:lnTo>
                  <a:lnTo>
                    <a:pt x="22275" y="1798"/>
                  </a:lnTo>
                  <a:lnTo>
                    <a:pt x="20264" y="915"/>
                  </a:lnTo>
                  <a:lnTo>
                    <a:pt x="18862" y="488"/>
                  </a:lnTo>
                  <a:lnTo>
                    <a:pt x="17369" y="184"/>
                  </a:lnTo>
                  <a:lnTo>
                    <a:pt x="15845" y="31"/>
                  </a:lnTo>
                  <a:lnTo>
                    <a:pt x="1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119040" y="2317410"/>
              <a:ext cx="603282" cy="603282"/>
            </a:xfrm>
            <a:custGeom>
              <a:rect b="b" l="l" r="r" t="t"/>
              <a:pathLst>
                <a:path extrusionOk="0" h="31081" w="31081">
                  <a:moveTo>
                    <a:pt x="15541" y="915"/>
                  </a:moveTo>
                  <a:lnTo>
                    <a:pt x="16302" y="945"/>
                  </a:lnTo>
                  <a:lnTo>
                    <a:pt x="17765" y="1098"/>
                  </a:lnTo>
                  <a:lnTo>
                    <a:pt x="19898" y="1555"/>
                  </a:lnTo>
                  <a:lnTo>
                    <a:pt x="22518" y="2682"/>
                  </a:lnTo>
                  <a:lnTo>
                    <a:pt x="24864" y="4236"/>
                  </a:lnTo>
                  <a:lnTo>
                    <a:pt x="26845" y="6217"/>
                  </a:lnTo>
                  <a:lnTo>
                    <a:pt x="28399" y="8563"/>
                  </a:lnTo>
                  <a:lnTo>
                    <a:pt x="29526" y="11183"/>
                  </a:lnTo>
                  <a:lnTo>
                    <a:pt x="29983" y="13316"/>
                  </a:lnTo>
                  <a:lnTo>
                    <a:pt x="30136" y="14779"/>
                  </a:lnTo>
                  <a:lnTo>
                    <a:pt x="30166" y="15540"/>
                  </a:lnTo>
                  <a:lnTo>
                    <a:pt x="30136" y="16637"/>
                  </a:lnTo>
                  <a:lnTo>
                    <a:pt x="29801" y="18801"/>
                  </a:lnTo>
                  <a:lnTo>
                    <a:pt x="29191" y="20842"/>
                  </a:lnTo>
                  <a:lnTo>
                    <a:pt x="28277" y="22762"/>
                  </a:lnTo>
                  <a:lnTo>
                    <a:pt x="27089" y="24529"/>
                  </a:lnTo>
                  <a:lnTo>
                    <a:pt x="25657" y="26114"/>
                  </a:lnTo>
                  <a:lnTo>
                    <a:pt x="24011" y="27485"/>
                  </a:lnTo>
                  <a:lnTo>
                    <a:pt x="22153" y="28612"/>
                  </a:lnTo>
                  <a:lnTo>
                    <a:pt x="21147" y="29069"/>
                  </a:lnTo>
                  <a:lnTo>
                    <a:pt x="20111" y="29465"/>
                  </a:lnTo>
                  <a:lnTo>
                    <a:pt x="18009" y="29983"/>
                  </a:lnTo>
                  <a:lnTo>
                    <a:pt x="15845" y="30166"/>
                  </a:lnTo>
                  <a:lnTo>
                    <a:pt x="13743" y="30075"/>
                  </a:lnTo>
                  <a:lnTo>
                    <a:pt x="11640" y="29648"/>
                  </a:lnTo>
                  <a:lnTo>
                    <a:pt x="9629" y="28947"/>
                  </a:lnTo>
                  <a:lnTo>
                    <a:pt x="7740" y="27942"/>
                  </a:lnTo>
                  <a:lnTo>
                    <a:pt x="6003" y="26662"/>
                  </a:lnTo>
                  <a:lnTo>
                    <a:pt x="5211" y="25900"/>
                  </a:lnTo>
                  <a:lnTo>
                    <a:pt x="4449" y="25078"/>
                  </a:lnTo>
                  <a:lnTo>
                    <a:pt x="3139" y="23341"/>
                  </a:lnTo>
                  <a:lnTo>
                    <a:pt x="2134" y="21452"/>
                  </a:lnTo>
                  <a:lnTo>
                    <a:pt x="1433" y="19441"/>
                  </a:lnTo>
                  <a:lnTo>
                    <a:pt x="1006" y="17338"/>
                  </a:lnTo>
                  <a:lnTo>
                    <a:pt x="915" y="15236"/>
                  </a:lnTo>
                  <a:lnTo>
                    <a:pt x="1098" y="13103"/>
                  </a:lnTo>
                  <a:lnTo>
                    <a:pt x="1616" y="10970"/>
                  </a:lnTo>
                  <a:lnTo>
                    <a:pt x="2012" y="9934"/>
                  </a:lnTo>
                  <a:lnTo>
                    <a:pt x="2469" y="8928"/>
                  </a:lnTo>
                  <a:lnTo>
                    <a:pt x="3596" y="7070"/>
                  </a:lnTo>
                  <a:lnTo>
                    <a:pt x="4967" y="5424"/>
                  </a:lnTo>
                  <a:lnTo>
                    <a:pt x="6552" y="3992"/>
                  </a:lnTo>
                  <a:lnTo>
                    <a:pt x="8319" y="2804"/>
                  </a:lnTo>
                  <a:lnTo>
                    <a:pt x="10239" y="1890"/>
                  </a:lnTo>
                  <a:lnTo>
                    <a:pt x="12280" y="1280"/>
                  </a:lnTo>
                  <a:lnTo>
                    <a:pt x="14444" y="945"/>
                  </a:lnTo>
                  <a:lnTo>
                    <a:pt x="15541" y="915"/>
                  </a:lnTo>
                  <a:close/>
                  <a:moveTo>
                    <a:pt x="15876" y="1"/>
                  </a:moveTo>
                  <a:lnTo>
                    <a:pt x="13621" y="123"/>
                  </a:lnTo>
                  <a:lnTo>
                    <a:pt x="11397" y="549"/>
                  </a:lnTo>
                  <a:lnTo>
                    <a:pt x="9264" y="1311"/>
                  </a:lnTo>
                  <a:lnTo>
                    <a:pt x="7253" y="2377"/>
                  </a:lnTo>
                  <a:lnTo>
                    <a:pt x="5394" y="3749"/>
                  </a:lnTo>
                  <a:lnTo>
                    <a:pt x="4541" y="4571"/>
                  </a:lnTo>
                  <a:lnTo>
                    <a:pt x="3749" y="5394"/>
                  </a:lnTo>
                  <a:lnTo>
                    <a:pt x="2377" y="7253"/>
                  </a:lnTo>
                  <a:lnTo>
                    <a:pt x="1311" y="9264"/>
                  </a:lnTo>
                  <a:lnTo>
                    <a:pt x="549" y="11397"/>
                  </a:lnTo>
                  <a:lnTo>
                    <a:pt x="123" y="13621"/>
                  </a:lnTo>
                  <a:lnTo>
                    <a:pt x="1" y="15876"/>
                  </a:lnTo>
                  <a:lnTo>
                    <a:pt x="214" y="18161"/>
                  </a:lnTo>
                  <a:lnTo>
                    <a:pt x="763" y="20385"/>
                  </a:lnTo>
                  <a:lnTo>
                    <a:pt x="1189" y="21482"/>
                  </a:lnTo>
                  <a:lnTo>
                    <a:pt x="1677" y="22549"/>
                  </a:lnTo>
                  <a:lnTo>
                    <a:pt x="2865" y="24529"/>
                  </a:lnTo>
                  <a:lnTo>
                    <a:pt x="4297" y="26296"/>
                  </a:lnTo>
                  <a:lnTo>
                    <a:pt x="5973" y="27820"/>
                  </a:lnTo>
                  <a:lnTo>
                    <a:pt x="7862" y="29069"/>
                  </a:lnTo>
                  <a:lnTo>
                    <a:pt x="9904" y="30044"/>
                  </a:lnTo>
                  <a:lnTo>
                    <a:pt x="12067" y="30684"/>
                  </a:lnTo>
                  <a:lnTo>
                    <a:pt x="14352" y="31050"/>
                  </a:lnTo>
                  <a:lnTo>
                    <a:pt x="15541" y="31080"/>
                  </a:lnTo>
                  <a:lnTo>
                    <a:pt x="16333" y="31050"/>
                  </a:lnTo>
                  <a:lnTo>
                    <a:pt x="17917" y="30897"/>
                  </a:lnTo>
                  <a:lnTo>
                    <a:pt x="19410" y="30593"/>
                  </a:lnTo>
                  <a:lnTo>
                    <a:pt x="20873" y="30136"/>
                  </a:lnTo>
                  <a:lnTo>
                    <a:pt x="22275" y="29557"/>
                  </a:lnTo>
                  <a:lnTo>
                    <a:pt x="23585" y="28826"/>
                  </a:lnTo>
                  <a:lnTo>
                    <a:pt x="25413" y="27546"/>
                  </a:lnTo>
                  <a:lnTo>
                    <a:pt x="27546" y="25443"/>
                  </a:lnTo>
                  <a:lnTo>
                    <a:pt x="28826" y="23585"/>
                  </a:lnTo>
                  <a:lnTo>
                    <a:pt x="29526" y="22274"/>
                  </a:lnTo>
                  <a:lnTo>
                    <a:pt x="30136" y="20873"/>
                  </a:lnTo>
                  <a:lnTo>
                    <a:pt x="30593" y="19410"/>
                  </a:lnTo>
                  <a:lnTo>
                    <a:pt x="30898" y="17917"/>
                  </a:lnTo>
                  <a:lnTo>
                    <a:pt x="31050" y="16333"/>
                  </a:lnTo>
                  <a:lnTo>
                    <a:pt x="31080" y="15540"/>
                  </a:lnTo>
                  <a:lnTo>
                    <a:pt x="31050" y="14383"/>
                  </a:lnTo>
                  <a:lnTo>
                    <a:pt x="30684" y="12097"/>
                  </a:lnTo>
                  <a:lnTo>
                    <a:pt x="30014" y="9904"/>
                  </a:lnTo>
                  <a:lnTo>
                    <a:pt x="29069" y="7862"/>
                  </a:lnTo>
                  <a:lnTo>
                    <a:pt x="27790" y="6003"/>
                  </a:lnTo>
                  <a:lnTo>
                    <a:pt x="26297" y="4297"/>
                  </a:lnTo>
                  <a:lnTo>
                    <a:pt x="24529" y="2865"/>
                  </a:lnTo>
                  <a:lnTo>
                    <a:pt x="22549" y="1677"/>
                  </a:lnTo>
                  <a:lnTo>
                    <a:pt x="21482" y="1189"/>
                  </a:lnTo>
                  <a:lnTo>
                    <a:pt x="20385" y="762"/>
                  </a:lnTo>
                  <a:lnTo>
                    <a:pt x="18131" y="214"/>
                  </a:lnTo>
                  <a:lnTo>
                    <a:pt x="15876" y="1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6270457" y="2447534"/>
              <a:ext cx="348371" cy="220614"/>
            </a:xfrm>
            <a:custGeom>
              <a:rect b="b" l="l" r="r" t="t"/>
              <a:pathLst>
                <a:path extrusionOk="0" h="11366" w="17948">
                  <a:moveTo>
                    <a:pt x="0" y="0"/>
                  </a:moveTo>
                  <a:lnTo>
                    <a:pt x="1280" y="4814"/>
                  </a:lnTo>
                  <a:lnTo>
                    <a:pt x="2407" y="3687"/>
                  </a:lnTo>
                  <a:lnTo>
                    <a:pt x="6673" y="7922"/>
                  </a:lnTo>
                  <a:lnTo>
                    <a:pt x="9933" y="4662"/>
                  </a:lnTo>
                  <a:lnTo>
                    <a:pt x="16698" y="11366"/>
                  </a:lnTo>
                  <a:lnTo>
                    <a:pt x="17947" y="10116"/>
                  </a:lnTo>
                  <a:lnTo>
                    <a:pt x="9933" y="2164"/>
                  </a:lnTo>
                  <a:lnTo>
                    <a:pt x="6673" y="5424"/>
                  </a:lnTo>
                  <a:lnTo>
                    <a:pt x="3657" y="2438"/>
                  </a:lnTo>
                  <a:lnTo>
                    <a:pt x="4784" y="1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6253880" y="2538023"/>
              <a:ext cx="359609" cy="248409"/>
            </a:xfrm>
            <a:custGeom>
              <a:rect b="b" l="l" r="r" t="t"/>
              <a:pathLst>
                <a:path extrusionOk="0" h="12798" w="18527">
                  <a:moveTo>
                    <a:pt x="1" y="0"/>
                  </a:moveTo>
                  <a:lnTo>
                    <a:pt x="1" y="12798"/>
                  </a:lnTo>
                  <a:lnTo>
                    <a:pt x="18527" y="12798"/>
                  </a:lnTo>
                  <a:lnTo>
                    <a:pt x="18527" y="12310"/>
                  </a:lnTo>
                  <a:lnTo>
                    <a:pt x="549" y="1231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6289381" y="2543341"/>
              <a:ext cx="43187" cy="218848"/>
            </a:xfrm>
            <a:custGeom>
              <a:rect b="b" l="l" r="r" t="t"/>
              <a:pathLst>
                <a:path extrusionOk="0" h="11275" w="2225">
                  <a:moveTo>
                    <a:pt x="1280" y="0"/>
                  </a:moveTo>
                  <a:lnTo>
                    <a:pt x="0" y="1371"/>
                  </a:lnTo>
                  <a:lnTo>
                    <a:pt x="0" y="11274"/>
                  </a:lnTo>
                  <a:lnTo>
                    <a:pt x="2225" y="11274"/>
                  </a:lnTo>
                  <a:lnTo>
                    <a:pt x="2225" y="945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6353842" y="2583559"/>
              <a:ext cx="43187" cy="178630"/>
            </a:xfrm>
            <a:custGeom>
              <a:rect b="b" l="l" r="r" t="t"/>
              <a:pathLst>
                <a:path extrusionOk="0" h="9203" w="2225">
                  <a:moveTo>
                    <a:pt x="0" y="0"/>
                  </a:moveTo>
                  <a:lnTo>
                    <a:pt x="0" y="9202"/>
                  </a:lnTo>
                  <a:lnTo>
                    <a:pt x="2225" y="9202"/>
                  </a:lnTo>
                  <a:lnTo>
                    <a:pt x="2225" y="2286"/>
                  </a:lnTo>
                  <a:lnTo>
                    <a:pt x="1859" y="1920"/>
                  </a:lnTo>
                  <a:lnTo>
                    <a:pt x="823" y="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6418302" y="2567584"/>
              <a:ext cx="43207" cy="194605"/>
            </a:xfrm>
            <a:custGeom>
              <a:rect b="b" l="l" r="r" t="t"/>
              <a:pathLst>
                <a:path extrusionOk="0" h="10026" w="2226">
                  <a:moveTo>
                    <a:pt x="2225" y="1"/>
                  </a:moveTo>
                  <a:lnTo>
                    <a:pt x="1098" y="1098"/>
                  </a:lnTo>
                  <a:lnTo>
                    <a:pt x="1" y="2194"/>
                  </a:lnTo>
                  <a:lnTo>
                    <a:pt x="1" y="10025"/>
                  </a:lnTo>
                  <a:lnTo>
                    <a:pt x="2225" y="10025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6482180" y="2581191"/>
              <a:ext cx="43789" cy="180998"/>
            </a:xfrm>
            <a:custGeom>
              <a:rect b="b" l="l" r="r" t="t"/>
              <a:pathLst>
                <a:path extrusionOk="0" h="9325" w="2256">
                  <a:moveTo>
                    <a:pt x="0" y="0"/>
                  </a:moveTo>
                  <a:lnTo>
                    <a:pt x="0" y="9324"/>
                  </a:lnTo>
                  <a:lnTo>
                    <a:pt x="2255" y="9324"/>
                  </a:lnTo>
                  <a:lnTo>
                    <a:pt x="2255" y="2133"/>
                  </a:lnTo>
                  <a:lnTo>
                    <a:pt x="397" y="3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6546640" y="2643283"/>
              <a:ext cx="43789" cy="118906"/>
            </a:xfrm>
            <a:custGeom>
              <a:rect b="b" l="l" r="r" t="t"/>
              <a:pathLst>
                <a:path extrusionOk="0" h="6126" w="2256">
                  <a:moveTo>
                    <a:pt x="1" y="1"/>
                  </a:moveTo>
                  <a:lnTo>
                    <a:pt x="1" y="6125"/>
                  </a:lnTo>
                  <a:lnTo>
                    <a:pt x="2256" y="6125"/>
                  </a:lnTo>
                  <a:lnTo>
                    <a:pt x="2256" y="2103"/>
                  </a:lnTo>
                  <a:lnTo>
                    <a:pt x="2225" y="2103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33"/>
          <p:cNvGrpSpPr/>
          <p:nvPr/>
        </p:nvGrpSpPr>
        <p:grpSpPr>
          <a:xfrm>
            <a:off x="4290665" y="1081524"/>
            <a:ext cx="576046" cy="576046"/>
            <a:chOff x="4272311" y="822245"/>
            <a:chExt cx="605536" cy="605536"/>
          </a:xfrm>
        </p:grpSpPr>
        <p:sp>
          <p:nvSpPr>
            <p:cNvPr id="356" name="Google Shape;356;p33"/>
            <p:cNvSpPr/>
            <p:nvPr/>
          </p:nvSpPr>
          <p:spPr>
            <a:xfrm>
              <a:off x="4281215" y="830564"/>
              <a:ext cx="587729" cy="587709"/>
            </a:xfrm>
            <a:custGeom>
              <a:rect b="b" l="l" r="r" t="t"/>
              <a:pathLst>
                <a:path extrusionOk="0" h="30166" w="30167">
                  <a:moveTo>
                    <a:pt x="15084" y="0"/>
                  </a:moveTo>
                  <a:lnTo>
                    <a:pt x="14322" y="31"/>
                  </a:lnTo>
                  <a:lnTo>
                    <a:pt x="12798" y="183"/>
                  </a:lnTo>
                  <a:lnTo>
                    <a:pt x="11305" y="488"/>
                  </a:lnTo>
                  <a:lnTo>
                    <a:pt x="9904" y="914"/>
                  </a:lnTo>
                  <a:lnTo>
                    <a:pt x="7893" y="1798"/>
                  </a:lnTo>
                  <a:lnTo>
                    <a:pt x="5486" y="3443"/>
                  </a:lnTo>
                  <a:lnTo>
                    <a:pt x="3444" y="5485"/>
                  </a:lnTo>
                  <a:lnTo>
                    <a:pt x="1799" y="7892"/>
                  </a:lnTo>
                  <a:lnTo>
                    <a:pt x="915" y="9903"/>
                  </a:lnTo>
                  <a:lnTo>
                    <a:pt x="489" y="11305"/>
                  </a:lnTo>
                  <a:lnTo>
                    <a:pt x="184" y="12798"/>
                  </a:lnTo>
                  <a:lnTo>
                    <a:pt x="31" y="14321"/>
                  </a:lnTo>
                  <a:lnTo>
                    <a:pt x="1" y="15083"/>
                  </a:lnTo>
                  <a:lnTo>
                    <a:pt x="31" y="15875"/>
                  </a:lnTo>
                  <a:lnTo>
                    <a:pt x="184" y="17399"/>
                  </a:lnTo>
                  <a:lnTo>
                    <a:pt x="489" y="18861"/>
                  </a:lnTo>
                  <a:lnTo>
                    <a:pt x="915" y="20263"/>
                  </a:lnTo>
                  <a:lnTo>
                    <a:pt x="1799" y="22305"/>
                  </a:lnTo>
                  <a:lnTo>
                    <a:pt x="3444" y="24712"/>
                  </a:lnTo>
                  <a:lnTo>
                    <a:pt x="5486" y="26753"/>
                  </a:lnTo>
                  <a:lnTo>
                    <a:pt x="7893" y="28368"/>
                  </a:lnTo>
                  <a:lnTo>
                    <a:pt x="9904" y="29252"/>
                  </a:lnTo>
                  <a:lnTo>
                    <a:pt x="11305" y="29709"/>
                  </a:lnTo>
                  <a:lnTo>
                    <a:pt x="12798" y="30014"/>
                  </a:lnTo>
                  <a:lnTo>
                    <a:pt x="14322" y="30166"/>
                  </a:lnTo>
                  <a:lnTo>
                    <a:pt x="15876" y="30166"/>
                  </a:lnTo>
                  <a:lnTo>
                    <a:pt x="17400" y="30014"/>
                  </a:lnTo>
                  <a:lnTo>
                    <a:pt x="18862" y="29709"/>
                  </a:lnTo>
                  <a:lnTo>
                    <a:pt x="20264" y="29252"/>
                  </a:lnTo>
                  <a:lnTo>
                    <a:pt x="22275" y="28368"/>
                  </a:lnTo>
                  <a:lnTo>
                    <a:pt x="24682" y="26753"/>
                  </a:lnTo>
                  <a:lnTo>
                    <a:pt x="26754" y="24712"/>
                  </a:lnTo>
                  <a:lnTo>
                    <a:pt x="28369" y="22305"/>
                  </a:lnTo>
                  <a:lnTo>
                    <a:pt x="29252" y="20263"/>
                  </a:lnTo>
                  <a:lnTo>
                    <a:pt x="29709" y="18861"/>
                  </a:lnTo>
                  <a:lnTo>
                    <a:pt x="29984" y="17399"/>
                  </a:lnTo>
                  <a:lnTo>
                    <a:pt x="30167" y="15875"/>
                  </a:lnTo>
                  <a:lnTo>
                    <a:pt x="30167" y="15083"/>
                  </a:lnTo>
                  <a:lnTo>
                    <a:pt x="30167" y="14321"/>
                  </a:lnTo>
                  <a:lnTo>
                    <a:pt x="29984" y="12798"/>
                  </a:lnTo>
                  <a:lnTo>
                    <a:pt x="29709" y="11305"/>
                  </a:lnTo>
                  <a:lnTo>
                    <a:pt x="29252" y="9903"/>
                  </a:lnTo>
                  <a:lnTo>
                    <a:pt x="28369" y="7892"/>
                  </a:lnTo>
                  <a:lnTo>
                    <a:pt x="26754" y="5485"/>
                  </a:lnTo>
                  <a:lnTo>
                    <a:pt x="24682" y="3443"/>
                  </a:lnTo>
                  <a:lnTo>
                    <a:pt x="22275" y="1798"/>
                  </a:lnTo>
                  <a:lnTo>
                    <a:pt x="20264" y="914"/>
                  </a:lnTo>
                  <a:lnTo>
                    <a:pt x="18862" y="488"/>
                  </a:lnTo>
                  <a:lnTo>
                    <a:pt x="17400" y="183"/>
                  </a:lnTo>
                  <a:lnTo>
                    <a:pt x="15876" y="31"/>
                  </a:lnTo>
                  <a:lnTo>
                    <a:pt x="150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4272311" y="822245"/>
              <a:ext cx="605536" cy="605536"/>
            </a:xfrm>
            <a:custGeom>
              <a:rect b="b" l="l" r="r" t="t"/>
              <a:pathLst>
                <a:path extrusionOk="0" h="31081" w="31081">
                  <a:moveTo>
                    <a:pt x="15541" y="884"/>
                  </a:moveTo>
                  <a:lnTo>
                    <a:pt x="16303" y="915"/>
                  </a:lnTo>
                  <a:lnTo>
                    <a:pt x="17765" y="1067"/>
                  </a:lnTo>
                  <a:lnTo>
                    <a:pt x="19898" y="1524"/>
                  </a:lnTo>
                  <a:lnTo>
                    <a:pt x="22518" y="2652"/>
                  </a:lnTo>
                  <a:lnTo>
                    <a:pt x="24865" y="4236"/>
                  </a:lnTo>
                  <a:lnTo>
                    <a:pt x="26845" y="6217"/>
                  </a:lnTo>
                  <a:lnTo>
                    <a:pt x="28430" y="8563"/>
                  </a:lnTo>
                  <a:lnTo>
                    <a:pt x="29527" y="11183"/>
                  </a:lnTo>
                  <a:lnTo>
                    <a:pt x="30014" y="13316"/>
                  </a:lnTo>
                  <a:lnTo>
                    <a:pt x="30166" y="14779"/>
                  </a:lnTo>
                  <a:lnTo>
                    <a:pt x="30166" y="15541"/>
                  </a:lnTo>
                  <a:lnTo>
                    <a:pt x="30136" y="16638"/>
                  </a:lnTo>
                  <a:lnTo>
                    <a:pt x="29831" y="18801"/>
                  </a:lnTo>
                  <a:lnTo>
                    <a:pt x="29191" y="20842"/>
                  </a:lnTo>
                  <a:lnTo>
                    <a:pt x="28277" y="22762"/>
                  </a:lnTo>
                  <a:lnTo>
                    <a:pt x="27089" y="24529"/>
                  </a:lnTo>
                  <a:lnTo>
                    <a:pt x="25657" y="26114"/>
                  </a:lnTo>
                  <a:lnTo>
                    <a:pt x="24011" y="27485"/>
                  </a:lnTo>
                  <a:lnTo>
                    <a:pt x="22153" y="28612"/>
                  </a:lnTo>
                  <a:lnTo>
                    <a:pt x="21147" y="29039"/>
                  </a:lnTo>
                  <a:lnTo>
                    <a:pt x="20111" y="29435"/>
                  </a:lnTo>
                  <a:lnTo>
                    <a:pt x="18009" y="29983"/>
                  </a:lnTo>
                  <a:lnTo>
                    <a:pt x="15876" y="30166"/>
                  </a:lnTo>
                  <a:lnTo>
                    <a:pt x="13743" y="30075"/>
                  </a:lnTo>
                  <a:lnTo>
                    <a:pt x="11641" y="29648"/>
                  </a:lnTo>
                  <a:lnTo>
                    <a:pt x="9660" y="28947"/>
                  </a:lnTo>
                  <a:lnTo>
                    <a:pt x="7740" y="27942"/>
                  </a:lnTo>
                  <a:lnTo>
                    <a:pt x="6004" y="26632"/>
                  </a:lnTo>
                  <a:lnTo>
                    <a:pt x="5211" y="25870"/>
                  </a:lnTo>
                  <a:lnTo>
                    <a:pt x="4450" y="25078"/>
                  </a:lnTo>
                  <a:lnTo>
                    <a:pt x="3139" y="23341"/>
                  </a:lnTo>
                  <a:lnTo>
                    <a:pt x="2134" y="21421"/>
                  </a:lnTo>
                  <a:lnTo>
                    <a:pt x="1433" y="19441"/>
                  </a:lnTo>
                  <a:lnTo>
                    <a:pt x="1006" y="17338"/>
                  </a:lnTo>
                  <a:lnTo>
                    <a:pt x="915" y="15205"/>
                  </a:lnTo>
                  <a:lnTo>
                    <a:pt x="1098" y="13073"/>
                  </a:lnTo>
                  <a:lnTo>
                    <a:pt x="1646" y="10970"/>
                  </a:lnTo>
                  <a:lnTo>
                    <a:pt x="2042" y="9934"/>
                  </a:lnTo>
                  <a:lnTo>
                    <a:pt x="2469" y="8929"/>
                  </a:lnTo>
                  <a:lnTo>
                    <a:pt x="3596" y="7070"/>
                  </a:lnTo>
                  <a:lnTo>
                    <a:pt x="4968" y="5424"/>
                  </a:lnTo>
                  <a:lnTo>
                    <a:pt x="6552" y="3992"/>
                  </a:lnTo>
                  <a:lnTo>
                    <a:pt x="8319" y="2804"/>
                  </a:lnTo>
                  <a:lnTo>
                    <a:pt x="10239" y="1890"/>
                  </a:lnTo>
                  <a:lnTo>
                    <a:pt x="12280" y="1250"/>
                  </a:lnTo>
                  <a:lnTo>
                    <a:pt x="14444" y="945"/>
                  </a:lnTo>
                  <a:lnTo>
                    <a:pt x="15541" y="915"/>
                  </a:lnTo>
                  <a:lnTo>
                    <a:pt x="15541" y="884"/>
                  </a:lnTo>
                  <a:close/>
                  <a:moveTo>
                    <a:pt x="15876" y="1"/>
                  </a:moveTo>
                  <a:lnTo>
                    <a:pt x="13621" y="92"/>
                  </a:lnTo>
                  <a:lnTo>
                    <a:pt x="11427" y="549"/>
                  </a:lnTo>
                  <a:lnTo>
                    <a:pt x="9294" y="1311"/>
                  </a:lnTo>
                  <a:lnTo>
                    <a:pt x="7283" y="2377"/>
                  </a:lnTo>
                  <a:lnTo>
                    <a:pt x="5425" y="3749"/>
                  </a:lnTo>
                  <a:lnTo>
                    <a:pt x="4571" y="4541"/>
                  </a:lnTo>
                  <a:lnTo>
                    <a:pt x="3749" y="5394"/>
                  </a:lnTo>
                  <a:lnTo>
                    <a:pt x="2378" y="7253"/>
                  </a:lnTo>
                  <a:lnTo>
                    <a:pt x="1311" y="9264"/>
                  </a:lnTo>
                  <a:lnTo>
                    <a:pt x="549" y="11397"/>
                  </a:lnTo>
                  <a:lnTo>
                    <a:pt x="123" y="13621"/>
                  </a:lnTo>
                  <a:lnTo>
                    <a:pt x="1" y="15876"/>
                  </a:lnTo>
                  <a:lnTo>
                    <a:pt x="214" y="18131"/>
                  </a:lnTo>
                  <a:lnTo>
                    <a:pt x="763" y="20385"/>
                  </a:lnTo>
                  <a:lnTo>
                    <a:pt x="1189" y="21482"/>
                  </a:lnTo>
                  <a:lnTo>
                    <a:pt x="1677" y="22549"/>
                  </a:lnTo>
                  <a:lnTo>
                    <a:pt x="2865" y="24529"/>
                  </a:lnTo>
                  <a:lnTo>
                    <a:pt x="4328" y="26297"/>
                  </a:lnTo>
                  <a:lnTo>
                    <a:pt x="6004" y="27790"/>
                  </a:lnTo>
                  <a:lnTo>
                    <a:pt x="7862" y="29039"/>
                  </a:lnTo>
                  <a:lnTo>
                    <a:pt x="9904" y="30014"/>
                  </a:lnTo>
                  <a:lnTo>
                    <a:pt x="12098" y="30684"/>
                  </a:lnTo>
                  <a:lnTo>
                    <a:pt x="14383" y="31050"/>
                  </a:lnTo>
                  <a:lnTo>
                    <a:pt x="15541" y="31080"/>
                  </a:lnTo>
                  <a:lnTo>
                    <a:pt x="16333" y="31050"/>
                  </a:lnTo>
                  <a:lnTo>
                    <a:pt x="17917" y="30898"/>
                  </a:lnTo>
                  <a:lnTo>
                    <a:pt x="19441" y="30593"/>
                  </a:lnTo>
                  <a:lnTo>
                    <a:pt x="20873" y="30136"/>
                  </a:lnTo>
                  <a:lnTo>
                    <a:pt x="22275" y="29526"/>
                  </a:lnTo>
                  <a:lnTo>
                    <a:pt x="23585" y="28826"/>
                  </a:lnTo>
                  <a:lnTo>
                    <a:pt x="25444" y="27546"/>
                  </a:lnTo>
                  <a:lnTo>
                    <a:pt x="27546" y="25413"/>
                  </a:lnTo>
                  <a:lnTo>
                    <a:pt x="28826" y="23585"/>
                  </a:lnTo>
                  <a:lnTo>
                    <a:pt x="29557" y="22275"/>
                  </a:lnTo>
                  <a:lnTo>
                    <a:pt x="30136" y="20873"/>
                  </a:lnTo>
                  <a:lnTo>
                    <a:pt x="30593" y="19410"/>
                  </a:lnTo>
                  <a:lnTo>
                    <a:pt x="30898" y="17917"/>
                  </a:lnTo>
                  <a:lnTo>
                    <a:pt x="31050" y="16333"/>
                  </a:lnTo>
                  <a:lnTo>
                    <a:pt x="31081" y="15541"/>
                  </a:lnTo>
                  <a:lnTo>
                    <a:pt x="31050" y="14352"/>
                  </a:lnTo>
                  <a:lnTo>
                    <a:pt x="30715" y="12067"/>
                  </a:lnTo>
                  <a:lnTo>
                    <a:pt x="30045" y="9904"/>
                  </a:lnTo>
                  <a:lnTo>
                    <a:pt x="29070" y="7862"/>
                  </a:lnTo>
                  <a:lnTo>
                    <a:pt x="27820" y="5973"/>
                  </a:lnTo>
                  <a:lnTo>
                    <a:pt x="26297" y="4297"/>
                  </a:lnTo>
                  <a:lnTo>
                    <a:pt x="24529" y="2865"/>
                  </a:lnTo>
                  <a:lnTo>
                    <a:pt x="22549" y="1646"/>
                  </a:lnTo>
                  <a:lnTo>
                    <a:pt x="21482" y="1189"/>
                  </a:lnTo>
                  <a:lnTo>
                    <a:pt x="20386" y="763"/>
                  </a:lnTo>
                  <a:lnTo>
                    <a:pt x="18161" y="214"/>
                  </a:lnTo>
                  <a:lnTo>
                    <a:pt x="15876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4454862" y="1022320"/>
              <a:ext cx="240434" cy="204216"/>
            </a:xfrm>
            <a:custGeom>
              <a:rect b="b" l="l" r="r" t="t"/>
              <a:pathLst>
                <a:path extrusionOk="0" h="10482" w="12341">
                  <a:moveTo>
                    <a:pt x="9903" y="0"/>
                  </a:moveTo>
                  <a:lnTo>
                    <a:pt x="5089" y="6247"/>
                  </a:lnTo>
                  <a:lnTo>
                    <a:pt x="1828" y="3839"/>
                  </a:lnTo>
                  <a:lnTo>
                    <a:pt x="0" y="6308"/>
                  </a:lnTo>
                  <a:lnTo>
                    <a:pt x="5698" y="10482"/>
                  </a:lnTo>
                  <a:lnTo>
                    <a:pt x="12340" y="1859"/>
                  </a:lnTo>
                  <a:lnTo>
                    <a:pt x="9903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4385105" y="934450"/>
              <a:ext cx="379948" cy="379948"/>
            </a:xfrm>
            <a:custGeom>
              <a:rect b="b" l="l" r="r" t="t"/>
              <a:pathLst>
                <a:path extrusionOk="0" h="19502" w="19502">
                  <a:moveTo>
                    <a:pt x="9751" y="2012"/>
                  </a:moveTo>
                  <a:lnTo>
                    <a:pt x="10543" y="2042"/>
                  </a:lnTo>
                  <a:lnTo>
                    <a:pt x="12067" y="2347"/>
                  </a:lnTo>
                  <a:lnTo>
                    <a:pt x="13468" y="2926"/>
                  </a:lnTo>
                  <a:lnTo>
                    <a:pt x="14687" y="3779"/>
                  </a:lnTo>
                  <a:lnTo>
                    <a:pt x="15753" y="4815"/>
                  </a:lnTo>
                  <a:lnTo>
                    <a:pt x="16576" y="6064"/>
                  </a:lnTo>
                  <a:lnTo>
                    <a:pt x="17155" y="7435"/>
                  </a:lnTo>
                  <a:lnTo>
                    <a:pt x="17490" y="8959"/>
                  </a:lnTo>
                  <a:lnTo>
                    <a:pt x="17521" y="9751"/>
                  </a:lnTo>
                  <a:lnTo>
                    <a:pt x="17490" y="10391"/>
                  </a:lnTo>
                  <a:lnTo>
                    <a:pt x="17307" y="11610"/>
                  </a:lnTo>
                  <a:lnTo>
                    <a:pt x="16942" y="12737"/>
                  </a:lnTo>
                  <a:lnTo>
                    <a:pt x="16424" y="13743"/>
                  </a:lnTo>
                  <a:lnTo>
                    <a:pt x="15784" y="14657"/>
                  </a:lnTo>
                  <a:lnTo>
                    <a:pt x="15022" y="15449"/>
                  </a:lnTo>
                  <a:lnTo>
                    <a:pt x="14169" y="16150"/>
                  </a:lnTo>
                  <a:lnTo>
                    <a:pt x="13224" y="16698"/>
                  </a:lnTo>
                  <a:lnTo>
                    <a:pt x="12219" y="17125"/>
                  </a:lnTo>
                  <a:lnTo>
                    <a:pt x="11152" y="17399"/>
                  </a:lnTo>
                  <a:lnTo>
                    <a:pt x="10055" y="17521"/>
                  </a:lnTo>
                  <a:lnTo>
                    <a:pt x="8959" y="17491"/>
                  </a:lnTo>
                  <a:lnTo>
                    <a:pt x="7862" y="17308"/>
                  </a:lnTo>
                  <a:lnTo>
                    <a:pt x="6765" y="16942"/>
                  </a:lnTo>
                  <a:lnTo>
                    <a:pt x="5729" y="16394"/>
                  </a:lnTo>
                  <a:lnTo>
                    <a:pt x="4754" y="15693"/>
                  </a:lnTo>
                  <a:lnTo>
                    <a:pt x="4297" y="15236"/>
                  </a:lnTo>
                  <a:lnTo>
                    <a:pt x="3840" y="14779"/>
                  </a:lnTo>
                  <a:lnTo>
                    <a:pt x="3108" y="13773"/>
                  </a:lnTo>
                  <a:lnTo>
                    <a:pt x="2590" y="12737"/>
                  </a:lnTo>
                  <a:lnTo>
                    <a:pt x="2225" y="11671"/>
                  </a:lnTo>
                  <a:lnTo>
                    <a:pt x="2011" y="10574"/>
                  </a:lnTo>
                  <a:lnTo>
                    <a:pt x="2011" y="9446"/>
                  </a:lnTo>
                  <a:lnTo>
                    <a:pt x="2133" y="8380"/>
                  </a:lnTo>
                  <a:lnTo>
                    <a:pt x="2407" y="7314"/>
                  </a:lnTo>
                  <a:lnTo>
                    <a:pt x="2834" y="6308"/>
                  </a:lnTo>
                  <a:lnTo>
                    <a:pt x="3382" y="5363"/>
                  </a:lnTo>
                  <a:lnTo>
                    <a:pt x="4053" y="4480"/>
                  </a:lnTo>
                  <a:lnTo>
                    <a:pt x="4845" y="3718"/>
                  </a:lnTo>
                  <a:lnTo>
                    <a:pt x="5759" y="3078"/>
                  </a:lnTo>
                  <a:lnTo>
                    <a:pt x="6795" y="2560"/>
                  </a:lnTo>
                  <a:lnTo>
                    <a:pt x="7892" y="2225"/>
                  </a:lnTo>
                  <a:lnTo>
                    <a:pt x="9111" y="2042"/>
                  </a:lnTo>
                  <a:lnTo>
                    <a:pt x="9751" y="2012"/>
                  </a:lnTo>
                  <a:close/>
                  <a:moveTo>
                    <a:pt x="10147" y="1"/>
                  </a:moveTo>
                  <a:lnTo>
                    <a:pt x="8745" y="31"/>
                  </a:lnTo>
                  <a:lnTo>
                    <a:pt x="7374" y="275"/>
                  </a:lnTo>
                  <a:lnTo>
                    <a:pt x="6003" y="732"/>
                  </a:lnTo>
                  <a:lnTo>
                    <a:pt x="4693" y="1402"/>
                  </a:lnTo>
                  <a:lnTo>
                    <a:pt x="3443" y="2316"/>
                  </a:lnTo>
                  <a:lnTo>
                    <a:pt x="2864" y="2865"/>
                  </a:lnTo>
                  <a:lnTo>
                    <a:pt x="2316" y="3444"/>
                  </a:lnTo>
                  <a:lnTo>
                    <a:pt x="1402" y="4693"/>
                  </a:lnTo>
                  <a:lnTo>
                    <a:pt x="732" y="6003"/>
                  </a:lnTo>
                  <a:lnTo>
                    <a:pt x="275" y="7374"/>
                  </a:lnTo>
                  <a:lnTo>
                    <a:pt x="31" y="8746"/>
                  </a:lnTo>
                  <a:lnTo>
                    <a:pt x="0" y="10147"/>
                  </a:lnTo>
                  <a:lnTo>
                    <a:pt x="153" y="11518"/>
                  </a:lnTo>
                  <a:lnTo>
                    <a:pt x="518" y="12829"/>
                  </a:lnTo>
                  <a:lnTo>
                    <a:pt x="1036" y="14108"/>
                  </a:lnTo>
                  <a:lnTo>
                    <a:pt x="1737" y="15297"/>
                  </a:lnTo>
                  <a:lnTo>
                    <a:pt x="2590" y="16394"/>
                  </a:lnTo>
                  <a:lnTo>
                    <a:pt x="3596" y="17338"/>
                  </a:lnTo>
                  <a:lnTo>
                    <a:pt x="4754" y="18161"/>
                  </a:lnTo>
                  <a:lnTo>
                    <a:pt x="6033" y="18801"/>
                  </a:lnTo>
                  <a:lnTo>
                    <a:pt x="7435" y="19227"/>
                  </a:lnTo>
                  <a:lnTo>
                    <a:pt x="8959" y="19471"/>
                  </a:lnTo>
                  <a:lnTo>
                    <a:pt x="9751" y="19502"/>
                  </a:lnTo>
                  <a:lnTo>
                    <a:pt x="10756" y="19471"/>
                  </a:lnTo>
                  <a:lnTo>
                    <a:pt x="12645" y="19075"/>
                  </a:lnTo>
                  <a:lnTo>
                    <a:pt x="14413" y="18344"/>
                  </a:lnTo>
                  <a:lnTo>
                    <a:pt x="15967" y="17277"/>
                  </a:lnTo>
                  <a:lnTo>
                    <a:pt x="17277" y="15967"/>
                  </a:lnTo>
                  <a:lnTo>
                    <a:pt x="18313" y="14413"/>
                  </a:lnTo>
                  <a:lnTo>
                    <a:pt x="19075" y="12646"/>
                  </a:lnTo>
                  <a:lnTo>
                    <a:pt x="19471" y="10757"/>
                  </a:lnTo>
                  <a:lnTo>
                    <a:pt x="19501" y="9751"/>
                  </a:lnTo>
                  <a:lnTo>
                    <a:pt x="19471" y="8959"/>
                  </a:lnTo>
                  <a:lnTo>
                    <a:pt x="19227" y="7435"/>
                  </a:lnTo>
                  <a:lnTo>
                    <a:pt x="18800" y="6034"/>
                  </a:lnTo>
                  <a:lnTo>
                    <a:pt x="18161" y="4754"/>
                  </a:lnTo>
                  <a:lnTo>
                    <a:pt x="17338" y="3596"/>
                  </a:lnTo>
                  <a:lnTo>
                    <a:pt x="16393" y="2591"/>
                  </a:lnTo>
                  <a:lnTo>
                    <a:pt x="15296" y="1737"/>
                  </a:lnTo>
                  <a:lnTo>
                    <a:pt x="14108" y="1037"/>
                  </a:lnTo>
                  <a:lnTo>
                    <a:pt x="12828" y="519"/>
                  </a:lnTo>
                  <a:lnTo>
                    <a:pt x="11518" y="153"/>
                  </a:lnTo>
                  <a:lnTo>
                    <a:pt x="10147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33"/>
          <p:cNvGrpSpPr/>
          <p:nvPr/>
        </p:nvGrpSpPr>
        <p:grpSpPr>
          <a:xfrm>
            <a:off x="4290637" y="4145823"/>
            <a:ext cx="576101" cy="576101"/>
            <a:chOff x="4272282" y="4123516"/>
            <a:chExt cx="605594" cy="605594"/>
          </a:xfrm>
        </p:grpSpPr>
        <p:sp>
          <p:nvSpPr>
            <p:cNvPr id="361" name="Google Shape;361;p33"/>
            <p:cNvSpPr/>
            <p:nvPr/>
          </p:nvSpPr>
          <p:spPr>
            <a:xfrm>
              <a:off x="4281187" y="4132420"/>
              <a:ext cx="587785" cy="587785"/>
            </a:xfrm>
            <a:custGeom>
              <a:rect b="b" l="l" r="r" t="t"/>
              <a:pathLst>
                <a:path extrusionOk="0" h="30166" w="30166">
                  <a:moveTo>
                    <a:pt x="14291" y="0"/>
                  </a:moveTo>
                  <a:lnTo>
                    <a:pt x="12798" y="183"/>
                  </a:lnTo>
                  <a:lnTo>
                    <a:pt x="11305" y="457"/>
                  </a:lnTo>
                  <a:lnTo>
                    <a:pt x="9903" y="915"/>
                  </a:lnTo>
                  <a:lnTo>
                    <a:pt x="7892" y="1798"/>
                  </a:lnTo>
                  <a:lnTo>
                    <a:pt x="5485" y="3413"/>
                  </a:lnTo>
                  <a:lnTo>
                    <a:pt x="3443" y="5485"/>
                  </a:lnTo>
                  <a:lnTo>
                    <a:pt x="1798" y="7892"/>
                  </a:lnTo>
                  <a:lnTo>
                    <a:pt x="914" y="9903"/>
                  </a:lnTo>
                  <a:lnTo>
                    <a:pt x="488" y="11305"/>
                  </a:lnTo>
                  <a:lnTo>
                    <a:pt x="183" y="12767"/>
                  </a:lnTo>
                  <a:lnTo>
                    <a:pt x="31" y="14291"/>
                  </a:lnTo>
                  <a:lnTo>
                    <a:pt x="0" y="15083"/>
                  </a:lnTo>
                  <a:lnTo>
                    <a:pt x="31" y="15845"/>
                  </a:lnTo>
                  <a:lnTo>
                    <a:pt x="183" y="17368"/>
                  </a:lnTo>
                  <a:lnTo>
                    <a:pt x="488" y="18861"/>
                  </a:lnTo>
                  <a:lnTo>
                    <a:pt x="914" y="20263"/>
                  </a:lnTo>
                  <a:lnTo>
                    <a:pt x="1798" y="22274"/>
                  </a:lnTo>
                  <a:lnTo>
                    <a:pt x="3443" y="24681"/>
                  </a:lnTo>
                  <a:lnTo>
                    <a:pt x="5485" y="26723"/>
                  </a:lnTo>
                  <a:lnTo>
                    <a:pt x="7892" y="28368"/>
                  </a:lnTo>
                  <a:lnTo>
                    <a:pt x="9903" y="29252"/>
                  </a:lnTo>
                  <a:lnTo>
                    <a:pt x="11305" y="29678"/>
                  </a:lnTo>
                  <a:lnTo>
                    <a:pt x="12798" y="29983"/>
                  </a:lnTo>
                  <a:lnTo>
                    <a:pt x="14291" y="30135"/>
                  </a:lnTo>
                  <a:lnTo>
                    <a:pt x="15083" y="30166"/>
                  </a:lnTo>
                  <a:lnTo>
                    <a:pt x="15875" y="30135"/>
                  </a:lnTo>
                  <a:lnTo>
                    <a:pt x="17368" y="29983"/>
                  </a:lnTo>
                  <a:lnTo>
                    <a:pt x="18861" y="29678"/>
                  </a:lnTo>
                  <a:lnTo>
                    <a:pt x="20263" y="29252"/>
                  </a:lnTo>
                  <a:lnTo>
                    <a:pt x="22274" y="28368"/>
                  </a:lnTo>
                  <a:lnTo>
                    <a:pt x="24681" y="26723"/>
                  </a:lnTo>
                  <a:lnTo>
                    <a:pt x="26723" y="24681"/>
                  </a:lnTo>
                  <a:lnTo>
                    <a:pt x="28368" y="22274"/>
                  </a:lnTo>
                  <a:lnTo>
                    <a:pt x="29252" y="20263"/>
                  </a:lnTo>
                  <a:lnTo>
                    <a:pt x="29678" y="18861"/>
                  </a:lnTo>
                  <a:lnTo>
                    <a:pt x="29983" y="17368"/>
                  </a:lnTo>
                  <a:lnTo>
                    <a:pt x="30135" y="15845"/>
                  </a:lnTo>
                  <a:lnTo>
                    <a:pt x="30166" y="15083"/>
                  </a:lnTo>
                  <a:lnTo>
                    <a:pt x="30135" y="14291"/>
                  </a:lnTo>
                  <a:lnTo>
                    <a:pt x="29983" y="12767"/>
                  </a:lnTo>
                  <a:lnTo>
                    <a:pt x="29678" y="11305"/>
                  </a:lnTo>
                  <a:lnTo>
                    <a:pt x="29252" y="9903"/>
                  </a:lnTo>
                  <a:lnTo>
                    <a:pt x="28368" y="7892"/>
                  </a:lnTo>
                  <a:lnTo>
                    <a:pt x="26723" y="5485"/>
                  </a:lnTo>
                  <a:lnTo>
                    <a:pt x="24681" y="3413"/>
                  </a:lnTo>
                  <a:lnTo>
                    <a:pt x="22274" y="1798"/>
                  </a:lnTo>
                  <a:lnTo>
                    <a:pt x="20263" y="915"/>
                  </a:lnTo>
                  <a:lnTo>
                    <a:pt x="18861" y="457"/>
                  </a:lnTo>
                  <a:lnTo>
                    <a:pt x="17368" y="183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4272282" y="4123516"/>
              <a:ext cx="605594" cy="605594"/>
            </a:xfrm>
            <a:custGeom>
              <a:rect b="b" l="l" r="r" t="t"/>
              <a:pathLst>
                <a:path extrusionOk="0" h="31080" w="31080">
                  <a:moveTo>
                    <a:pt x="15235" y="914"/>
                  </a:moveTo>
                  <a:lnTo>
                    <a:pt x="17338" y="1006"/>
                  </a:lnTo>
                  <a:lnTo>
                    <a:pt x="19440" y="1432"/>
                  </a:lnTo>
                  <a:lnTo>
                    <a:pt x="21451" y="2133"/>
                  </a:lnTo>
                  <a:lnTo>
                    <a:pt x="23340" y="3139"/>
                  </a:lnTo>
                  <a:lnTo>
                    <a:pt x="25077" y="4449"/>
                  </a:lnTo>
                  <a:lnTo>
                    <a:pt x="25900" y="5211"/>
                  </a:lnTo>
                  <a:lnTo>
                    <a:pt x="26662" y="6003"/>
                  </a:lnTo>
                  <a:lnTo>
                    <a:pt x="27941" y="7740"/>
                  </a:lnTo>
                  <a:lnTo>
                    <a:pt x="28947" y="9629"/>
                  </a:lnTo>
                  <a:lnTo>
                    <a:pt x="29648" y="11640"/>
                  </a:lnTo>
                  <a:lnTo>
                    <a:pt x="30074" y="13742"/>
                  </a:lnTo>
                  <a:lnTo>
                    <a:pt x="30166" y="15845"/>
                  </a:lnTo>
                  <a:lnTo>
                    <a:pt x="29983" y="18008"/>
                  </a:lnTo>
                  <a:lnTo>
                    <a:pt x="29465" y="20111"/>
                  </a:lnTo>
                  <a:lnTo>
                    <a:pt x="29069" y="21147"/>
                  </a:lnTo>
                  <a:lnTo>
                    <a:pt x="28612" y="22152"/>
                  </a:lnTo>
                  <a:lnTo>
                    <a:pt x="27484" y="24011"/>
                  </a:lnTo>
                  <a:lnTo>
                    <a:pt x="26113" y="25656"/>
                  </a:lnTo>
                  <a:lnTo>
                    <a:pt x="24529" y="27088"/>
                  </a:lnTo>
                  <a:lnTo>
                    <a:pt x="22761" y="28277"/>
                  </a:lnTo>
                  <a:lnTo>
                    <a:pt x="20842" y="29191"/>
                  </a:lnTo>
                  <a:lnTo>
                    <a:pt x="18800" y="29800"/>
                  </a:lnTo>
                  <a:lnTo>
                    <a:pt x="16637" y="30135"/>
                  </a:lnTo>
                  <a:lnTo>
                    <a:pt x="15540" y="30166"/>
                  </a:lnTo>
                  <a:lnTo>
                    <a:pt x="14778" y="30135"/>
                  </a:lnTo>
                  <a:lnTo>
                    <a:pt x="13316" y="29983"/>
                  </a:lnTo>
                  <a:lnTo>
                    <a:pt x="11183" y="29526"/>
                  </a:lnTo>
                  <a:lnTo>
                    <a:pt x="8562" y="28399"/>
                  </a:lnTo>
                  <a:lnTo>
                    <a:pt x="6247" y="26814"/>
                  </a:lnTo>
                  <a:lnTo>
                    <a:pt x="4235" y="24834"/>
                  </a:lnTo>
                  <a:lnTo>
                    <a:pt x="2681" y="22518"/>
                  </a:lnTo>
                  <a:lnTo>
                    <a:pt x="1554" y="19897"/>
                  </a:lnTo>
                  <a:lnTo>
                    <a:pt x="1097" y="17764"/>
                  </a:lnTo>
                  <a:lnTo>
                    <a:pt x="945" y="16302"/>
                  </a:lnTo>
                  <a:lnTo>
                    <a:pt x="914" y="15540"/>
                  </a:lnTo>
                  <a:lnTo>
                    <a:pt x="945" y="14443"/>
                  </a:lnTo>
                  <a:lnTo>
                    <a:pt x="1280" y="12280"/>
                  </a:lnTo>
                  <a:lnTo>
                    <a:pt x="1889" y="10238"/>
                  </a:lnTo>
                  <a:lnTo>
                    <a:pt x="2803" y="8319"/>
                  </a:lnTo>
                  <a:lnTo>
                    <a:pt x="3992" y="6551"/>
                  </a:lnTo>
                  <a:lnTo>
                    <a:pt x="5424" y="4967"/>
                  </a:lnTo>
                  <a:lnTo>
                    <a:pt x="7069" y="3596"/>
                  </a:lnTo>
                  <a:lnTo>
                    <a:pt x="8928" y="2468"/>
                  </a:lnTo>
                  <a:lnTo>
                    <a:pt x="9933" y="2011"/>
                  </a:lnTo>
                  <a:lnTo>
                    <a:pt x="10969" y="1615"/>
                  </a:lnTo>
                  <a:lnTo>
                    <a:pt x="13102" y="1097"/>
                  </a:lnTo>
                  <a:lnTo>
                    <a:pt x="15235" y="914"/>
                  </a:lnTo>
                  <a:close/>
                  <a:moveTo>
                    <a:pt x="15540" y="0"/>
                  </a:moveTo>
                  <a:lnTo>
                    <a:pt x="14748" y="31"/>
                  </a:lnTo>
                  <a:lnTo>
                    <a:pt x="13163" y="183"/>
                  </a:lnTo>
                  <a:lnTo>
                    <a:pt x="11670" y="488"/>
                  </a:lnTo>
                  <a:lnTo>
                    <a:pt x="10208" y="945"/>
                  </a:lnTo>
                  <a:lnTo>
                    <a:pt x="8806" y="1524"/>
                  </a:lnTo>
                  <a:lnTo>
                    <a:pt x="7496" y="2255"/>
                  </a:lnTo>
                  <a:lnTo>
                    <a:pt x="5637" y="3535"/>
                  </a:lnTo>
                  <a:lnTo>
                    <a:pt x="3535" y="5637"/>
                  </a:lnTo>
                  <a:lnTo>
                    <a:pt x="2255" y="7496"/>
                  </a:lnTo>
                  <a:lnTo>
                    <a:pt x="1554" y="8806"/>
                  </a:lnTo>
                  <a:lnTo>
                    <a:pt x="945" y="10208"/>
                  </a:lnTo>
                  <a:lnTo>
                    <a:pt x="488" y="11640"/>
                  </a:lnTo>
                  <a:lnTo>
                    <a:pt x="183" y="13163"/>
                  </a:lnTo>
                  <a:lnTo>
                    <a:pt x="31" y="14748"/>
                  </a:lnTo>
                  <a:lnTo>
                    <a:pt x="0" y="15540"/>
                  </a:lnTo>
                  <a:lnTo>
                    <a:pt x="31" y="16698"/>
                  </a:lnTo>
                  <a:lnTo>
                    <a:pt x="396" y="18983"/>
                  </a:lnTo>
                  <a:lnTo>
                    <a:pt x="1067" y="21177"/>
                  </a:lnTo>
                  <a:lnTo>
                    <a:pt x="2011" y="23219"/>
                  </a:lnTo>
                  <a:lnTo>
                    <a:pt x="3291" y="25077"/>
                  </a:lnTo>
                  <a:lnTo>
                    <a:pt x="4784" y="26753"/>
                  </a:lnTo>
                  <a:lnTo>
                    <a:pt x="6551" y="28216"/>
                  </a:lnTo>
                  <a:lnTo>
                    <a:pt x="8532" y="29404"/>
                  </a:lnTo>
                  <a:lnTo>
                    <a:pt x="9598" y="29892"/>
                  </a:lnTo>
                  <a:lnTo>
                    <a:pt x="10695" y="30318"/>
                  </a:lnTo>
                  <a:lnTo>
                    <a:pt x="12950" y="30867"/>
                  </a:lnTo>
                  <a:lnTo>
                    <a:pt x="15205" y="31080"/>
                  </a:lnTo>
                  <a:lnTo>
                    <a:pt x="17460" y="30958"/>
                  </a:lnTo>
                  <a:lnTo>
                    <a:pt x="19684" y="30532"/>
                  </a:lnTo>
                  <a:lnTo>
                    <a:pt x="21817" y="29770"/>
                  </a:lnTo>
                  <a:lnTo>
                    <a:pt x="23828" y="28703"/>
                  </a:lnTo>
                  <a:lnTo>
                    <a:pt x="25687" y="27332"/>
                  </a:lnTo>
                  <a:lnTo>
                    <a:pt x="26540" y="26509"/>
                  </a:lnTo>
                  <a:lnTo>
                    <a:pt x="27332" y="25656"/>
                  </a:lnTo>
                  <a:lnTo>
                    <a:pt x="28703" y="23798"/>
                  </a:lnTo>
                  <a:lnTo>
                    <a:pt x="29770" y="21787"/>
                  </a:lnTo>
                  <a:lnTo>
                    <a:pt x="30531" y="19654"/>
                  </a:lnTo>
                  <a:lnTo>
                    <a:pt x="30958" y="17460"/>
                  </a:lnTo>
                  <a:lnTo>
                    <a:pt x="31080" y="15205"/>
                  </a:lnTo>
                  <a:lnTo>
                    <a:pt x="30866" y="12920"/>
                  </a:lnTo>
                  <a:lnTo>
                    <a:pt x="30318" y="10695"/>
                  </a:lnTo>
                  <a:lnTo>
                    <a:pt x="29891" y="9598"/>
                  </a:lnTo>
                  <a:lnTo>
                    <a:pt x="29404" y="8532"/>
                  </a:lnTo>
                  <a:lnTo>
                    <a:pt x="28216" y="6551"/>
                  </a:lnTo>
                  <a:lnTo>
                    <a:pt x="26783" y="4784"/>
                  </a:lnTo>
                  <a:lnTo>
                    <a:pt x="25108" y="3261"/>
                  </a:lnTo>
                  <a:lnTo>
                    <a:pt x="23218" y="2011"/>
                  </a:lnTo>
                  <a:lnTo>
                    <a:pt x="21177" y="1036"/>
                  </a:lnTo>
                  <a:lnTo>
                    <a:pt x="18983" y="366"/>
                  </a:lnTo>
                  <a:lnTo>
                    <a:pt x="16728" y="31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385081" y="4236309"/>
              <a:ext cx="379996" cy="379996"/>
            </a:xfrm>
            <a:custGeom>
              <a:rect b="b" l="l" r="r" t="t"/>
              <a:pathLst>
                <a:path extrusionOk="0" h="19502" w="19502">
                  <a:moveTo>
                    <a:pt x="9751" y="2012"/>
                  </a:moveTo>
                  <a:lnTo>
                    <a:pt x="10543" y="2042"/>
                  </a:lnTo>
                  <a:lnTo>
                    <a:pt x="12067" y="2347"/>
                  </a:lnTo>
                  <a:lnTo>
                    <a:pt x="13438" y="2926"/>
                  </a:lnTo>
                  <a:lnTo>
                    <a:pt x="14687" y="3749"/>
                  </a:lnTo>
                  <a:lnTo>
                    <a:pt x="15723" y="4815"/>
                  </a:lnTo>
                  <a:lnTo>
                    <a:pt x="16576" y="6064"/>
                  </a:lnTo>
                  <a:lnTo>
                    <a:pt x="17155" y="7435"/>
                  </a:lnTo>
                  <a:lnTo>
                    <a:pt x="17460" y="8959"/>
                  </a:lnTo>
                  <a:lnTo>
                    <a:pt x="17490" y="9751"/>
                  </a:lnTo>
                  <a:lnTo>
                    <a:pt x="17490" y="10391"/>
                  </a:lnTo>
                  <a:lnTo>
                    <a:pt x="17308" y="11610"/>
                  </a:lnTo>
                  <a:lnTo>
                    <a:pt x="16942" y="12707"/>
                  </a:lnTo>
                  <a:lnTo>
                    <a:pt x="16424" y="13743"/>
                  </a:lnTo>
                  <a:lnTo>
                    <a:pt x="15784" y="14657"/>
                  </a:lnTo>
                  <a:lnTo>
                    <a:pt x="15022" y="15449"/>
                  </a:lnTo>
                  <a:lnTo>
                    <a:pt x="14169" y="16119"/>
                  </a:lnTo>
                  <a:lnTo>
                    <a:pt x="13225" y="16698"/>
                  </a:lnTo>
                  <a:lnTo>
                    <a:pt x="12219" y="17094"/>
                  </a:lnTo>
                  <a:lnTo>
                    <a:pt x="11153" y="17369"/>
                  </a:lnTo>
                  <a:lnTo>
                    <a:pt x="10056" y="17521"/>
                  </a:lnTo>
                  <a:lnTo>
                    <a:pt x="8959" y="17491"/>
                  </a:lnTo>
                  <a:lnTo>
                    <a:pt x="7862" y="17277"/>
                  </a:lnTo>
                  <a:lnTo>
                    <a:pt x="6765" y="16942"/>
                  </a:lnTo>
                  <a:lnTo>
                    <a:pt x="5729" y="16394"/>
                  </a:lnTo>
                  <a:lnTo>
                    <a:pt x="4723" y="15662"/>
                  </a:lnTo>
                  <a:lnTo>
                    <a:pt x="4266" y="15236"/>
                  </a:lnTo>
                  <a:lnTo>
                    <a:pt x="3840" y="14748"/>
                  </a:lnTo>
                  <a:lnTo>
                    <a:pt x="3108" y="13773"/>
                  </a:lnTo>
                  <a:lnTo>
                    <a:pt x="2560" y="12737"/>
                  </a:lnTo>
                  <a:lnTo>
                    <a:pt x="2194" y="11640"/>
                  </a:lnTo>
                  <a:lnTo>
                    <a:pt x="2011" y="10543"/>
                  </a:lnTo>
                  <a:lnTo>
                    <a:pt x="1981" y="9446"/>
                  </a:lnTo>
                  <a:lnTo>
                    <a:pt x="2133" y="8350"/>
                  </a:lnTo>
                  <a:lnTo>
                    <a:pt x="2408" y="7283"/>
                  </a:lnTo>
                  <a:lnTo>
                    <a:pt x="2804" y="6278"/>
                  </a:lnTo>
                  <a:lnTo>
                    <a:pt x="3383" y="5333"/>
                  </a:lnTo>
                  <a:lnTo>
                    <a:pt x="4053" y="4480"/>
                  </a:lnTo>
                  <a:lnTo>
                    <a:pt x="4845" y="3718"/>
                  </a:lnTo>
                  <a:lnTo>
                    <a:pt x="5759" y="3078"/>
                  </a:lnTo>
                  <a:lnTo>
                    <a:pt x="6795" y="2560"/>
                  </a:lnTo>
                  <a:lnTo>
                    <a:pt x="7892" y="2195"/>
                  </a:lnTo>
                  <a:lnTo>
                    <a:pt x="9111" y="2012"/>
                  </a:lnTo>
                  <a:close/>
                  <a:moveTo>
                    <a:pt x="10147" y="1"/>
                  </a:moveTo>
                  <a:lnTo>
                    <a:pt x="8745" y="31"/>
                  </a:lnTo>
                  <a:lnTo>
                    <a:pt x="7374" y="275"/>
                  </a:lnTo>
                  <a:lnTo>
                    <a:pt x="6003" y="732"/>
                  </a:lnTo>
                  <a:lnTo>
                    <a:pt x="4693" y="1402"/>
                  </a:lnTo>
                  <a:lnTo>
                    <a:pt x="3444" y="2316"/>
                  </a:lnTo>
                  <a:lnTo>
                    <a:pt x="2865" y="2865"/>
                  </a:lnTo>
                  <a:lnTo>
                    <a:pt x="2316" y="3444"/>
                  </a:lnTo>
                  <a:lnTo>
                    <a:pt x="1402" y="4693"/>
                  </a:lnTo>
                  <a:lnTo>
                    <a:pt x="732" y="6003"/>
                  </a:lnTo>
                  <a:lnTo>
                    <a:pt x="275" y="7344"/>
                  </a:lnTo>
                  <a:lnTo>
                    <a:pt x="31" y="8746"/>
                  </a:lnTo>
                  <a:lnTo>
                    <a:pt x="0" y="10117"/>
                  </a:lnTo>
                  <a:lnTo>
                    <a:pt x="153" y="11488"/>
                  </a:lnTo>
                  <a:lnTo>
                    <a:pt x="518" y="12829"/>
                  </a:lnTo>
                  <a:lnTo>
                    <a:pt x="1036" y="14108"/>
                  </a:lnTo>
                  <a:lnTo>
                    <a:pt x="1737" y="15297"/>
                  </a:lnTo>
                  <a:lnTo>
                    <a:pt x="2590" y="16363"/>
                  </a:lnTo>
                  <a:lnTo>
                    <a:pt x="3596" y="17338"/>
                  </a:lnTo>
                  <a:lnTo>
                    <a:pt x="4723" y="18130"/>
                  </a:lnTo>
                  <a:lnTo>
                    <a:pt x="6034" y="18770"/>
                  </a:lnTo>
                  <a:lnTo>
                    <a:pt x="7435" y="19227"/>
                  </a:lnTo>
                  <a:lnTo>
                    <a:pt x="8959" y="19471"/>
                  </a:lnTo>
                  <a:lnTo>
                    <a:pt x="9751" y="19502"/>
                  </a:lnTo>
                  <a:lnTo>
                    <a:pt x="10756" y="19441"/>
                  </a:lnTo>
                  <a:lnTo>
                    <a:pt x="12646" y="19075"/>
                  </a:lnTo>
                  <a:lnTo>
                    <a:pt x="14413" y="18313"/>
                  </a:lnTo>
                  <a:lnTo>
                    <a:pt x="15967" y="17277"/>
                  </a:lnTo>
                  <a:lnTo>
                    <a:pt x="17277" y="15937"/>
                  </a:lnTo>
                  <a:lnTo>
                    <a:pt x="18313" y="14383"/>
                  </a:lnTo>
                  <a:lnTo>
                    <a:pt x="19075" y="12646"/>
                  </a:lnTo>
                  <a:lnTo>
                    <a:pt x="19440" y="10757"/>
                  </a:lnTo>
                  <a:lnTo>
                    <a:pt x="19501" y="9751"/>
                  </a:lnTo>
                  <a:lnTo>
                    <a:pt x="19471" y="8928"/>
                  </a:lnTo>
                  <a:lnTo>
                    <a:pt x="19227" y="7435"/>
                  </a:lnTo>
                  <a:lnTo>
                    <a:pt x="18801" y="6003"/>
                  </a:lnTo>
                  <a:lnTo>
                    <a:pt x="18161" y="4724"/>
                  </a:lnTo>
                  <a:lnTo>
                    <a:pt x="17338" y="3596"/>
                  </a:lnTo>
                  <a:lnTo>
                    <a:pt x="16393" y="2591"/>
                  </a:lnTo>
                  <a:lnTo>
                    <a:pt x="15297" y="1737"/>
                  </a:lnTo>
                  <a:lnTo>
                    <a:pt x="14108" y="1037"/>
                  </a:lnTo>
                  <a:lnTo>
                    <a:pt x="12828" y="488"/>
                  </a:lnTo>
                  <a:lnTo>
                    <a:pt x="11518" y="153"/>
                  </a:lnTo>
                  <a:lnTo>
                    <a:pt x="10147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466119" y="4317050"/>
              <a:ext cx="217920" cy="217920"/>
            </a:xfrm>
            <a:custGeom>
              <a:rect b="b" l="l" r="r" t="t"/>
              <a:pathLst>
                <a:path extrusionOk="0" h="11184" w="11184">
                  <a:moveTo>
                    <a:pt x="2347" y="1"/>
                  </a:moveTo>
                  <a:lnTo>
                    <a:pt x="1" y="2347"/>
                  </a:lnTo>
                  <a:lnTo>
                    <a:pt x="8837" y="11183"/>
                  </a:lnTo>
                  <a:lnTo>
                    <a:pt x="11183" y="8837"/>
                  </a:lnTo>
                  <a:lnTo>
                    <a:pt x="2347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465827" y="4317050"/>
              <a:ext cx="218505" cy="217920"/>
            </a:xfrm>
            <a:custGeom>
              <a:rect b="b" l="l" r="r" t="t"/>
              <a:pathLst>
                <a:path extrusionOk="0" h="11184" w="11214">
                  <a:moveTo>
                    <a:pt x="8867" y="1"/>
                  </a:moveTo>
                  <a:lnTo>
                    <a:pt x="0" y="8837"/>
                  </a:lnTo>
                  <a:lnTo>
                    <a:pt x="2347" y="11183"/>
                  </a:lnTo>
                  <a:lnTo>
                    <a:pt x="11213" y="2347"/>
                  </a:lnTo>
                  <a:lnTo>
                    <a:pt x="8867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33"/>
          <p:cNvSpPr/>
          <p:nvPr/>
        </p:nvSpPr>
        <p:spPr>
          <a:xfrm>
            <a:off x="793550" y="2901175"/>
            <a:ext cx="1792397" cy="1773768"/>
          </a:xfrm>
          <a:custGeom>
            <a:rect b="b" l="l" r="r" t="t"/>
            <a:pathLst>
              <a:path extrusionOk="0" fill="none" h="80443" w="3749">
                <a:moveTo>
                  <a:pt x="3748" y="1"/>
                </a:moveTo>
                <a:lnTo>
                  <a:pt x="0" y="1"/>
                </a:lnTo>
                <a:lnTo>
                  <a:pt x="0" y="80442"/>
                </a:lnTo>
              </a:path>
            </a:pathLst>
          </a:custGeom>
          <a:noFill/>
          <a:ln cap="rnd" cmpd="sng" w="9900">
            <a:solidFill>
              <a:srgbClr val="26547C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33"/>
          <p:cNvGrpSpPr/>
          <p:nvPr/>
        </p:nvGrpSpPr>
        <p:grpSpPr>
          <a:xfrm>
            <a:off x="475499" y="4145831"/>
            <a:ext cx="576101" cy="576046"/>
            <a:chOff x="2316275" y="2624025"/>
            <a:chExt cx="605594" cy="605536"/>
          </a:xfrm>
        </p:grpSpPr>
        <p:sp>
          <p:nvSpPr>
            <p:cNvPr id="368" name="Google Shape;368;p33"/>
            <p:cNvSpPr/>
            <p:nvPr/>
          </p:nvSpPr>
          <p:spPr>
            <a:xfrm>
              <a:off x="2325179" y="2632929"/>
              <a:ext cx="587785" cy="587729"/>
            </a:xfrm>
            <a:custGeom>
              <a:rect b="b" l="l" r="r" t="t"/>
              <a:pathLst>
                <a:path extrusionOk="0" h="30167" w="30166">
                  <a:moveTo>
                    <a:pt x="15083" y="1"/>
                  </a:moveTo>
                  <a:lnTo>
                    <a:pt x="14321" y="31"/>
                  </a:lnTo>
                  <a:lnTo>
                    <a:pt x="12798" y="184"/>
                  </a:lnTo>
                  <a:lnTo>
                    <a:pt x="11305" y="488"/>
                  </a:lnTo>
                  <a:lnTo>
                    <a:pt x="9903" y="915"/>
                  </a:lnTo>
                  <a:lnTo>
                    <a:pt x="7892" y="1798"/>
                  </a:lnTo>
                  <a:lnTo>
                    <a:pt x="5485" y="3444"/>
                  </a:lnTo>
                  <a:lnTo>
                    <a:pt x="3443" y="5485"/>
                  </a:lnTo>
                  <a:lnTo>
                    <a:pt x="1798" y="7893"/>
                  </a:lnTo>
                  <a:lnTo>
                    <a:pt x="914" y="9904"/>
                  </a:lnTo>
                  <a:lnTo>
                    <a:pt x="488" y="11305"/>
                  </a:lnTo>
                  <a:lnTo>
                    <a:pt x="183" y="12798"/>
                  </a:lnTo>
                  <a:lnTo>
                    <a:pt x="31" y="14291"/>
                  </a:lnTo>
                  <a:lnTo>
                    <a:pt x="0" y="15083"/>
                  </a:lnTo>
                  <a:lnTo>
                    <a:pt x="31" y="15876"/>
                  </a:lnTo>
                  <a:lnTo>
                    <a:pt x="183" y="17369"/>
                  </a:lnTo>
                  <a:lnTo>
                    <a:pt x="488" y="18862"/>
                  </a:lnTo>
                  <a:lnTo>
                    <a:pt x="914" y="20263"/>
                  </a:lnTo>
                  <a:lnTo>
                    <a:pt x="1798" y="22274"/>
                  </a:lnTo>
                  <a:lnTo>
                    <a:pt x="3443" y="24682"/>
                  </a:lnTo>
                  <a:lnTo>
                    <a:pt x="5485" y="26723"/>
                  </a:lnTo>
                  <a:lnTo>
                    <a:pt x="7892" y="28369"/>
                  </a:lnTo>
                  <a:lnTo>
                    <a:pt x="9903" y="29252"/>
                  </a:lnTo>
                  <a:lnTo>
                    <a:pt x="11305" y="29679"/>
                  </a:lnTo>
                  <a:lnTo>
                    <a:pt x="12798" y="29983"/>
                  </a:lnTo>
                  <a:lnTo>
                    <a:pt x="14321" y="30136"/>
                  </a:lnTo>
                  <a:lnTo>
                    <a:pt x="15083" y="30166"/>
                  </a:lnTo>
                  <a:lnTo>
                    <a:pt x="15875" y="30136"/>
                  </a:lnTo>
                  <a:lnTo>
                    <a:pt x="17399" y="29983"/>
                  </a:lnTo>
                  <a:lnTo>
                    <a:pt x="18861" y="29679"/>
                  </a:lnTo>
                  <a:lnTo>
                    <a:pt x="20263" y="29252"/>
                  </a:lnTo>
                  <a:lnTo>
                    <a:pt x="22305" y="28369"/>
                  </a:lnTo>
                  <a:lnTo>
                    <a:pt x="24712" y="26723"/>
                  </a:lnTo>
                  <a:lnTo>
                    <a:pt x="26753" y="24682"/>
                  </a:lnTo>
                  <a:lnTo>
                    <a:pt x="28368" y="22274"/>
                  </a:lnTo>
                  <a:lnTo>
                    <a:pt x="29252" y="20263"/>
                  </a:lnTo>
                  <a:lnTo>
                    <a:pt x="29709" y="18862"/>
                  </a:lnTo>
                  <a:lnTo>
                    <a:pt x="30014" y="17369"/>
                  </a:lnTo>
                  <a:lnTo>
                    <a:pt x="30166" y="15876"/>
                  </a:lnTo>
                  <a:lnTo>
                    <a:pt x="30166" y="15083"/>
                  </a:lnTo>
                  <a:lnTo>
                    <a:pt x="30166" y="14291"/>
                  </a:lnTo>
                  <a:lnTo>
                    <a:pt x="30014" y="12798"/>
                  </a:lnTo>
                  <a:lnTo>
                    <a:pt x="29709" y="11305"/>
                  </a:lnTo>
                  <a:lnTo>
                    <a:pt x="29252" y="9904"/>
                  </a:lnTo>
                  <a:lnTo>
                    <a:pt x="28368" y="7893"/>
                  </a:lnTo>
                  <a:lnTo>
                    <a:pt x="26753" y="5485"/>
                  </a:lnTo>
                  <a:lnTo>
                    <a:pt x="24712" y="3444"/>
                  </a:lnTo>
                  <a:lnTo>
                    <a:pt x="22305" y="1798"/>
                  </a:lnTo>
                  <a:lnTo>
                    <a:pt x="20263" y="915"/>
                  </a:lnTo>
                  <a:lnTo>
                    <a:pt x="18861" y="488"/>
                  </a:lnTo>
                  <a:lnTo>
                    <a:pt x="17399" y="184"/>
                  </a:lnTo>
                  <a:lnTo>
                    <a:pt x="15875" y="31"/>
                  </a:lnTo>
                  <a:lnTo>
                    <a:pt x="150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316275" y="2624025"/>
              <a:ext cx="605594" cy="605536"/>
            </a:xfrm>
            <a:custGeom>
              <a:rect b="b" l="l" r="r" t="t"/>
              <a:pathLst>
                <a:path extrusionOk="0" h="31081" w="31080">
                  <a:moveTo>
                    <a:pt x="15540" y="915"/>
                  </a:moveTo>
                  <a:lnTo>
                    <a:pt x="16302" y="945"/>
                  </a:lnTo>
                  <a:lnTo>
                    <a:pt x="17764" y="1098"/>
                  </a:lnTo>
                  <a:lnTo>
                    <a:pt x="19897" y="1555"/>
                  </a:lnTo>
                  <a:lnTo>
                    <a:pt x="22518" y="2682"/>
                  </a:lnTo>
                  <a:lnTo>
                    <a:pt x="24864" y="4236"/>
                  </a:lnTo>
                  <a:lnTo>
                    <a:pt x="26845" y="6217"/>
                  </a:lnTo>
                  <a:lnTo>
                    <a:pt x="28429" y="8563"/>
                  </a:lnTo>
                  <a:lnTo>
                    <a:pt x="29526" y="11183"/>
                  </a:lnTo>
                  <a:lnTo>
                    <a:pt x="30013" y="13316"/>
                  </a:lnTo>
                  <a:lnTo>
                    <a:pt x="30166" y="14779"/>
                  </a:lnTo>
                  <a:lnTo>
                    <a:pt x="30166" y="15540"/>
                  </a:lnTo>
                  <a:lnTo>
                    <a:pt x="30135" y="16637"/>
                  </a:lnTo>
                  <a:lnTo>
                    <a:pt x="29831" y="18801"/>
                  </a:lnTo>
                  <a:lnTo>
                    <a:pt x="29191" y="20842"/>
                  </a:lnTo>
                  <a:lnTo>
                    <a:pt x="28277" y="22762"/>
                  </a:lnTo>
                  <a:lnTo>
                    <a:pt x="27088" y="24529"/>
                  </a:lnTo>
                  <a:lnTo>
                    <a:pt x="25687" y="26114"/>
                  </a:lnTo>
                  <a:lnTo>
                    <a:pt x="24011" y="27485"/>
                  </a:lnTo>
                  <a:lnTo>
                    <a:pt x="22152" y="28612"/>
                  </a:lnTo>
                  <a:lnTo>
                    <a:pt x="21147" y="29069"/>
                  </a:lnTo>
                  <a:lnTo>
                    <a:pt x="20111" y="29465"/>
                  </a:lnTo>
                  <a:lnTo>
                    <a:pt x="18008" y="29983"/>
                  </a:lnTo>
                  <a:lnTo>
                    <a:pt x="15875" y="30166"/>
                  </a:lnTo>
                  <a:lnTo>
                    <a:pt x="13742" y="30075"/>
                  </a:lnTo>
                  <a:lnTo>
                    <a:pt x="11670" y="29648"/>
                  </a:lnTo>
                  <a:lnTo>
                    <a:pt x="9659" y="28947"/>
                  </a:lnTo>
                  <a:lnTo>
                    <a:pt x="7770" y="27942"/>
                  </a:lnTo>
                  <a:lnTo>
                    <a:pt x="6003" y="26662"/>
                  </a:lnTo>
                  <a:lnTo>
                    <a:pt x="5211" y="25900"/>
                  </a:lnTo>
                  <a:lnTo>
                    <a:pt x="4449" y="25078"/>
                  </a:lnTo>
                  <a:lnTo>
                    <a:pt x="3169" y="23341"/>
                  </a:lnTo>
                  <a:lnTo>
                    <a:pt x="2164" y="21452"/>
                  </a:lnTo>
                  <a:lnTo>
                    <a:pt x="1432" y="19441"/>
                  </a:lnTo>
                  <a:lnTo>
                    <a:pt x="1036" y="17338"/>
                  </a:lnTo>
                  <a:lnTo>
                    <a:pt x="914" y="15236"/>
                  </a:lnTo>
                  <a:lnTo>
                    <a:pt x="1128" y="13103"/>
                  </a:lnTo>
                  <a:lnTo>
                    <a:pt x="1646" y="10970"/>
                  </a:lnTo>
                  <a:lnTo>
                    <a:pt x="2042" y="9934"/>
                  </a:lnTo>
                  <a:lnTo>
                    <a:pt x="2468" y="8928"/>
                  </a:lnTo>
                  <a:lnTo>
                    <a:pt x="3596" y="7070"/>
                  </a:lnTo>
                  <a:lnTo>
                    <a:pt x="4967" y="5424"/>
                  </a:lnTo>
                  <a:lnTo>
                    <a:pt x="6551" y="3992"/>
                  </a:lnTo>
                  <a:lnTo>
                    <a:pt x="8319" y="2804"/>
                  </a:lnTo>
                  <a:lnTo>
                    <a:pt x="10238" y="1890"/>
                  </a:lnTo>
                  <a:lnTo>
                    <a:pt x="12280" y="1280"/>
                  </a:lnTo>
                  <a:lnTo>
                    <a:pt x="14443" y="945"/>
                  </a:lnTo>
                  <a:lnTo>
                    <a:pt x="15540" y="915"/>
                  </a:lnTo>
                  <a:close/>
                  <a:moveTo>
                    <a:pt x="15875" y="1"/>
                  </a:moveTo>
                  <a:lnTo>
                    <a:pt x="13620" y="123"/>
                  </a:lnTo>
                  <a:lnTo>
                    <a:pt x="11427" y="549"/>
                  </a:lnTo>
                  <a:lnTo>
                    <a:pt x="9294" y="1311"/>
                  </a:lnTo>
                  <a:lnTo>
                    <a:pt x="7283" y="2377"/>
                  </a:lnTo>
                  <a:lnTo>
                    <a:pt x="5424" y="3749"/>
                  </a:lnTo>
                  <a:lnTo>
                    <a:pt x="4571" y="4571"/>
                  </a:lnTo>
                  <a:lnTo>
                    <a:pt x="3748" y="5394"/>
                  </a:lnTo>
                  <a:lnTo>
                    <a:pt x="2377" y="7253"/>
                  </a:lnTo>
                  <a:lnTo>
                    <a:pt x="1311" y="9264"/>
                  </a:lnTo>
                  <a:lnTo>
                    <a:pt x="549" y="11397"/>
                  </a:lnTo>
                  <a:lnTo>
                    <a:pt x="122" y="13621"/>
                  </a:lnTo>
                  <a:lnTo>
                    <a:pt x="0" y="15876"/>
                  </a:lnTo>
                  <a:lnTo>
                    <a:pt x="214" y="18161"/>
                  </a:lnTo>
                  <a:lnTo>
                    <a:pt x="762" y="20385"/>
                  </a:lnTo>
                  <a:lnTo>
                    <a:pt x="1189" y="21482"/>
                  </a:lnTo>
                  <a:lnTo>
                    <a:pt x="1676" y="22549"/>
                  </a:lnTo>
                  <a:lnTo>
                    <a:pt x="2864" y="24529"/>
                  </a:lnTo>
                  <a:lnTo>
                    <a:pt x="4327" y="26296"/>
                  </a:lnTo>
                  <a:lnTo>
                    <a:pt x="6003" y="27820"/>
                  </a:lnTo>
                  <a:lnTo>
                    <a:pt x="7862" y="29069"/>
                  </a:lnTo>
                  <a:lnTo>
                    <a:pt x="9903" y="30044"/>
                  </a:lnTo>
                  <a:lnTo>
                    <a:pt x="12097" y="30684"/>
                  </a:lnTo>
                  <a:lnTo>
                    <a:pt x="14382" y="31050"/>
                  </a:lnTo>
                  <a:lnTo>
                    <a:pt x="15540" y="31080"/>
                  </a:lnTo>
                  <a:lnTo>
                    <a:pt x="16363" y="31050"/>
                  </a:lnTo>
                  <a:lnTo>
                    <a:pt x="17917" y="30897"/>
                  </a:lnTo>
                  <a:lnTo>
                    <a:pt x="19440" y="30593"/>
                  </a:lnTo>
                  <a:lnTo>
                    <a:pt x="20903" y="30136"/>
                  </a:lnTo>
                  <a:lnTo>
                    <a:pt x="22274" y="29526"/>
                  </a:lnTo>
                  <a:lnTo>
                    <a:pt x="23615" y="28826"/>
                  </a:lnTo>
                  <a:lnTo>
                    <a:pt x="25443" y="27546"/>
                  </a:lnTo>
                  <a:lnTo>
                    <a:pt x="27545" y="25443"/>
                  </a:lnTo>
                  <a:lnTo>
                    <a:pt x="28825" y="23585"/>
                  </a:lnTo>
                  <a:lnTo>
                    <a:pt x="29556" y="22274"/>
                  </a:lnTo>
                  <a:lnTo>
                    <a:pt x="30135" y="20873"/>
                  </a:lnTo>
                  <a:lnTo>
                    <a:pt x="30592" y="19410"/>
                  </a:lnTo>
                  <a:lnTo>
                    <a:pt x="30897" y="17917"/>
                  </a:lnTo>
                  <a:lnTo>
                    <a:pt x="31080" y="16333"/>
                  </a:lnTo>
                  <a:lnTo>
                    <a:pt x="31080" y="15540"/>
                  </a:lnTo>
                  <a:lnTo>
                    <a:pt x="31049" y="14383"/>
                  </a:lnTo>
                  <a:lnTo>
                    <a:pt x="30714" y="12097"/>
                  </a:lnTo>
                  <a:lnTo>
                    <a:pt x="30044" y="9904"/>
                  </a:lnTo>
                  <a:lnTo>
                    <a:pt x="29069" y="7862"/>
                  </a:lnTo>
                  <a:lnTo>
                    <a:pt x="27820" y="6003"/>
                  </a:lnTo>
                  <a:lnTo>
                    <a:pt x="26296" y="4297"/>
                  </a:lnTo>
                  <a:lnTo>
                    <a:pt x="24529" y="2865"/>
                  </a:lnTo>
                  <a:lnTo>
                    <a:pt x="22579" y="1677"/>
                  </a:lnTo>
                  <a:lnTo>
                    <a:pt x="21482" y="1189"/>
                  </a:lnTo>
                  <a:lnTo>
                    <a:pt x="20385" y="762"/>
                  </a:lnTo>
                  <a:lnTo>
                    <a:pt x="18161" y="214"/>
                  </a:lnTo>
                  <a:lnTo>
                    <a:pt x="15875" y="1"/>
                  </a:lnTo>
                  <a:close/>
                </a:path>
              </a:pathLst>
            </a:custGeom>
            <a:solidFill>
              <a:srgbClr val="FFC4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2526429" y="2739192"/>
              <a:ext cx="185848" cy="57025"/>
            </a:xfrm>
            <a:custGeom>
              <a:rect b="b" l="l" r="r" t="t"/>
              <a:pathLst>
                <a:path extrusionOk="0" h="2927" w="9538">
                  <a:moveTo>
                    <a:pt x="1" y="1"/>
                  </a:moveTo>
                  <a:lnTo>
                    <a:pt x="2012" y="2926"/>
                  </a:lnTo>
                  <a:lnTo>
                    <a:pt x="7527" y="2926"/>
                  </a:lnTo>
                  <a:lnTo>
                    <a:pt x="9538" y="1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2461723" y="2812819"/>
              <a:ext cx="314683" cy="301589"/>
            </a:xfrm>
            <a:custGeom>
              <a:rect b="b" l="l" r="r" t="t"/>
              <a:pathLst>
                <a:path extrusionOk="0" h="15480" w="16150">
                  <a:moveTo>
                    <a:pt x="8806" y="1189"/>
                  </a:moveTo>
                  <a:lnTo>
                    <a:pt x="8806" y="2072"/>
                  </a:lnTo>
                  <a:lnTo>
                    <a:pt x="9233" y="2194"/>
                  </a:lnTo>
                  <a:lnTo>
                    <a:pt x="9903" y="2651"/>
                  </a:lnTo>
                  <a:lnTo>
                    <a:pt x="10391" y="3352"/>
                  </a:lnTo>
                  <a:lnTo>
                    <a:pt x="10635" y="4266"/>
                  </a:lnTo>
                  <a:lnTo>
                    <a:pt x="10665" y="4784"/>
                  </a:lnTo>
                  <a:lnTo>
                    <a:pt x="10665" y="5058"/>
                  </a:lnTo>
                  <a:lnTo>
                    <a:pt x="9020" y="5211"/>
                  </a:lnTo>
                  <a:lnTo>
                    <a:pt x="9020" y="4906"/>
                  </a:lnTo>
                  <a:lnTo>
                    <a:pt x="9020" y="4571"/>
                  </a:lnTo>
                  <a:lnTo>
                    <a:pt x="8898" y="4083"/>
                  </a:lnTo>
                  <a:lnTo>
                    <a:pt x="8654" y="3748"/>
                  </a:lnTo>
                  <a:lnTo>
                    <a:pt x="8319" y="3596"/>
                  </a:lnTo>
                  <a:lnTo>
                    <a:pt x="7892" y="3596"/>
                  </a:lnTo>
                  <a:lnTo>
                    <a:pt x="7527" y="3718"/>
                  </a:lnTo>
                  <a:lnTo>
                    <a:pt x="7313" y="3992"/>
                  </a:lnTo>
                  <a:lnTo>
                    <a:pt x="7191" y="4418"/>
                  </a:lnTo>
                  <a:lnTo>
                    <a:pt x="7161" y="4662"/>
                  </a:lnTo>
                  <a:lnTo>
                    <a:pt x="7191" y="4936"/>
                  </a:lnTo>
                  <a:lnTo>
                    <a:pt x="7435" y="5485"/>
                  </a:lnTo>
                  <a:lnTo>
                    <a:pt x="8167" y="6308"/>
                  </a:lnTo>
                  <a:lnTo>
                    <a:pt x="8776" y="6856"/>
                  </a:lnTo>
                  <a:lnTo>
                    <a:pt x="9538" y="7496"/>
                  </a:lnTo>
                  <a:lnTo>
                    <a:pt x="10452" y="8684"/>
                  </a:lnTo>
                  <a:lnTo>
                    <a:pt x="10787" y="9629"/>
                  </a:lnTo>
                  <a:lnTo>
                    <a:pt x="10817" y="10147"/>
                  </a:lnTo>
                  <a:lnTo>
                    <a:pt x="10817" y="10604"/>
                  </a:lnTo>
                  <a:lnTo>
                    <a:pt x="10543" y="11487"/>
                  </a:lnTo>
                  <a:lnTo>
                    <a:pt x="9995" y="12188"/>
                  </a:lnTo>
                  <a:lnTo>
                    <a:pt x="9233" y="12676"/>
                  </a:lnTo>
                  <a:lnTo>
                    <a:pt x="8806" y="12798"/>
                  </a:lnTo>
                  <a:lnTo>
                    <a:pt x="8806" y="13681"/>
                  </a:lnTo>
                  <a:lnTo>
                    <a:pt x="7344" y="13681"/>
                  </a:lnTo>
                  <a:lnTo>
                    <a:pt x="7344" y="12798"/>
                  </a:lnTo>
                  <a:lnTo>
                    <a:pt x="6887" y="12676"/>
                  </a:lnTo>
                  <a:lnTo>
                    <a:pt x="6155" y="12188"/>
                  </a:lnTo>
                  <a:lnTo>
                    <a:pt x="5607" y="11457"/>
                  </a:lnTo>
                  <a:lnTo>
                    <a:pt x="5333" y="10604"/>
                  </a:lnTo>
                  <a:lnTo>
                    <a:pt x="5333" y="10147"/>
                  </a:lnTo>
                  <a:lnTo>
                    <a:pt x="5333" y="9751"/>
                  </a:lnTo>
                  <a:lnTo>
                    <a:pt x="6978" y="9568"/>
                  </a:lnTo>
                  <a:lnTo>
                    <a:pt x="6978" y="9994"/>
                  </a:lnTo>
                  <a:lnTo>
                    <a:pt x="6978" y="10269"/>
                  </a:lnTo>
                  <a:lnTo>
                    <a:pt x="7131" y="10756"/>
                  </a:lnTo>
                  <a:lnTo>
                    <a:pt x="7435" y="11122"/>
                  </a:lnTo>
                  <a:lnTo>
                    <a:pt x="7831" y="11274"/>
                  </a:lnTo>
                  <a:lnTo>
                    <a:pt x="8075" y="11305"/>
                  </a:lnTo>
                  <a:lnTo>
                    <a:pt x="8288" y="11305"/>
                  </a:lnTo>
                  <a:lnTo>
                    <a:pt x="8715" y="11152"/>
                  </a:lnTo>
                  <a:lnTo>
                    <a:pt x="8989" y="10848"/>
                  </a:lnTo>
                  <a:lnTo>
                    <a:pt x="9142" y="10451"/>
                  </a:lnTo>
                  <a:lnTo>
                    <a:pt x="9172" y="10238"/>
                  </a:lnTo>
                  <a:lnTo>
                    <a:pt x="9142" y="9934"/>
                  </a:lnTo>
                  <a:lnTo>
                    <a:pt x="8898" y="9385"/>
                  </a:lnTo>
                  <a:lnTo>
                    <a:pt x="8197" y="8562"/>
                  </a:lnTo>
                  <a:lnTo>
                    <a:pt x="7557" y="8044"/>
                  </a:lnTo>
                  <a:lnTo>
                    <a:pt x="6765" y="7374"/>
                  </a:lnTo>
                  <a:lnTo>
                    <a:pt x="5851" y="6186"/>
                  </a:lnTo>
                  <a:lnTo>
                    <a:pt x="5516" y="5272"/>
                  </a:lnTo>
                  <a:lnTo>
                    <a:pt x="5485" y="4754"/>
                  </a:lnTo>
                  <a:lnTo>
                    <a:pt x="5516" y="4205"/>
                  </a:lnTo>
                  <a:lnTo>
                    <a:pt x="5759" y="3321"/>
                  </a:lnTo>
                  <a:lnTo>
                    <a:pt x="6247" y="2651"/>
                  </a:lnTo>
                  <a:lnTo>
                    <a:pt x="6917" y="2194"/>
                  </a:lnTo>
                  <a:lnTo>
                    <a:pt x="7344" y="2072"/>
                  </a:lnTo>
                  <a:lnTo>
                    <a:pt x="7344" y="1189"/>
                  </a:lnTo>
                  <a:close/>
                  <a:moveTo>
                    <a:pt x="5241" y="0"/>
                  </a:moveTo>
                  <a:lnTo>
                    <a:pt x="4236" y="1310"/>
                  </a:lnTo>
                  <a:lnTo>
                    <a:pt x="2012" y="4723"/>
                  </a:lnTo>
                  <a:lnTo>
                    <a:pt x="732" y="7374"/>
                  </a:lnTo>
                  <a:lnTo>
                    <a:pt x="153" y="9385"/>
                  </a:lnTo>
                  <a:lnTo>
                    <a:pt x="1" y="10665"/>
                  </a:lnTo>
                  <a:lnTo>
                    <a:pt x="122" y="11853"/>
                  </a:lnTo>
                  <a:lnTo>
                    <a:pt x="549" y="12950"/>
                  </a:lnTo>
                  <a:lnTo>
                    <a:pt x="1341" y="13895"/>
                  </a:lnTo>
                  <a:lnTo>
                    <a:pt x="2530" y="14626"/>
                  </a:lnTo>
                  <a:lnTo>
                    <a:pt x="4144" y="15174"/>
                  </a:lnTo>
                  <a:lnTo>
                    <a:pt x="6247" y="15449"/>
                  </a:lnTo>
                  <a:lnTo>
                    <a:pt x="7527" y="15479"/>
                  </a:lnTo>
                  <a:lnTo>
                    <a:pt x="8624" y="15479"/>
                  </a:lnTo>
                  <a:lnTo>
                    <a:pt x="9903" y="15449"/>
                  </a:lnTo>
                  <a:lnTo>
                    <a:pt x="12006" y="15174"/>
                  </a:lnTo>
                  <a:lnTo>
                    <a:pt x="13651" y="14626"/>
                  </a:lnTo>
                  <a:lnTo>
                    <a:pt x="14809" y="13895"/>
                  </a:lnTo>
                  <a:lnTo>
                    <a:pt x="15601" y="12950"/>
                  </a:lnTo>
                  <a:lnTo>
                    <a:pt x="16028" y="11853"/>
                  </a:lnTo>
                  <a:lnTo>
                    <a:pt x="16150" y="10665"/>
                  </a:lnTo>
                  <a:lnTo>
                    <a:pt x="16028" y="9385"/>
                  </a:lnTo>
                  <a:lnTo>
                    <a:pt x="15449" y="7374"/>
                  </a:lnTo>
                  <a:lnTo>
                    <a:pt x="14169" y="4723"/>
                  </a:lnTo>
                  <a:lnTo>
                    <a:pt x="11945" y="1310"/>
                  </a:lnTo>
                  <a:lnTo>
                    <a:pt x="10909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33"/>
          <p:cNvSpPr txBox="1"/>
          <p:nvPr/>
        </p:nvSpPr>
        <p:spPr>
          <a:xfrm>
            <a:off x="1196712" y="4288240"/>
            <a:ext cx="1554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but it’s hot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3" name="Google Shape;373;p33"/>
          <p:cNvSpPr txBox="1"/>
          <p:nvPr/>
        </p:nvSpPr>
        <p:spPr>
          <a:xfrm>
            <a:off x="6366750" y="1280160"/>
            <a:ext cx="1555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2589209" y="1280160"/>
            <a:ext cx="15549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5017428" y="4289096"/>
            <a:ext cx="1554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71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6" name="Google Shape;376;p33"/>
          <p:cNvSpPr txBox="1"/>
          <p:nvPr/>
        </p:nvSpPr>
        <p:spPr>
          <a:xfrm>
            <a:off x="1196712" y="4087368"/>
            <a:ext cx="100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" name="Google Shape;377;p33"/>
          <p:cNvSpPr txBox="1"/>
          <p:nvPr/>
        </p:nvSpPr>
        <p:spPr>
          <a:xfrm>
            <a:off x="3174809" y="1081524"/>
            <a:ext cx="96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MAR</a:t>
            </a: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S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8" name="Google Shape;378;p33"/>
          <p:cNvSpPr txBox="1"/>
          <p:nvPr/>
        </p:nvSpPr>
        <p:spPr>
          <a:xfrm>
            <a:off x="5017428" y="4087368"/>
            <a:ext cx="101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9" name="Google Shape;379;p33"/>
          <p:cNvSpPr txBox="1"/>
          <p:nvPr/>
        </p:nvSpPr>
        <p:spPr>
          <a:xfrm>
            <a:off x="6952380" y="1081524"/>
            <a:ext cx="97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0" name="Google Shape;380;p33"/>
          <p:cNvSpPr txBox="1"/>
          <p:nvPr>
            <p:ph idx="4294967295" type="ctrTitle"/>
          </p:nvPr>
        </p:nvSpPr>
        <p:spPr>
          <a:xfrm>
            <a:off x="475500" y="438912"/>
            <a:ext cx="2782800" cy="3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34"/>
          <p:cNvGrpSpPr/>
          <p:nvPr/>
        </p:nvGrpSpPr>
        <p:grpSpPr>
          <a:xfrm>
            <a:off x="2255306" y="4167461"/>
            <a:ext cx="437521" cy="481976"/>
            <a:chOff x="2255306" y="4167461"/>
            <a:chExt cx="437521" cy="481976"/>
          </a:xfrm>
        </p:grpSpPr>
        <p:sp>
          <p:nvSpPr>
            <p:cNvPr id="386" name="Google Shape;386;p34"/>
            <p:cNvSpPr/>
            <p:nvPr/>
          </p:nvSpPr>
          <p:spPr>
            <a:xfrm>
              <a:off x="2255306" y="4167461"/>
              <a:ext cx="437521" cy="481976"/>
            </a:xfrm>
            <a:custGeom>
              <a:rect b="b" l="l" r="r" t="t"/>
              <a:pathLst>
                <a:path extrusionOk="0" h="16523" w="14999">
                  <a:moveTo>
                    <a:pt x="7164" y="1"/>
                  </a:moveTo>
                  <a:lnTo>
                    <a:pt x="6524" y="153"/>
                  </a:lnTo>
                  <a:lnTo>
                    <a:pt x="6219" y="305"/>
                  </a:lnTo>
                  <a:lnTo>
                    <a:pt x="1251" y="3171"/>
                  </a:lnTo>
                  <a:lnTo>
                    <a:pt x="976" y="3354"/>
                  </a:lnTo>
                  <a:lnTo>
                    <a:pt x="519" y="3841"/>
                  </a:lnTo>
                  <a:lnTo>
                    <a:pt x="184" y="4390"/>
                  </a:lnTo>
                  <a:lnTo>
                    <a:pt x="1" y="5030"/>
                  </a:lnTo>
                  <a:lnTo>
                    <a:pt x="1" y="5396"/>
                  </a:lnTo>
                  <a:lnTo>
                    <a:pt x="1" y="11096"/>
                  </a:lnTo>
                  <a:lnTo>
                    <a:pt x="1" y="11432"/>
                  </a:lnTo>
                  <a:lnTo>
                    <a:pt x="184" y="12072"/>
                  </a:lnTo>
                  <a:lnTo>
                    <a:pt x="519" y="12651"/>
                  </a:lnTo>
                  <a:lnTo>
                    <a:pt x="976" y="13139"/>
                  </a:lnTo>
                  <a:lnTo>
                    <a:pt x="1251" y="13322"/>
                  </a:lnTo>
                  <a:lnTo>
                    <a:pt x="6219" y="16157"/>
                  </a:lnTo>
                  <a:lnTo>
                    <a:pt x="6524" y="16309"/>
                  </a:lnTo>
                  <a:lnTo>
                    <a:pt x="7164" y="16492"/>
                  </a:lnTo>
                  <a:lnTo>
                    <a:pt x="7500" y="16522"/>
                  </a:lnTo>
                  <a:lnTo>
                    <a:pt x="7835" y="16492"/>
                  </a:lnTo>
                  <a:lnTo>
                    <a:pt x="8475" y="16309"/>
                  </a:lnTo>
                  <a:lnTo>
                    <a:pt x="8780" y="16157"/>
                  </a:lnTo>
                  <a:lnTo>
                    <a:pt x="13718" y="13322"/>
                  </a:lnTo>
                  <a:lnTo>
                    <a:pt x="14023" y="13139"/>
                  </a:lnTo>
                  <a:lnTo>
                    <a:pt x="14480" y="12651"/>
                  </a:lnTo>
                  <a:lnTo>
                    <a:pt x="14816" y="12072"/>
                  </a:lnTo>
                  <a:lnTo>
                    <a:pt x="14999" y="11432"/>
                  </a:lnTo>
                  <a:lnTo>
                    <a:pt x="14999" y="11096"/>
                  </a:lnTo>
                  <a:lnTo>
                    <a:pt x="14999" y="5396"/>
                  </a:lnTo>
                  <a:lnTo>
                    <a:pt x="14999" y="5030"/>
                  </a:lnTo>
                  <a:lnTo>
                    <a:pt x="14816" y="4390"/>
                  </a:lnTo>
                  <a:lnTo>
                    <a:pt x="14480" y="3841"/>
                  </a:lnTo>
                  <a:lnTo>
                    <a:pt x="14023" y="3354"/>
                  </a:lnTo>
                  <a:lnTo>
                    <a:pt x="13718" y="3171"/>
                  </a:lnTo>
                  <a:lnTo>
                    <a:pt x="8780" y="305"/>
                  </a:lnTo>
                  <a:lnTo>
                    <a:pt x="8475" y="153"/>
                  </a:lnTo>
                  <a:lnTo>
                    <a:pt x="7835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2370907" y="4304385"/>
              <a:ext cx="206319" cy="201010"/>
            </a:xfrm>
            <a:custGeom>
              <a:rect b="b" l="l" r="r" t="t"/>
              <a:pathLst>
                <a:path extrusionOk="0" h="6891" w="7073">
                  <a:moveTo>
                    <a:pt x="3537" y="2348"/>
                  </a:moveTo>
                  <a:lnTo>
                    <a:pt x="3750" y="2379"/>
                  </a:lnTo>
                  <a:lnTo>
                    <a:pt x="4146" y="2531"/>
                  </a:lnTo>
                  <a:lnTo>
                    <a:pt x="4451" y="2836"/>
                  </a:lnTo>
                  <a:lnTo>
                    <a:pt x="4634" y="3232"/>
                  </a:lnTo>
                  <a:lnTo>
                    <a:pt x="4665" y="3446"/>
                  </a:lnTo>
                  <a:lnTo>
                    <a:pt x="4634" y="3842"/>
                  </a:lnTo>
                  <a:lnTo>
                    <a:pt x="4268" y="4391"/>
                  </a:lnTo>
                  <a:lnTo>
                    <a:pt x="3689" y="4634"/>
                  </a:lnTo>
                  <a:lnTo>
                    <a:pt x="3018" y="4543"/>
                  </a:lnTo>
                  <a:lnTo>
                    <a:pt x="2714" y="4299"/>
                  </a:lnTo>
                  <a:lnTo>
                    <a:pt x="2500" y="4025"/>
                  </a:lnTo>
                  <a:lnTo>
                    <a:pt x="2378" y="3385"/>
                  </a:lnTo>
                  <a:lnTo>
                    <a:pt x="2622" y="2775"/>
                  </a:lnTo>
                  <a:lnTo>
                    <a:pt x="3140" y="2379"/>
                  </a:lnTo>
                  <a:lnTo>
                    <a:pt x="3537" y="2348"/>
                  </a:lnTo>
                  <a:close/>
                  <a:moveTo>
                    <a:pt x="3140" y="1"/>
                  </a:moveTo>
                  <a:lnTo>
                    <a:pt x="2927" y="458"/>
                  </a:lnTo>
                  <a:lnTo>
                    <a:pt x="2744" y="946"/>
                  </a:lnTo>
                  <a:lnTo>
                    <a:pt x="2317" y="1129"/>
                  </a:lnTo>
                  <a:lnTo>
                    <a:pt x="1830" y="915"/>
                  </a:lnTo>
                  <a:lnTo>
                    <a:pt x="1311" y="733"/>
                  </a:lnTo>
                  <a:lnTo>
                    <a:pt x="763" y="1281"/>
                  </a:lnTo>
                  <a:lnTo>
                    <a:pt x="946" y="1769"/>
                  </a:lnTo>
                  <a:lnTo>
                    <a:pt x="1159" y="2226"/>
                  </a:lnTo>
                  <a:lnTo>
                    <a:pt x="976" y="2653"/>
                  </a:lnTo>
                  <a:lnTo>
                    <a:pt x="488" y="2836"/>
                  </a:lnTo>
                  <a:lnTo>
                    <a:pt x="1" y="3080"/>
                  </a:lnTo>
                  <a:lnTo>
                    <a:pt x="1" y="3842"/>
                  </a:lnTo>
                  <a:lnTo>
                    <a:pt x="488" y="4055"/>
                  </a:lnTo>
                  <a:lnTo>
                    <a:pt x="976" y="4208"/>
                  </a:lnTo>
                  <a:lnTo>
                    <a:pt x="1159" y="4634"/>
                  </a:lnTo>
                  <a:lnTo>
                    <a:pt x="946" y="5122"/>
                  </a:lnTo>
                  <a:lnTo>
                    <a:pt x="763" y="5610"/>
                  </a:lnTo>
                  <a:lnTo>
                    <a:pt x="1311" y="6159"/>
                  </a:lnTo>
                  <a:lnTo>
                    <a:pt x="1830" y="5976"/>
                  </a:lnTo>
                  <a:lnTo>
                    <a:pt x="2287" y="5762"/>
                  </a:lnTo>
                  <a:lnTo>
                    <a:pt x="2744" y="5945"/>
                  </a:lnTo>
                  <a:lnTo>
                    <a:pt x="2927" y="6433"/>
                  </a:lnTo>
                  <a:lnTo>
                    <a:pt x="3171" y="6890"/>
                  </a:lnTo>
                  <a:lnTo>
                    <a:pt x="3933" y="6890"/>
                  </a:lnTo>
                  <a:lnTo>
                    <a:pt x="4146" y="6433"/>
                  </a:lnTo>
                  <a:lnTo>
                    <a:pt x="4329" y="5945"/>
                  </a:lnTo>
                  <a:lnTo>
                    <a:pt x="4756" y="5762"/>
                  </a:lnTo>
                  <a:lnTo>
                    <a:pt x="5244" y="5976"/>
                  </a:lnTo>
                  <a:lnTo>
                    <a:pt x="5762" y="6159"/>
                  </a:lnTo>
                  <a:lnTo>
                    <a:pt x="6311" y="5610"/>
                  </a:lnTo>
                  <a:lnTo>
                    <a:pt x="6128" y="5122"/>
                  </a:lnTo>
                  <a:lnTo>
                    <a:pt x="5914" y="4665"/>
                  </a:lnTo>
                  <a:lnTo>
                    <a:pt x="6097" y="4238"/>
                  </a:lnTo>
                  <a:lnTo>
                    <a:pt x="6585" y="4025"/>
                  </a:lnTo>
                  <a:lnTo>
                    <a:pt x="7073" y="3811"/>
                  </a:lnTo>
                  <a:lnTo>
                    <a:pt x="7073" y="3049"/>
                  </a:lnTo>
                  <a:lnTo>
                    <a:pt x="6585" y="2836"/>
                  </a:lnTo>
                  <a:lnTo>
                    <a:pt x="6097" y="2653"/>
                  </a:lnTo>
                  <a:lnTo>
                    <a:pt x="5914" y="2226"/>
                  </a:lnTo>
                  <a:lnTo>
                    <a:pt x="6128" y="1769"/>
                  </a:lnTo>
                  <a:lnTo>
                    <a:pt x="6311" y="1281"/>
                  </a:lnTo>
                  <a:lnTo>
                    <a:pt x="5762" y="733"/>
                  </a:lnTo>
                  <a:lnTo>
                    <a:pt x="5244" y="885"/>
                  </a:lnTo>
                  <a:lnTo>
                    <a:pt x="4786" y="1098"/>
                  </a:lnTo>
                  <a:lnTo>
                    <a:pt x="4329" y="946"/>
                  </a:lnTo>
                  <a:lnTo>
                    <a:pt x="4146" y="458"/>
                  </a:lnTo>
                  <a:lnTo>
                    <a:pt x="3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34"/>
          <p:cNvGrpSpPr/>
          <p:nvPr/>
        </p:nvGrpSpPr>
        <p:grpSpPr>
          <a:xfrm>
            <a:off x="6429040" y="4146109"/>
            <a:ext cx="481072" cy="524652"/>
            <a:chOff x="6429040" y="4146109"/>
            <a:chExt cx="481072" cy="524652"/>
          </a:xfrm>
        </p:grpSpPr>
        <p:sp>
          <p:nvSpPr>
            <p:cNvPr id="389" name="Google Shape;389;p34"/>
            <p:cNvSpPr/>
            <p:nvPr/>
          </p:nvSpPr>
          <p:spPr>
            <a:xfrm>
              <a:off x="6429040" y="4146109"/>
              <a:ext cx="481072" cy="524652"/>
            </a:xfrm>
            <a:custGeom>
              <a:rect b="b" l="l" r="r" t="t"/>
              <a:pathLst>
                <a:path extrusionOk="0" h="17986" w="16492">
                  <a:moveTo>
                    <a:pt x="7804" y="1"/>
                  </a:moveTo>
                  <a:lnTo>
                    <a:pt x="6981" y="214"/>
                  </a:lnTo>
                  <a:lnTo>
                    <a:pt x="6585" y="428"/>
                  </a:lnTo>
                  <a:lnTo>
                    <a:pt x="1647" y="3293"/>
                  </a:lnTo>
                  <a:lnTo>
                    <a:pt x="1250" y="3507"/>
                  </a:lnTo>
                  <a:lnTo>
                    <a:pt x="641" y="4116"/>
                  </a:lnTo>
                  <a:lnTo>
                    <a:pt x="214" y="4848"/>
                  </a:lnTo>
                  <a:lnTo>
                    <a:pt x="0" y="5701"/>
                  </a:lnTo>
                  <a:lnTo>
                    <a:pt x="0" y="6128"/>
                  </a:lnTo>
                  <a:lnTo>
                    <a:pt x="0" y="11859"/>
                  </a:lnTo>
                  <a:lnTo>
                    <a:pt x="0" y="12286"/>
                  </a:lnTo>
                  <a:lnTo>
                    <a:pt x="244" y="13109"/>
                  </a:lnTo>
                  <a:lnTo>
                    <a:pt x="641" y="13840"/>
                  </a:lnTo>
                  <a:lnTo>
                    <a:pt x="1250" y="14450"/>
                  </a:lnTo>
                  <a:lnTo>
                    <a:pt x="1647" y="14694"/>
                  </a:lnTo>
                  <a:lnTo>
                    <a:pt x="6585" y="17559"/>
                  </a:lnTo>
                  <a:lnTo>
                    <a:pt x="6981" y="17742"/>
                  </a:lnTo>
                  <a:lnTo>
                    <a:pt x="7804" y="17986"/>
                  </a:lnTo>
                  <a:lnTo>
                    <a:pt x="8658" y="17986"/>
                  </a:lnTo>
                  <a:lnTo>
                    <a:pt x="9481" y="17742"/>
                  </a:lnTo>
                  <a:lnTo>
                    <a:pt x="9877" y="17559"/>
                  </a:lnTo>
                  <a:lnTo>
                    <a:pt x="14846" y="14694"/>
                  </a:lnTo>
                  <a:lnTo>
                    <a:pt x="15212" y="14450"/>
                  </a:lnTo>
                  <a:lnTo>
                    <a:pt x="15821" y="13840"/>
                  </a:lnTo>
                  <a:lnTo>
                    <a:pt x="16218" y="13109"/>
                  </a:lnTo>
                  <a:lnTo>
                    <a:pt x="16461" y="12286"/>
                  </a:lnTo>
                  <a:lnTo>
                    <a:pt x="16492" y="11859"/>
                  </a:lnTo>
                  <a:lnTo>
                    <a:pt x="16492" y="6128"/>
                  </a:lnTo>
                  <a:lnTo>
                    <a:pt x="16461" y="5701"/>
                  </a:lnTo>
                  <a:lnTo>
                    <a:pt x="16248" y="4848"/>
                  </a:lnTo>
                  <a:lnTo>
                    <a:pt x="15821" y="4116"/>
                  </a:lnTo>
                  <a:lnTo>
                    <a:pt x="15212" y="3507"/>
                  </a:lnTo>
                  <a:lnTo>
                    <a:pt x="14846" y="3293"/>
                  </a:lnTo>
                  <a:lnTo>
                    <a:pt x="9877" y="428"/>
                  </a:lnTo>
                  <a:lnTo>
                    <a:pt x="9481" y="214"/>
                  </a:lnTo>
                  <a:lnTo>
                    <a:pt x="8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6449488" y="4167461"/>
              <a:ext cx="438396" cy="481976"/>
            </a:xfrm>
            <a:custGeom>
              <a:rect b="b" l="l" r="r" t="t"/>
              <a:pathLst>
                <a:path extrusionOk="0" h="16523" w="15029">
                  <a:moveTo>
                    <a:pt x="7164" y="1"/>
                  </a:moveTo>
                  <a:lnTo>
                    <a:pt x="6524" y="153"/>
                  </a:lnTo>
                  <a:lnTo>
                    <a:pt x="6219" y="305"/>
                  </a:lnTo>
                  <a:lnTo>
                    <a:pt x="1281" y="3171"/>
                  </a:lnTo>
                  <a:lnTo>
                    <a:pt x="976" y="3354"/>
                  </a:lnTo>
                  <a:lnTo>
                    <a:pt x="519" y="3841"/>
                  </a:lnTo>
                  <a:lnTo>
                    <a:pt x="183" y="4390"/>
                  </a:lnTo>
                  <a:lnTo>
                    <a:pt x="1" y="5030"/>
                  </a:lnTo>
                  <a:lnTo>
                    <a:pt x="1" y="5396"/>
                  </a:lnTo>
                  <a:lnTo>
                    <a:pt x="1" y="11096"/>
                  </a:lnTo>
                  <a:lnTo>
                    <a:pt x="1" y="11432"/>
                  </a:lnTo>
                  <a:lnTo>
                    <a:pt x="183" y="12072"/>
                  </a:lnTo>
                  <a:lnTo>
                    <a:pt x="519" y="12651"/>
                  </a:lnTo>
                  <a:lnTo>
                    <a:pt x="976" y="13139"/>
                  </a:lnTo>
                  <a:lnTo>
                    <a:pt x="1281" y="13322"/>
                  </a:lnTo>
                  <a:lnTo>
                    <a:pt x="6219" y="16157"/>
                  </a:lnTo>
                  <a:lnTo>
                    <a:pt x="6524" y="16309"/>
                  </a:lnTo>
                  <a:lnTo>
                    <a:pt x="7164" y="16492"/>
                  </a:lnTo>
                  <a:lnTo>
                    <a:pt x="7499" y="16522"/>
                  </a:lnTo>
                  <a:lnTo>
                    <a:pt x="7835" y="16492"/>
                  </a:lnTo>
                  <a:lnTo>
                    <a:pt x="8475" y="16309"/>
                  </a:lnTo>
                  <a:lnTo>
                    <a:pt x="8780" y="16157"/>
                  </a:lnTo>
                  <a:lnTo>
                    <a:pt x="13718" y="13322"/>
                  </a:lnTo>
                  <a:lnTo>
                    <a:pt x="14023" y="13139"/>
                  </a:lnTo>
                  <a:lnTo>
                    <a:pt x="14480" y="12651"/>
                  </a:lnTo>
                  <a:lnTo>
                    <a:pt x="14815" y="12072"/>
                  </a:lnTo>
                  <a:lnTo>
                    <a:pt x="14998" y="11432"/>
                  </a:lnTo>
                  <a:lnTo>
                    <a:pt x="15029" y="11096"/>
                  </a:lnTo>
                  <a:lnTo>
                    <a:pt x="15029" y="5396"/>
                  </a:lnTo>
                  <a:lnTo>
                    <a:pt x="14998" y="5030"/>
                  </a:lnTo>
                  <a:lnTo>
                    <a:pt x="14815" y="4390"/>
                  </a:lnTo>
                  <a:lnTo>
                    <a:pt x="14480" y="3841"/>
                  </a:lnTo>
                  <a:lnTo>
                    <a:pt x="14023" y="3354"/>
                  </a:lnTo>
                  <a:lnTo>
                    <a:pt x="13718" y="3171"/>
                  </a:lnTo>
                  <a:lnTo>
                    <a:pt x="8780" y="305"/>
                  </a:lnTo>
                  <a:lnTo>
                    <a:pt x="8475" y="153"/>
                  </a:lnTo>
                  <a:lnTo>
                    <a:pt x="7835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6688682" y="4428883"/>
              <a:ext cx="72050" cy="71175"/>
            </a:xfrm>
            <a:custGeom>
              <a:rect b="b" l="l" r="r" t="t"/>
              <a:pathLst>
                <a:path extrusionOk="0" h="2440" w="2470">
                  <a:moveTo>
                    <a:pt x="854" y="1"/>
                  </a:moveTo>
                  <a:lnTo>
                    <a:pt x="488" y="458"/>
                  </a:lnTo>
                  <a:lnTo>
                    <a:pt x="1" y="824"/>
                  </a:lnTo>
                  <a:lnTo>
                    <a:pt x="1464" y="2287"/>
                  </a:lnTo>
                  <a:lnTo>
                    <a:pt x="1677" y="2439"/>
                  </a:lnTo>
                  <a:lnTo>
                    <a:pt x="2104" y="2409"/>
                  </a:lnTo>
                  <a:lnTo>
                    <a:pt x="2439" y="2104"/>
                  </a:lnTo>
                  <a:lnTo>
                    <a:pt x="2470" y="1647"/>
                  </a:lnTo>
                  <a:lnTo>
                    <a:pt x="2287" y="1433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6575765" y="4315062"/>
              <a:ext cx="138733" cy="138762"/>
            </a:xfrm>
            <a:custGeom>
              <a:rect b="b" l="l" r="r" t="t"/>
              <a:pathLst>
                <a:path extrusionOk="0" h="4757" w="4756">
                  <a:moveTo>
                    <a:pt x="2591" y="610"/>
                  </a:moveTo>
                  <a:lnTo>
                    <a:pt x="3506" y="976"/>
                  </a:lnTo>
                  <a:lnTo>
                    <a:pt x="3994" y="1586"/>
                  </a:lnTo>
                  <a:lnTo>
                    <a:pt x="4146" y="2104"/>
                  </a:lnTo>
                  <a:lnTo>
                    <a:pt x="4176" y="2409"/>
                  </a:lnTo>
                  <a:lnTo>
                    <a:pt x="4146" y="2775"/>
                  </a:lnTo>
                  <a:lnTo>
                    <a:pt x="3872" y="3384"/>
                  </a:lnTo>
                  <a:lnTo>
                    <a:pt x="3384" y="3872"/>
                  </a:lnTo>
                  <a:lnTo>
                    <a:pt x="2744" y="4146"/>
                  </a:lnTo>
                  <a:lnTo>
                    <a:pt x="2378" y="4177"/>
                  </a:lnTo>
                  <a:lnTo>
                    <a:pt x="2104" y="4177"/>
                  </a:lnTo>
                  <a:lnTo>
                    <a:pt x="1585" y="3994"/>
                  </a:lnTo>
                  <a:lnTo>
                    <a:pt x="976" y="3537"/>
                  </a:lnTo>
                  <a:lnTo>
                    <a:pt x="579" y="2592"/>
                  </a:lnTo>
                  <a:lnTo>
                    <a:pt x="671" y="1830"/>
                  </a:lnTo>
                  <a:lnTo>
                    <a:pt x="915" y="1372"/>
                  </a:lnTo>
                  <a:lnTo>
                    <a:pt x="1128" y="1129"/>
                  </a:lnTo>
                  <a:lnTo>
                    <a:pt x="1341" y="946"/>
                  </a:lnTo>
                  <a:lnTo>
                    <a:pt x="1829" y="702"/>
                  </a:lnTo>
                  <a:lnTo>
                    <a:pt x="2591" y="610"/>
                  </a:lnTo>
                  <a:close/>
                  <a:moveTo>
                    <a:pt x="2317" y="1"/>
                  </a:moveTo>
                  <a:lnTo>
                    <a:pt x="1646" y="123"/>
                  </a:lnTo>
                  <a:lnTo>
                    <a:pt x="1006" y="458"/>
                  </a:lnTo>
                  <a:lnTo>
                    <a:pt x="701" y="732"/>
                  </a:lnTo>
                  <a:lnTo>
                    <a:pt x="457" y="1007"/>
                  </a:lnTo>
                  <a:lnTo>
                    <a:pt x="122" y="1647"/>
                  </a:lnTo>
                  <a:lnTo>
                    <a:pt x="0" y="2317"/>
                  </a:lnTo>
                  <a:lnTo>
                    <a:pt x="92" y="2988"/>
                  </a:lnTo>
                  <a:lnTo>
                    <a:pt x="336" y="3598"/>
                  </a:lnTo>
                  <a:lnTo>
                    <a:pt x="762" y="4146"/>
                  </a:lnTo>
                  <a:lnTo>
                    <a:pt x="1311" y="4543"/>
                  </a:lnTo>
                  <a:lnTo>
                    <a:pt x="2012" y="4756"/>
                  </a:lnTo>
                  <a:lnTo>
                    <a:pt x="2378" y="4756"/>
                  </a:lnTo>
                  <a:lnTo>
                    <a:pt x="2866" y="4726"/>
                  </a:lnTo>
                  <a:lnTo>
                    <a:pt x="3719" y="4360"/>
                  </a:lnTo>
                  <a:lnTo>
                    <a:pt x="4359" y="3720"/>
                  </a:lnTo>
                  <a:lnTo>
                    <a:pt x="4725" y="2866"/>
                  </a:lnTo>
                  <a:lnTo>
                    <a:pt x="4756" y="2409"/>
                  </a:lnTo>
                  <a:lnTo>
                    <a:pt x="4725" y="2013"/>
                  </a:lnTo>
                  <a:lnTo>
                    <a:pt x="4512" y="1312"/>
                  </a:lnTo>
                  <a:lnTo>
                    <a:pt x="4115" y="763"/>
                  </a:lnTo>
                  <a:lnTo>
                    <a:pt x="3597" y="336"/>
                  </a:lnTo>
                  <a:lnTo>
                    <a:pt x="2988" y="92"/>
                  </a:lnTo>
                  <a:lnTo>
                    <a:pt x="2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6605110" y="4345311"/>
              <a:ext cx="40021" cy="40021"/>
            </a:xfrm>
            <a:custGeom>
              <a:rect b="b" l="l" r="r" t="t"/>
              <a:pathLst>
                <a:path extrusionOk="0" h="1372" w="1372">
                  <a:moveTo>
                    <a:pt x="1098" y="0"/>
                  </a:moveTo>
                  <a:lnTo>
                    <a:pt x="610" y="214"/>
                  </a:lnTo>
                  <a:lnTo>
                    <a:pt x="214" y="579"/>
                  </a:lnTo>
                  <a:lnTo>
                    <a:pt x="31" y="1098"/>
                  </a:lnTo>
                  <a:lnTo>
                    <a:pt x="0" y="1372"/>
                  </a:lnTo>
                  <a:lnTo>
                    <a:pt x="366" y="1372"/>
                  </a:lnTo>
                  <a:lnTo>
                    <a:pt x="396" y="1159"/>
                  </a:lnTo>
                  <a:lnTo>
                    <a:pt x="549" y="793"/>
                  </a:lnTo>
                  <a:lnTo>
                    <a:pt x="823" y="549"/>
                  </a:lnTo>
                  <a:lnTo>
                    <a:pt x="1159" y="396"/>
                  </a:lnTo>
                  <a:lnTo>
                    <a:pt x="1372" y="366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4"/>
          <p:cNvGrpSpPr/>
          <p:nvPr/>
        </p:nvGrpSpPr>
        <p:grpSpPr>
          <a:xfrm>
            <a:off x="6471686" y="1085671"/>
            <a:ext cx="438425" cy="481976"/>
            <a:chOff x="6471686" y="1085671"/>
            <a:chExt cx="438425" cy="481976"/>
          </a:xfrm>
        </p:grpSpPr>
        <p:sp>
          <p:nvSpPr>
            <p:cNvPr id="395" name="Google Shape;395;p34"/>
            <p:cNvSpPr/>
            <p:nvPr/>
          </p:nvSpPr>
          <p:spPr>
            <a:xfrm>
              <a:off x="6471686" y="1085671"/>
              <a:ext cx="438425" cy="481976"/>
            </a:xfrm>
            <a:custGeom>
              <a:rect b="b" l="l" r="r" t="t"/>
              <a:pathLst>
                <a:path extrusionOk="0" h="16523" w="15030">
                  <a:moveTo>
                    <a:pt x="7195" y="1"/>
                  </a:moveTo>
                  <a:lnTo>
                    <a:pt x="6555" y="183"/>
                  </a:lnTo>
                  <a:lnTo>
                    <a:pt x="6250" y="336"/>
                  </a:lnTo>
                  <a:lnTo>
                    <a:pt x="1281" y="3171"/>
                  </a:lnTo>
                  <a:lnTo>
                    <a:pt x="1007" y="3354"/>
                  </a:lnTo>
                  <a:lnTo>
                    <a:pt x="519" y="3841"/>
                  </a:lnTo>
                  <a:lnTo>
                    <a:pt x="184" y="4421"/>
                  </a:lnTo>
                  <a:lnTo>
                    <a:pt x="31" y="5061"/>
                  </a:lnTo>
                  <a:lnTo>
                    <a:pt x="1" y="5396"/>
                  </a:lnTo>
                  <a:lnTo>
                    <a:pt x="1" y="11096"/>
                  </a:lnTo>
                  <a:lnTo>
                    <a:pt x="31" y="11432"/>
                  </a:lnTo>
                  <a:lnTo>
                    <a:pt x="184" y="12102"/>
                  </a:lnTo>
                  <a:lnTo>
                    <a:pt x="519" y="12651"/>
                  </a:lnTo>
                  <a:lnTo>
                    <a:pt x="1007" y="13139"/>
                  </a:lnTo>
                  <a:lnTo>
                    <a:pt x="1281" y="13322"/>
                  </a:lnTo>
                  <a:lnTo>
                    <a:pt x="6250" y="16187"/>
                  </a:lnTo>
                  <a:lnTo>
                    <a:pt x="6524" y="16340"/>
                  </a:lnTo>
                  <a:lnTo>
                    <a:pt x="7195" y="16492"/>
                  </a:lnTo>
                  <a:lnTo>
                    <a:pt x="7530" y="16522"/>
                  </a:lnTo>
                  <a:lnTo>
                    <a:pt x="7865" y="16492"/>
                  </a:lnTo>
                  <a:lnTo>
                    <a:pt x="8506" y="16340"/>
                  </a:lnTo>
                  <a:lnTo>
                    <a:pt x="8810" y="16187"/>
                  </a:lnTo>
                  <a:lnTo>
                    <a:pt x="13749" y="13322"/>
                  </a:lnTo>
                  <a:lnTo>
                    <a:pt x="14023" y="13139"/>
                  </a:lnTo>
                  <a:lnTo>
                    <a:pt x="14511" y="12682"/>
                  </a:lnTo>
                  <a:lnTo>
                    <a:pt x="14846" y="12102"/>
                  </a:lnTo>
                  <a:lnTo>
                    <a:pt x="14999" y="11462"/>
                  </a:lnTo>
                  <a:lnTo>
                    <a:pt x="15029" y="11127"/>
                  </a:lnTo>
                  <a:lnTo>
                    <a:pt x="15029" y="5396"/>
                  </a:lnTo>
                  <a:lnTo>
                    <a:pt x="14999" y="5061"/>
                  </a:lnTo>
                  <a:lnTo>
                    <a:pt x="14846" y="4421"/>
                  </a:lnTo>
                  <a:lnTo>
                    <a:pt x="14511" y="3841"/>
                  </a:lnTo>
                  <a:lnTo>
                    <a:pt x="14023" y="3354"/>
                  </a:lnTo>
                  <a:lnTo>
                    <a:pt x="13749" y="3171"/>
                  </a:lnTo>
                  <a:lnTo>
                    <a:pt x="8810" y="336"/>
                  </a:lnTo>
                  <a:lnTo>
                    <a:pt x="8506" y="183"/>
                  </a:lnTo>
                  <a:lnTo>
                    <a:pt x="7835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6587287" y="1227496"/>
              <a:ext cx="207224" cy="198327"/>
            </a:xfrm>
            <a:custGeom>
              <a:rect b="b" l="l" r="r" t="t"/>
              <a:pathLst>
                <a:path extrusionOk="0" h="6799" w="7104">
                  <a:moveTo>
                    <a:pt x="3384" y="1"/>
                  </a:moveTo>
                  <a:lnTo>
                    <a:pt x="3293" y="184"/>
                  </a:lnTo>
                  <a:lnTo>
                    <a:pt x="2561" y="2348"/>
                  </a:lnTo>
                  <a:lnTo>
                    <a:pt x="275" y="2348"/>
                  </a:lnTo>
                  <a:lnTo>
                    <a:pt x="92" y="2409"/>
                  </a:lnTo>
                  <a:lnTo>
                    <a:pt x="1" y="2561"/>
                  </a:lnTo>
                  <a:lnTo>
                    <a:pt x="1" y="2744"/>
                  </a:lnTo>
                  <a:lnTo>
                    <a:pt x="123" y="2866"/>
                  </a:lnTo>
                  <a:lnTo>
                    <a:pt x="1982" y="4208"/>
                  </a:lnTo>
                  <a:lnTo>
                    <a:pt x="1250" y="6402"/>
                  </a:lnTo>
                  <a:lnTo>
                    <a:pt x="1250" y="6585"/>
                  </a:lnTo>
                  <a:lnTo>
                    <a:pt x="1372" y="6707"/>
                  </a:lnTo>
                  <a:lnTo>
                    <a:pt x="1525" y="6799"/>
                  </a:lnTo>
                  <a:lnTo>
                    <a:pt x="1708" y="6707"/>
                  </a:lnTo>
                  <a:lnTo>
                    <a:pt x="3567" y="5366"/>
                  </a:lnTo>
                  <a:lnTo>
                    <a:pt x="5396" y="6707"/>
                  </a:lnTo>
                  <a:lnTo>
                    <a:pt x="5488" y="6768"/>
                  </a:lnTo>
                  <a:lnTo>
                    <a:pt x="5670" y="6768"/>
                  </a:lnTo>
                  <a:lnTo>
                    <a:pt x="5731" y="6707"/>
                  </a:lnTo>
                  <a:lnTo>
                    <a:pt x="5853" y="6585"/>
                  </a:lnTo>
                  <a:lnTo>
                    <a:pt x="5853" y="6402"/>
                  </a:lnTo>
                  <a:lnTo>
                    <a:pt x="5152" y="4208"/>
                  </a:lnTo>
                  <a:lnTo>
                    <a:pt x="6981" y="2866"/>
                  </a:lnTo>
                  <a:lnTo>
                    <a:pt x="7103" y="2714"/>
                  </a:lnTo>
                  <a:lnTo>
                    <a:pt x="7012" y="2409"/>
                  </a:lnTo>
                  <a:lnTo>
                    <a:pt x="6829" y="2348"/>
                  </a:lnTo>
                  <a:lnTo>
                    <a:pt x="4543" y="2348"/>
                  </a:lnTo>
                  <a:lnTo>
                    <a:pt x="3811" y="184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4"/>
          <p:cNvGrpSpPr/>
          <p:nvPr/>
        </p:nvGrpSpPr>
        <p:grpSpPr>
          <a:xfrm>
            <a:off x="2254883" y="1085671"/>
            <a:ext cx="438396" cy="481976"/>
            <a:chOff x="2254883" y="1085671"/>
            <a:chExt cx="438396" cy="481976"/>
          </a:xfrm>
        </p:grpSpPr>
        <p:sp>
          <p:nvSpPr>
            <p:cNvPr id="398" name="Google Shape;398;p34"/>
            <p:cNvSpPr/>
            <p:nvPr/>
          </p:nvSpPr>
          <p:spPr>
            <a:xfrm>
              <a:off x="2254883" y="1085671"/>
              <a:ext cx="438396" cy="481976"/>
            </a:xfrm>
            <a:custGeom>
              <a:rect b="b" l="l" r="r" t="t"/>
              <a:pathLst>
                <a:path extrusionOk="0" h="16523" w="15029">
                  <a:moveTo>
                    <a:pt x="7164" y="1"/>
                  </a:moveTo>
                  <a:lnTo>
                    <a:pt x="6524" y="183"/>
                  </a:lnTo>
                  <a:lnTo>
                    <a:pt x="6219" y="336"/>
                  </a:lnTo>
                  <a:lnTo>
                    <a:pt x="1281" y="3171"/>
                  </a:lnTo>
                  <a:lnTo>
                    <a:pt x="976" y="3354"/>
                  </a:lnTo>
                  <a:lnTo>
                    <a:pt x="519" y="3841"/>
                  </a:lnTo>
                  <a:lnTo>
                    <a:pt x="183" y="4421"/>
                  </a:lnTo>
                  <a:lnTo>
                    <a:pt x="1" y="5061"/>
                  </a:lnTo>
                  <a:lnTo>
                    <a:pt x="1" y="5396"/>
                  </a:lnTo>
                  <a:lnTo>
                    <a:pt x="1" y="11096"/>
                  </a:lnTo>
                  <a:lnTo>
                    <a:pt x="1" y="11432"/>
                  </a:lnTo>
                  <a:lnTo>
                    <a:pt x="183" y="12102"/>
                  </a:lnTo>
                  <a:lnTo>
                    <a:pt x="519" y="12651"/>
                  </a:lnTo>
                  <a:lnTo>
                    <a:pt x="976" y="13139"/>
                  </a:lnTo>
                  <a:lnTo>
                    <a:pt x="1281" y="13322"/>
                  </a:lnTo>
                  <a:lnTo>
                    <a:pt x="6219" y="16187"/>
                  </a:lnTo>
                  <a:lnTo>
                    <a:pt x="6524" y="16340"/>
                  </a:lnTo>
                  <a:lnTo>
                    <a:pt x="7164" y="16492"/>
                  </a:lnTo>
                  <a:lnTo>
                    <a:pt x="7499" y="16522"/>
                  </a:lnTo>
                  <a:lnTo>
                    <a:pt x="7835" y="16492"/>
                  </a:lnTo>
                  <a:lnTo>
                    <a:pt x="8475" y="16340"/>
                  </a:lnTo>
                  <a:lnTo>
                    <a:pt x="8780" y="16187"/>
                  </a:lnTo>
                  <a:lnTo>
                    <a:pt x="13749" y="13322"/>
                  </a:lnTo>
                  <a:lnTo>
                    <a:pt x="14023" y="13139"/>
                  </a:lnTo>
                  <a:lnTo>
                    <a:pt x="14511" y="12682"/>
                  </a:lnTo>
                  <a:lnTo>
                    <a:pt x="14815" y="12102"/>
                  </a:lnTo>
                  <a:lnTo>
                    <a:pt x="14998" y="11462"/>
                  </a:lnTo>
                  <a:lnTo>
                    <a:pt x="15029" y="11127"/>
                  </a:lnTo>
                  <a:lnTo>
                    <a:pt x="15029" y="5396"/>
                  </a:lnTo>
                  <a:lnTo>
                    <a:pt x="14998" y="5061"/>
                  </a:lnTo>
                  <a:lnTo>
                    <a:pt x="14815" y="4421"/>
                  </a:lnTo>
                  <a:lnTo>
                    <a:pt x="14511" y="3841"/>
                  </a:lnTo>
                  <a:lnTo>
                    <a:pt x="14023" y="3354"/>
                  </a:lnTo>
                  <a:lnTo>
                    <a:pt x="13749" y="3171"/>
                  </a:lnTo>
                  <a:lnTo>
                    <a:pt x="8780" y="336"/>
                  </a:lnTo>
                  <a:lnTo>
                    <a:pt x="8475" y="183"/>
                  </a:lnTo>
                  <a:lnTo>
                    <a:pt x="7835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2396270" y="1238172"/>
              <a:ext cx="155622" cy="176974"/>
            </a:xfrm>
            <a:custGeom>
              <a:rect b="b" l="l" r="r" t="t"/>
              <a:pathLst>
                <a:path extrusionOk="0" h="6067" w="5335">
                  <a:moveTo>
                    <a:pt x="4177" y="396"/>
                  </a:moveTo>
                  <a:lnTo>
                    <a:pt x="4177" y="4938"/>
                  </a:lnTo>
                  <a:lnTo>
                    <a:pt x="397" y="4938"/>
                  </a:lnTo>
                  <a:lnTo>
                    <a:pt x="397" y="396"/>
                  </a:lnTo>
                  <a:close/>
                  <a:moveTo>
                    <a:pt x="4969" y="1159"/>
                  </a:moveTo>
                  <a:lnTo>
                    <a:pt x="4939" y="5701"/>
                  </a:lnTo>
                  <a:lnTo>
                    <a:pt x="1159" y="5701"/>
                  </a:lnTo>
                  <a:lnTo>
                    <a:pt x="1159" y="5304"/>
                  </a:lnTo>
                  <a:lnTo>
                    <a:pt x="4359" y="5304"/>
                  </a:lnTo>
                  <a:lnTo>
                    <a:pt x="4542" y="5091"/>
                  </a:lnTo>
                  <a:lnTo>
                    <a:pt x="4573" y="4938"/>
                  </a:lnTo>
                  <a:lnTo>
                    <a:pt x="4573" y="1159"/>
                  </a:lnTo>
                  <a:close/>
                  <a:moveTo>
                    <a:pt x="397" y="0"/>
                  </a:moveTo>
                  <a:lnTo>
                    <a:pt x="244" y="31"/>
                  </a:lnTo>
                  <a:lnTo>
                    <a:pt x="31" y="244"/>
                  </a:lnTo>
                  <a:lnTo>
                    <a:pt x="0" y="396"/>
                  </a:lnTo>
                  <a:lnTo>
                    <a:pt x="0" y="4938"/>
                  </a:lnTo>
                  <a:lnTo>
                    <a:pt x="31" y="5091"/>
                  </a:lnTo>
                  <a:lnTo>
                    <a:pt x="244" y="5304"/>
                  </a:lnTo>
                  <a:lnTo>
                    <a:pt x="762" y="5304"/>
                  </a:lnTo>
                  <a:lnTo>
                    <a:pt x="762" y="5701"/>
                  </a:lnTo>
                  <a:lnTo>
                    <a:pt x="793" y="5853"/>
                  </a:lnTo>
                  <a:lnTo>
                    <a:pt x="1006" y="6066"/>
                  </a:lnTo>
                  <a:lnTo>
                    <a:pt x="5091" y="6066"/>
                  </a:lnTo>
                  <a:lnTo>
                    <a:pt x="5304" y="5853"/>
                  </a:lnTo>
                  <a:lnTo>
                    <a:pt x="5335" y="5701"/>
                  </a:lnTo>
                  <a:lnTo>
                    <a:pt x="5335" y="1159"/>
                  </a:lnTo>
                  <a:lnTo>
                    <a:pt x="5304" y="1006"/>
                  </a:lnTo>
                  <a:lnTo>
                    <a:pt x="5091" y="793"/>
                  </a:lnTo>
                  <a:lnTo>
                    <a:pt x="4939" y="762"/>
                  </a:lnTo>
                  <a:lnTo>
                    <a:pt x="4573" y="762"/>
                  </a:lnTo>
                  <a:lnTo>
                    <a:pt x="4573" y="396"/>
                  </a:lnTo>
                  <a:lnTo>
                    <a:pt x="4542" y="244"/>
                  </a:lnTo>
                  <a:lnTo>
                    <a:pt x="4329" y="31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4"/>
          <p:cNvGrpSpPr/>
          <p:nvPr/>
        </p:nvGrpSpPr>
        <p:grpSpPr>
          <a:xfrm>
            <a:off x="2098950" y="1668687"/>
            <a:ext cx="4946107" cy="2550139"/>
            <a:chOff x="2020825" y="1084812"/>
            <a:chExt cx="4946107" cy="2550139"/>
          </a:xfrm>
        </p:grpSpPr>
        <p:sp>
          <p:nvSpPr>
            <p:cNvPr id="401" name="Google Shape;401;p34"/>
            <p:cNvSpPr/>
            <p:nvPr/>
          </p:nvSpPr>
          <p:spPr>
            <a:xfrm>
              <a:off x="4564618" y="1084812"/>
              <a:ext cx="2181155" cy="1240955"/>
            </a:xfrm>
            <a:custGeom>
              <a:rect b="b" l="l" r="r" t="t"/>
              <a:pathLst>
                <a:path extrusionOk="0" h="29935" w="52615">
                  <a:moveTo>
                    <a:pt x="44750" y="0"/>
                  </a:moveTo>
                  <a:lnTo>
                    <a:pt x="44384" y="61"/>
                  </a:lnTo>
                  <a:lnTo>
                    <a:pt x="43927" y="122"/>
                  </a:lnTo>
                  <a:lnTo>
                    <a:pt x="43134" y="397"/>
                  </a:lnTo>
                  <a:lnTo>
                    <a:pt x="42464" y="854"/>
                  </a:lnTo>
                  <a:lnTo>
                    <a:pt x="41884" y="1433"/>
                  </a:lnTo>
                  <a:lnTo>
                    <a:pt x="41458" y="2104"/>
                  </a:lnTo>
                  <a:lnTo>
                    <a:pt x="41183" y="2866"/>
                  </a:lnTo>
                  <a:lnTo>
                    <a:pt x="41092" y="3689"/>
                  </a:lnTo>
                  <a:lnTo>
                    <a:pt x="41183" y="4512"/>
                  </a:lnTo>
                  <a:lnTo>
                    <a:pt x="41336" y="4939"/>
                  </a:lnTo>
                  <a:lnTo>
                    <a:pt x="41000" y="4817"/>
                  </a:lnTo>
                  <a:lnTo>
                    <a:pt x="39415" y="4268"/>
                  </a:lnTo>
                  <a:lnTo>
                    <a:pt x="37800" y="3872"/>
                  </a:lnTo>
                  <a:lnTo>
                    <a:pt x="37190" y="3719"/>
                  </a:lnTo>
                  <a:lnTo>
                    <a:pt x="36611" y="3628"/>
                  </a:lnTo>
                  <a:lnTo>
                    <a:pt x="36184" y="3536"/>
                  </a:lnTo>
                  <a:lnTo>
                    <a:pt x="36093" y="3536"/>
                  </a:lnTo>
                  <a:lnTo>
                    <a:pt x="35849" y="3506"/>
                  </a:lnTo>
                  <a:lnTo>
                    <a:pt x="35148" y="3414"/>
                  </a:lnTo>
                  <a:lnTo>
                    <a:pt x="34416" y="3354"/>
                  </a:lnTo>
                  <a:lnTo>
                    <a:pt x="34355" y="3354"/>
                  </a:lnTo>
                  <a:lnTo>
                    <a:pt x="33563" y="3293"/>
                  </a:lnTo>
                  <a:lnTo>
                    <a:pt x="32709" y="3262"/>
                  </a:lnTo>
                  <a:lnTo>
                    <a:pt x="31794" y="3262"/>
                  </a:lnTo>
                  <a:lnTo>
                    <a:pt x="30971" y="3293"/>
                  </a:lnTo>
                  <a:lnTo>
                    <a:pt x="30575" y="3323"/>
                  </a:lnTo>
                  <a:lnTo>
                    <a:pt x="30209" y="3384"/>
                  </a:lnTo>
                  <a:lnTo>
                    <a:pt x="29996" y="3414"/>
                  </a:lnTo>
                  <a:lnTo>
                    <a:pt x="29783" y="3414"/>
                  </a:lnTo>
                  <a:lnTo>
                    <a:pt x="29691" y="3445"/>
                  </a:lnTo>
                  <a:lnTo>
                    <a:pt x="29295" y="3475"/>
                  </a:lnTo>
                  <a:lnTo>
                    <a:pt x="28960" y="3567"/>
                  </a:lnTo>
                  <a:lnTo>
                    <a:pt x="28685" y="3628"/>
                  </a:lnTo>
                  <a:lnTo>
                    <a:pt x="27984" y="3811"/>
                  </a:lnTo>
                  <a:lnTo>
                    <a:pt x="27252" y="3994"/>
                  </a:lnTo>
                  <a:lnTo>
                    <a:pt x="26490" y="4238"/>
                  </a:lnTo>
                  <a:lnTo>
                    <a:pt x="26399" y="4268"/>
                  </a:lnTo>
                  <a:lnTo>
                    <a:pt x="25698" y="4512"/>
                  </a:lnTo>
                  <a:lnTo>
                    <a:pt x="25058" y="4756"/>
                  </a:lnTo>
                  <a:lnTo>
                    <a:pt x="24479" y="5000"/>
                  </a:lnTo>
                  <a:lnTo>
                    <a:pt x="24113" y="5152"/>
                  </a:lnTo>
                  <a:lnTo>
                    <a:pt x="22650" y="5823"/>
                  </a:lnTo>
                  <a:lnTo>
                    <a:pt x="19876" y="7347"/>
                  </a:lnTo>
                  <a:lnTo>
                    <a:pt x="18534" y="8200"/>
                  </a:lnTo>
                  <a:lnTo>
                    <a:pt x="16004" y="9877"/>
                  </a:lnTo>
                  <a:lnTo>
                    <a:pt x="11249" y="13565"/>
                  </a:lnTo>
                  <a:lnTo>
                    <a:pt x="8993" y="15577"/>
                  </a:lnTo>
                  <a:lnTo>
                    <a:pt x="6859" y="17467"/>
                  </a:lnTo>
                  <a:lnTo>
                    <a:pt x="2622" y="21582"/>
                  </a:lnTo>
                  <a:lnTo>
                    <a:pt x="519" y="23777"/>
                  </a:lnTo>
                  <a:lnTo>
                    <a:pt x="305" y="24021"/>
                  </a:lnTo>
                  <a:lnTo>
                    <a:pt x="61" y="24509"/>
                  </a:lnTo>
                  <a:lnTo>
                    <a:pt x="0" y="25058"/>
                  </a:lnTo>
                  <a:lnTo>
                    <a:pt x="61" y="25576"/>
                  </a:lnTo>
                  <a:lnTo>
                    <a:pt x="275" y="26063"/>
                  </a:lnTo>
                  <a:lnTo>
                    <a:pt x="610" y="26490"/>
                  </a:lnTo>
                  <a:lnTo>
                    <a:pt x="1037" y="26795"/>
                  </a:lnTo>
                  <a:lnTo>
                    <a:pt x="1586" y="26978"/>
                  </a:lnTo>
                  <a:lnTo>
                    <a:pt x="2317" y="26978"/>
                  </a:lnTo>
                  <a:lnTo>
                    <a:pt x="2683" y="27130"/>
                  </a:lnTo>
                  <a:lnTo>
                    <a:pt x="2805" y="27252"/>
                  </a:lnTo>
                  <a:lnTo>
                    <a:pt x="2957" y="27405"/>
                  </a:lnTo>
                  <a:lnTo>
                    <a:pt x="3110" y="27801"/>
                  </a:lnTo>
                  <a:lnTo>
                    <a:pt x="3110" y="28014"/>
                  </a:lnTo>
                  <a:lnTo>
                    <a:pt x="3140" y="28411"/>
                  </a:lnTo>
                  <a:lnTo>
                    <a:pt x="3415" y="29081"/>
                  </a:lnTo>
                  <a:lnTo>
                    <a:pt x="3933" y="29599"/>
                  </a:lnTo>
                  <a:lnTo>
                    <a:pt x="4634" y="29904"/>
                  </a:lnTo>
                  <a:lnTo>
                    <a:pt x="5030" y="29935"/>
                  </a:lnTo>
                  <a:lnTo>
                    <a:pt x="5396" y="29904"/>
                  </a:lnTo>
                  <a:lnTo>
                    <a:pt x="6097" y="29569"/>
                  </a:lnTo>
                  <a:lnTo>
                    <a:pt x="6402" y="29325"/>
                  </a:lnTo>
                  <a:lnTo>
                    <a:pt x="8353" y="27252"/>
                  </a:lnTo>
                  <a:lnTo>
                    <a:pt x="12346" y="23411"/>
                  </a:lnTo>
                  <a:lnTo>
                    <a:pt x="14328" y="21613"/>
                  </a:lnTo>
                  <a:lnTo>
                    <a:pt x="16370" y="19845"/>
                  </a:lnTo>
                  <a:lnTo>
                    <a:pt x="20668" y="16553"/>
                  </a:lnTo>
                  <a:lnTo>
                    <a:pt x="22924" y="15059"/>
                  </a:lnTo>
                  <a:lnTo>
                    <a:pt x="23991" y="14388"/>
                  </a:lnTo>
                  <a:lnTo>
                    <a:pt x="26216" y="13169"/>
                  </a:lnTo>
                  <a:lnTo>
                    <a:pt x="27374" y="12620"/>
                  </a:lnTo>
                  <a:lnTo>
                    <a:pt x="28350" y="12194"/>
                  </a:lnTo>
                  <a:lnTo>
                    <a:pt x="30453" y="11584"/>
                  </a:lnTo>
                  <a:lnTo>
                    <a:pt x="31520" y="11432"/>
                  </a:lnTo>
                  <a:lnTo>
                    <a:pt x="32130" y="11401"/>
                  </a:lnTo>
                  <a:lnTo>
                    <a:pt x="32587" y="11401"/>
                  </a:lnTo>
                  <a:lnTo>
                    <a:pt x="33075" y="11432"/>
                  </a:lnTo>
                  <a:lnTo>
                    <a:pt x="33593" y="11462"/>
                  </a:lnTo>
                  <a:lnTo>
                    <a:pt x="33745" y="11462"/>
                  </a:lnTo>
                  <a:lnTo>
                    <a:pt x="34172" y="11493"/>
                  </a:lnTo>
                  <a:lnTo>
                    <a:pt x="34629" y="11553"/>
                  </a:lnTo>
                  <a:lnTo>
                    <a:pt x="34873" y="11614"/>
                  </a:lnTo>
                  <a:lnTo>
                    <a:pt x="35239" y="11675"/>
                  </a:lnTo>
                  <a:lnTo>
                    <a:pt x="35605" y="11736"/>
                  </a:lnTo>
                  <a:lnTo>
                    <a:pt x="35940" y="11797"/>
                  </a:lnTo>
                  <a:lnTo>
                    <a:pt x="36032" y="11828"/>
                  </a:lnTo>
                  <a:lnTo>
                    <a:pt x="36977" y="12072"/>
                  </a:lnTo>
                  <a:lnTo>
                    <a:pt x="37891" y="12377"/>
                  </a:lnTo>
                  <a:lnTo>
                    <a:pt x="37312" y="12773"/>
                  </a:lnTo>
                  <a:lnTo>
                    <a:pt x="36489" y="13870"/>
                  </a:lnTo>
                  <a:lnTo>
                    <a:pt x="36001" y="15120"/>
                  </a:lnTo>
                  <a:lnTo>
                    <a:pt x="35879" y="16400"/>
                  </a:lnTo>
                  <a:lnTo>
                    <a:pt x="35971" y="17040"/>
                  </a:lnTo>
                  <a:lnTo>
                    <a:pt x="36093" y="17650"/>
                  </a:lnTo>
                  <a:lnTo>
                    <a:pt x="36641" y="18656"/>
                  </a:lnTo>
                  <a:lnTo>
                    <a:pt x="37434" y="19388"/>
                  </a:lnTo>
                  <a:lnTo>
                    <a:pt x="38440" y="19784"/>
                  </a:lnTo>
                  <a:lnTo>
                    <a:pt x="39050" y="19814"/>
                  </a:lnTo>
                  <a:lnTo>
                    <a:pt x="39751" y="19753"/>
                  </a:lnTo>
                  <a:lnTo>
                    <a:pt x="40421" y="19540"/>
                  </a:lnTo>
                  <a:lnTo>
                    <a:pt x="41183" y="19266"/>
                  </a:lnTo>
                  <a:lnTo>
                    <a:pt x="42768" y="18869"/>
                  </a:lnTo>
                  <a:lnTo>
                    <a:pt x="43592" y="18748"/>
                  </a:lnTo>
                  <a:lnTo>
                    <a:pt x="44567" y="18626"/>
                  </a:lnTo>
                  <a:lnTo>
                    <a:pt x="45542" y="18595"/>
                  </a:lnTo>
                  <a:lnTo>
                    <a:pt x="46365" y="18626"/>
                  </a:lnTo>
                  <a:lnTo>
                    <a:pt x="47158" y="18687"/>
                  </a:lnTo>
                  <a:lnTo>
                    <a:pt x="47432" y="18717"/>
                  </a:lnTo>
                  <a:lnTo>
                    <a:pt x="47707" y="18717"/>
                  </a:lnTo>
                  <a:lnTo>
                    <a:pt x="48530" y="18656"/>
                  </a:lnTo>
                  <a:lnTo>
                    <a:pt x="50054" y="18168"/>
                  </a:lnTo>
                  <a:lnTo>
                    <a:pt x="50755" y="17742"/>
                  </a:lnTo>
                  <a:lnTo>
                    <a:pt x="51182" y="17406"/>
                  </a:lnTo>
                  <a:lnTo>
                    <a:pt x="51852" y="16583"/>
                  </a:lnTo>
                  <a:lnTo>
                    <a:pt x="52340" y="15638"/>
                  </a:lnTo>
                  <a:lnTo>
                    <a:pt x="52584" y="14632"/>
                  </a:lnTo>
                  <a:lnTo>
                    <a:pt x="52615" y="14084"/>
                  </a:lnTo>
                  <a:lnTo>
                    <a:pt x="52584" y="12773"/>
                  </a:lnTo>
                  <a:lnTo>
                    <a:pt x="52371" y="10182"/>
                  </a:lnTo>
                  <a:lnTo>
                    <a:pt x="52127" y="8901"/>
                  </a:lnTo>
                  <a:lnTo>
                    <a:pt x="51852" y="7530"/>
                  </a:lnTo>
                  <a:lnTo>
                    <a:pt x="51029" y="4878"/>
                  </a:lnTo>
                  <a:lnTo>
                    <a:pt x="50542" y="3567"/>
                  </a:lnTo>
                  <a:lnTo>
                    <a:pt x="50206" y="2927"/>
                  </a:lnTo>
                  <a:lnTo>
                    <a:pt x="49353" y="1829"/>
                  </a:lnTo>
                  <a:lnTo>
                    <a:pt x="48255" y="945"/>
                  </a:lnTo>
                  <a:lnTo>
                    <a:pt x="47006" y="305"/>
                  </a:lnTo>
                  <a:lnTo>
                    <a:pt x="46305" y="122"/>
                  </a:lnTo>
                  <a:lnTo>
                    <a:pt x="45725" y="31"/>
                  </a:lnTo>
                  <a:lnTo>
                    <a:pt x="45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4642968" y="1164405"/>
              <a:ext cx="2023211" cy="1081768"/>
            </a:xfrm>
            <a:custGeom>
              <a:rect b="b" l="l" r="r" t="t"/>
              <a:pathLst>
                <a:path extrusionOk="0" h="26095" w="48805">
                  <a:moveTo>
                    <a:pt x="43378" y="1"/>
                  </a:moveTo>
                  <a:lnTo>
                    <a:pt x="42768" y="62"/>
                  </a:lnTo>
                  <a:lnTo>
                    <a:pt x="42220" y="184"/>
                  </a:lnTo>
                  <a:lnTo>
                    <a:pt x="41458" y="732"/>
                  </a:lnTo>
                  <a:lnTo>
                    <a:pt x="41122" y="1525"/>
                  </a:lnTo>
                  <a:lnTo>
                    <a:pt x="41214" y="2439"/>
                  </a:lnTo>
                  <a:lnTo>
                    <a:pt x="41427" y="2927"/>
                  </a:lnTo>
                  <a:lnTo>
                    <a:pt x="41732" y="3506"/>
                  </a:lnTo>
                  <a:lnTo>
                    <a:pt x="42006" y="4086"/>
                  </a:lnTo>
                  <a:lnTo>
                    <a:pt x="42281" y="4634"/>
                  </a:lnTo>
                  <a:lnTo>
                    <a:pt x="42525" y="5213"/>
                  </a:lnTo>
                  <a:lnTo>
                    <a:pt x="42586" y="5457"/>
                  </a:lnTo>
                  <a:lnTo>
                    <a:pt x="42464" y="5884"/>
                  </a:lnTo>
                  <a:lnTo>
                    <a:pt x="42098" y="6128"/>
                  </a:lnTo>
                  <a:lnTo>
                    <a:pt x="41610" y="6128"/>
                  </a:lnTo>
                  <a:lnTo>
                    <a:pt x="41336" y="6036"/>
                  </a:lnTo>
                  <a:lnTo>
                    <a:pt x="39933" y="5305"/>
                  </a:lnTo>
                  <a:lnTo>
                    <a:pt x="38470" y="4726"/>
                  </a:lnTo>
                  <a:lnTo>
                    <a:pt x="36977" y="4238"/>
                  </a:lnTo>
                  <a:lnTo>
                    <a:pt x="35452" y="3842"/>
                  </a:lnTo>
                  <a:lnTo>
                    <a:pt x="34690" y="3689"/>
                  </a:lnTo>
                  <a:lnTo>
                    <a:pt x="33928" y="3567"/>
                  </a:lnTo>
                  <a:lnTo>
                    <a:pt x="33166" y="3445"/>
                  </a:lnTo>
                  <a:lnTo>
                    <a:pt x="32374" y="3354"/>
                  </a:lnTo>
                  <a:lnTo>
                    <a:pt x="31612" y="3293"/>
                  </a:lnTo>
                  <a:lnTo>
                    <a:pt x="30819" y="3293"/>
                  </a:lnTo>
                  <a:lnTo>
                    <a:pt x="30423" y="3263"/>
                  </a:lnTo>
                  <a:lnTo>
                    <a:pt x="30026" y="3293"/>
                  </a:lnTo>
                  <a:lnTo>
                    <a:pt x="29173" y="3323"/>
                  </a:lnTo>
                  <a:lnTo>
                    <a:pt x="28746" y="3354"/>
                  </a:lnTo>
                  <a:lnTo>
                    <a:pt x="28319" y="3415"/>
                  </a:lnTo>
                  <a:lnTo>
                    <a:pt x="27923" y="3476"/>
                  </a:lnTo>
                  <a:lnTo>
                    <a:pt x="27496" y="3567"/>
                  </a:lnTo>
                  <a:lnTo>
                    <a:pt x="26704" y="3720"/>
                  </a:lnTo>
                  <a:lnTo>
                    <a:pt x="25942" y="3933"/>
                  </a:lnTo>
                  <a:lnTo>
                    <a:pt x="25180" y="4177"/>
                  </a:lnTo>
                  <a:lnTo>
                    <a:pt x="24448" y="4421"/>
                  </a:lnTo>
                  <a:lnTo>
                    <a:pt x="23716" y="4695"/>
                  </a:lnTo>
                  <a:lnTo>
                    <a:pt x="22985" y="5000"/>
                  </a:lnTo>
                  <a:lnTo>
                    <a:pt x="21613" y="5640"/>
                  </a:lnTo>
                  <a:lnTo>
                    <a:pt x="18961" y="7103"/>
                  </a:lnTo>
                  <a:lnTo>
                    <a:pt x="17681" y="7896"/>
                  </a:lnTo>
                  <a:lnTo>
                    <a:pt x="15242" y="9542"/>
                  </a:lnTo>
                  <a:lnTo>
                    <a:pt x="10578" y="13109"/>
                  </a:lnTo>
                  <a:lnTo>
                    <a:pt x="8353" y="15059"/>
                  </a:lnTo>
                  <a:lnTo>
                    <a:pt x="6189" y="16980"/>
                  </a:lnTo>
                  <a:lnTo>
                    <a:pt x="2012" y="21034"/>
                  </a:lnTo>
                  <a:lnTo>
                    <a:pt x="0" y="23138"/>
                  </a:lnTo>
                  <a:lnTo>
                    <a:pt x="641" y="23138"/>
                  </a:lnTo>
                  <a:lnTo>
                    <a:pt x="1768" y="23534"/>
                  </a:lnTo>
                  <a:lnTo>
                    <a:pt x="2622" y="24357"/>
                  </a:lnTo>
                  <a:lnTo>
                    <a:pt x="3110" y="25454"/>
                  </a:lnTo>
                  <a:lnTo>
                    <a:pt x="3140" y="26094"/>
                  </a:lnTo>
                  <a:lnTo>
                    <a:pt x="5061" y="24052"/>
                  </a:lnTo>
                  <a:lnTo>
                    <a:pt x="9115" y="20150"/>
                  </a:lnTo>
                  <a:lnTo>
                    <a:pt x="11188" y="18260"/>
                  </a:lnTo>
                  <a:lnTo>
                    <a:pt x="13291" y="16431"/>
                  </a:lnTo>
                  <a:lnTo>
                    <a:pt x="17681" y="13048"/>
                  </a:lnTo>
                  <a:lnTo>
                    <a:pt x="19967" y="11493"/>
                  </a:lnTo>
                  <a:lnTo>
                    <a:pt x="21125" y="10792"/>
                  </a:lnTo>
                  <a:lnTo>
                    <a:pt x="23473" y="9512"/>
                  </a:lnTo>
                  <a:lnTo>
                    <a:pt x="24692" y="8963"/>
                  </a:lnTo>
                  <a:lnTo>
                    <a:pt x="25850" y="8445"/>
                  </a:lnTo>
                  <a:lnTo>
                    <a:pt x="28258" y="7774"/>
                  </a:lnTo>
                  <a:lnTo>
                    <a:pt x="29478" y="7591"/>
                  </a:lnTo>
                  <a:lnTo>
                    <a:pt x="30057" y="7561"/>
                  </a:lnTo>
                  <a:lnTo>
                    <a:pt x="30697" y="7561"/>
                  </a:lnTo>
                  <a:lnTo>
                    <a:pt x="31337" y="7591"/>
                  </a:lnTo>
                  <a:lnTo>
                    <a:pt x="31977" y="7652"/>
                  </a:lnTo>
                  <a:lnTo>
                    <a:pt x="32618" y="7713"/>
                  </a:lnTo>
                  <a:lnTo>
                    <a:pt x="33258" y="7804"/>
                  </a:lnTo>
                  <a:lnTo>
                    <a:pt x="33898" y="7896"/>
                  </a:lnTo>
                  <a:lnTo>
                    <a:pt x="34507" y="8048"/>
                  </a:lnTo>
                  <a:lnTo>
                    <a:pt x="35757" y="8353"/>
                  </a:lnTo>
                  <a:lnTo>
                    <a:pt x="36977" y="8780"/>
                  </a:lnTo>
                  <a:lnTo>
                    <a:pt x="38196" y="9237"/>
                  </a:lnTo>
                  <a:lnTo>
                    <a:pt x="39324" y="9816"/>
                  </a:lnTo>
                  <a:lnTo>
                    <a:pt x="39507" y="9969"/>
                  </a:lnTo>
                  <a:lnTo>
                    <a:pt x="39690" y="10335"/>
                  </a:lnTo>
                  <a:lnTo>
                    <a:pt x="39629" y="10761"/>
                  </a:lnTo>
                  <a:lnTo>
                    <a:pt x="39385" y="11097"/>
                  </a:lnTo>
                  <a:lnTo>
                    <a:pt x="39171" y="11188"/>
                  </a:lnTo>
                  <a:lnTo>
                    <a:pt x="38684" y="11341"/>
                  </a:lnTo>
                  <a:lnTo>
                    <a:pt x="38196" y="11523"/>
                  </a:lnTo>
                  <a:lnTo>
                    <a:pt x="37739" y="11706"/>
                  </a:lnTo>
                  <a:lnTo>
                    <a:pt x="37281" y="11920"/>
                  </a:lnTo>
                  <a:lnTo>
                    <a:pt x="36885" y="12133"/>
                  </a:lnTo>
                  <a:lnTo>
                    <a:pt x="36336" y="12773"/>
                  </a:lnTo>
                  <a:lnTo>
                    <a:pt x="36001" y="13566"/>
                  </a:lnTo>
                  <a:lnTo>
                    <a:pt x="35879" y="14389"/>
                  </a:lnTo>
                  <a:lnTo>
                    <a:pt x="35940" y="14785"/>
                  </a:lnTo>
                  <a:lnTo>
                    <a:pt x="36032" y="15151"/>
                  </a:lnTo>
                  <a:lnTo>
                    <a:pt x="36336" y="15700"/>
                  </a:lnTo>
                  <a:lnTo>
                    <a:pt x="36824" y="15974"/>
                  </a:lnTo>
                  <a:lnTo>
                    <a:pt x="37464" y="15974"/>
                  </a:lnTo>
                  <a:lnTo>
                    <a:pt x="37830" y="15852"/>
                  </a:lnTo>
                  <a:lnTo>
                    <a:pt x="38714" y="15517"/>
                  </a:lnTo>
                  <a:lnTo>
                    <a:pt x="40543" y="15059"/>
                  </a:lnTo>
                  <a:lnTo>
                    <a:pt x="41458" y="14938"/>
                  </a:lnTo>
                  <a:lnTo>
                    <a:pt x="42464" y="14816"/>
                  </a:lnTo>
                  <a:lnTo>
                    <a:pt x="44475" y="14785"/>
                  </a:lnTo>
                  <a:lnTo>
                    <a:pt x="45481" y="14877"/>
                  </a:lnTo>
                  <a:lnTo>
                    <a:pt x="46061" y="14907"/>
                  </a:lnTo>
                  <a:lnTo>
                    <a:pt x="47249" y="14602"/>
                  </a:lnTo>
                  <a:lnTo>
                    <a:pt x="47768" y="14297"/>
                  </a:lnTo>
                  <a:lnTo>
                    <a:pt x="48012" y="14084"/>
                  </a:lnTo>
                  <a:lnTo>
                    <a:pt x="48377" y="13596"/>
                  </a:lnTo>
                  <a:lnTo>
                    <a:pt x="48652" y="13048"/>
                  </a:lnTo>
                  <a:lnTo>
                    <a:pt x="48804" y="12438"/>
                  </a:lnTo>
                  <a:lnTo>
                    <a:pt x="48804" y="12133"/>
                  </a:lnTo>
                  <a:lnTo>
                    <a:pt x="48804" y="10914"/>
                  </a:lnTo>
                  <a:lnTo>
                    <a:pt x="48591" y="8536"/>
                  </a:lnTo>
                  <a:lnTo>
                    <a:pt x="48377" y="7347"/>
                  </a:lnTo>
                  <a:lnTo>
                    <a:pt x="48103" y="6067"/>
                  </a:lnTo>
                  <a:lnTo>
                    <a:pt x="47341" y="3598"/>
                  </a:lnTo>
                  <a:lnTo>
                    <a:pt x="46884" y="2379"/>
                  </a:lnTo>
                  <a:lnTo>
                    <a:pt x="46579" y="1830"/>
                  </a:lnTo>
                  <a:lnTo>
                    <a:pt x="45725" y="915"/>
                  </a:lnTo>
                  <a:lnTo>
                    <a:pt x="45177" y="580"/>
                  </a:lnTo>
                  <a:lnTo>
                    <a:pt x="44597" y="275"/>
                  </a:lnTo>
                  <a:lnTo>
                    <a:pt x="43988" y="123"/>
                  </a:lnTo>
                  <a:lnTo>
                    <a:pt x="43378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5403705" y="1730551"/>
              <a:ext cx="1563227" cy="1904401"/>
            </a:xfrm>
            <a:custGeom>
              <a:rect b="b" l="l" r="r" t="t"/>
              <a:pathLst>
                <a:path extrusionOk="0" h="45939" w="37709">
                  <a:moveTo>
                    <a:pt x="32587" y="0"/>
                  </a:moveTo>
                  <a:lnTo>
                    <a:pt x="32435" y="31"/>
                  </a:lnTo>
                  <a:lnTo>
                    <a:pt x="32160" y="92"/>
                  </a:lnTo>
                  <a:lnTo>
                    <a:pt x="31642" y="366"/>
                  </a:lnTo>
                  <a:lnTo>
                    <a:pt x="31215" y="762"/>
                  </a:lnTo>
                  <a:lnTo>
                    <a:pt x="30941" y="1250"/>
                  </a:lnTo>
                  <a:lnTo>
                    <a:pt x="30880" y="1555"/>
                  </a:lnTo>
                  <a:lnTo>
                    <a:pt x="30819" y="1738"/>
                  </a:lnTo>
                  <a:lnTo>
                    <a:pt x="30636" y="2012"/>
                  </a:lnTo>
                  <a:lnTo>
                    <a:pt x="30484" y="2104"/>
                  </a:lnTo>
                  <a:lnTo>
                    <a:pt x="30209" y="2195"/>
                  </a:lnTo>
                  <a:lnTo>
                    <a:pt x="29935" y="2226"/>
                  </a:lnTo>
                  <a:lnTo>
                    <a:pt x="29691" y="2226"/>
                  </a:lnTo>
                  <a:lnTo>
                    <a:pt x="29478" y="2165"/>
                  </a:lnTo>
                  <a:lnTo>
                    <a:pt x="29173" y="2104"/>
                  </a:lnTo>
                  <a:lnTo>
                    <a:pt x="28624" y="2134"/>
                  </a:lnTo>
                  <a:lnTo>
                    <a:pt x="28106" y="2317"/>
                  </a:lnTo>
                  <a:lnTo>
                    <a:pt x="27679" y="2622"/>
                  </a:lnTo>
                  <a:lnTo>
                    <a:pt x="27344" y="3049"/>
                  </a:lnTo>
                  <a:lnTo>
                    <a:pt x="27130" y="3567"/>
                  </a:lnTo>
                  <a:lnTo>
                    <a:pt x="27069" y="4085"/>
                  </a:lnTo>
                  <a:lnTo>
                    <a:pt x="27191" y="4664"/>
                  </a:lnTo>
                  <a:lnTo>
                    <a:pt x="27344" y="4939"/>
                  </a:lnTo>
                  <a:lnTo>
                    <a:pt x="27893" y="5975"/>
                  </a:lnTo>
                  <a:lnTo>
                    <a:pt x="28746" y="8170"/>
                  </a:lnTo>
                  <a:lnTo>
                    <a:pt x="29295" y="10425"/>
                  </a:lnTo>
                  <a:lnTo>
                    <a:pt x="29569" y="12712"/>
                  </a:lnTo>
                  <a:lnTo>
                    <a:pt x="29539" y="14998"/>
                  </a:lnTo>
                  <a:lnTo>
                    <a:pt x="29203" y="17284"/>
                  </a:lnTo>
                  <a:lnTo>
                    <a:pt x="28563" y="19509"/>
                  </a:lnTo>
                  <a:lnTo>
                    <a:pt x="27649" y="21674"/>
                  </a:lnTo>
                  <a:lnTo>
                    <a:pt x="27069" y="22710"/>
                  </a:lnTo>
                  <a:lnTo>
                    <a:pt x="26429" y="23686"/>
                  </a:lnTo>
                  <a:lnTo>
                    <a:pt x="24966" y="25515"/>
                  </a:lnTo>
                  <a:lnTo>
                    <a:pt x="23320" y="27130"/>
                  </a:lnTo>
                  <a:lnTo>
                    <a:pt x="21430" y="28502"/>
                  </a:lnTo>
                  <a:lnTo>
                    <a:pt x="20424" y="29112"/>
                  </a:lnTo>
                  <a:lnTo>
                    <a:pt x="19388" y="29630"/>
                  </a:lnTo>
                  <a:lnTo>
                    <a:pt x="17254" y="30483"/>
                  </a:lnTo>
                  <a:lnTo>
                    <a:pt x="16126" y="30788"/>
                  </a:lnTo>
                  <a:lnTo>
                    <a:pt x="15882" y="30849"/>
                  </a:lnTo>
                  <a:lnTo>
                    <a:pt x="15455" y="30971"/>
                  </a:lnTo>
                  <a:lnTo>
                    <a:pt x="15029" y="31032"/>
                  </a:lnTo>
                  <a:lnTo>
                    <a:pt x="14937" y="31032"/>
                  </a:lnTo>
                  <a:lnTo>
                    <a:pt x="14571" y="31093"/>
                  </a:lnTo>
                  <a:lnTo>
                    <a:pt x="14175" y="31154"/>
                  </a:lnTo>
                  <a:lnTo>
                    <a:pt x="14480" y="30575"/>
                  </a:lnTo>
                  <a:lnTo>
                    <a:pt x="14754" y="29325"/>
                  </a:lnTo>
                  <a:lnTo>
                    <a:pt x="14754" y="28654"/>
                  </a:lnTo>
                  <a:lnTo>
                    <a:pt x="14663" y="27984"/>
                  </a:lnTo>
                  <a:lnTo>
                    <a:pt x="14206" y="26703"/>
                  </a:lnTo>
                  <a:lnTo>
                    <a:pt x="13809" y="26124"/>
                  </a:lnTo>
                  <a:lnTo>
                    <a:pt x="13596" y="25819"/>
                  </a:lnTo>
                  <a:lnTo>
                    <a:pt x="13352" y="25576"/>
                  </a:lnTo>
                  <a:lnTo>
                    <a:pt x="13078" y="25210"/>
                  </a:lnTo>
                  <a:lnTo>
                    <a:pt x="12316" y="24753"/>
                  </a:lnTo>
                  <a:lnTo>
                    <a:pt x="11889" y="24692"/>
                  </a:lnTo>
                  <a:lnTo>
                    <a:pt x="11675" y="24692"/>
                  </a:lnTo>
                  <a:lnTo>
                    <a:pt x="11218" y="24722"/>
                  </a:lnTo>
                  <a:lnTo>
                    <a:pt x="10426" y="25057"/>
                  </a:lnTo>
                  <a:lnTo>
                    <a:pt x="10121" y="25332"/>
                  </a:lnTo>
                  <a:lnTo>
                    <a:pt x="9968" y="25454"/>
                  </a:lnTo>
                  <a:lnTo>
                    <a:pt x="9724" y="25667"/>
                  </a:lnTo>
                  <a:lnTo>
                    <a:pt x="9542" y="25911"/>
                  </a:lnTo>
                  <a:lnTo>
                    <a:pt x="9420" y="26033"/>
                  </a:lnTo>
                  <a:lnTo>
                    <a:pt x="9328" y="26155"/>
                  </a:lnTo>
                  <a:lnTo>
                    <a:pt x="9145" y="26307"/>
                  </a:lnTo>
                  <a:lnTo>
                    <a:pt x="8901" y="26551"/>
                  </a:lnTo>
                  <a:lnTo>
                    <a:pt x="8597" y="26764"/>
                  </a:lnTo>
                  <a:lnTo>
                    <a:pt x="8292" y="26978"/>
                  </a:lnTo>
                  <a:lnTo>
                    <a:pt x="7956" y="27161"/>
                  </a:lnTo>
                  <a:lnTo>
                    <a:pt x="7591" y="27374"/>
                  </a:lnTo>
                  <a:lnTo>
                    <a:pt x="7225" y="27527"/>
                  </a:lnTo>
                  <a:lnTo>
                    <a:pt x="6829" y="27740"/>
                  </a:lnTo>
                  <a:lnTo>
                    <a:pt x="6402" y="27923"/>
                  </a:lnTo>
                  <a:lnTo>
                    <a:pt x="6006" y="28075"/>
                  </a:lnTo>
                  <a:lnTo>
                    <a:pt x="5579" y="28228"/>
                  </a:lnTo>
                  <a:lnTo>
                    <a:pt x="5518" y="28258"/>
                  </a:lnTo>
                  <a:lnTo>
                    <a:pt x="4603" y="28563"/>
                  </a:lnTo>
                  <a:lnTo>
                    <a:pt x="3689" y="28807"/>
                  </a:lnTo>
                  <a:lnTo>
                    <a:pt x="3201" y="28959"/>
                  </a:lnTo>
                  <a:lnTo>
                    <a:pt x="2287" y="29416"/>
                  </a:lnTo>
                  <a:lnTo>
                    <a:pt x="1464" y="30057"/>
                  </a:lnTo>
                  <a:lnTo>
                    <a:pt x="793" y="30819"/>
                  </a:lnTo>
                  <a:lnTo>
                    <a:pt x="549" y="31276"/>
                  </a:lnTo>
                  <a:lnTo>
                    <a:pt x="305" y="31733"/>
                  </a:lnTo>
                  <a:lnTo>
                    <a:pt x="61" y="32678"/>
                  </a:lnTo>
                  <a:lnTo>
                    <a:pt x="0" y="33654"/>
                  </a:lnTo>
                  <a:lnTo>
                    <a:pt x="153" y="34629"/>
                  </a:lnTo>
                  <a:lnTo>
                    <a:pt x="305" y="35086"/>
                  </a:lnTo>
                  <a:lnTo>
                    <a:pt x="732" y="36214"/>
                  </a:lnTo>
                  <a:lnTo>
                    <a:pt x="1220" y="37342"/>
                  </a:lnTo>
                  <a:lnTo>
                    <a:pt x="1250" y="37434"/>
                  </a:lnTo>
                  <a:lnTo>
                    <a:pt x="1494" y="37952"/>
                  </a:lnTo>
                  <a:lnTo>
                    <a:pt x="1768" y="38470"/>
                  </a:lnTo>
                  <a:lnTo>
                    <a:pt x="1768" y="38500"/>
                  </a:lnTo>
                  <a:lnTo>
                    <a:pt x="1768" y="38531"/>
                  </a:lnTo>
                  <a:lnTo>
                    <a:pt x="2073" y="39080"/>
                  </a:lnTo>
                  <a:lnTo>
                    <a:pt x="2378" y="39628"/>
                  </a:lnTo>
                  <a:lnTo>
                    <a:pt x="2683" y="40177"/>
                  </a:lnTo>
                  <a:lnTo>
                    <a:pt x="2744" y="40268"/>
                  </a:lnTo>
                  <a:lnTo>
                    <a:pt x="3110" y="40817"/>
                  </a:lnTo>
                  <a:lnTo>
                    <a:pt x="3475" y="41366"/>
                  </a:lnTo>
                  <a:lnTo>
                    <a:pt x="3872" y="41945"/>
                  </a:lnTo>
                  <a:lnTo>
                    <a:pt x="3933" y="42006"/>
                  </a:lnTo>
                  <a:lnTo>
                    <a:pt x="4359" y="42555"/>
                  </a:lnTo>
                  <a:lnTo>
                    <a:pt x="4847" y="43134"/>
                  </a:lnTo>
                  <a:lnTo>
                    <a:pt x="4969" y="43256"/>
                  </a:lnTo>
                  <a:lnTo>
                    <a:pt x="5152" y="43500"/>
                  </a:lnTo>
                  <a:lnTo>
                    <a:pt x="5396" y="43744"/>
                  </a:lnTo>
                  <a:lnTo>
                    <a:pt x="5945" y="44262"/>
                  </a:lnTo>
                  <a:lnTo>
                    <a:pt x="6310" y="44597"/>
                  </a:lnTo>
                  <a:lnTo>
                    <a:pt x="6707" y="44902"/>
                  </a:lnTo>
                  <a:lnTo>
                    <a:pt x="7194" y="45207"/>
                  </a:lnTo>
                  <a:lnTo>
                    <a:pt x="7743" y="45420"/>
                  </a:lnTo>
                  <a:lnTo>
                    <a:pt x="8688" y="45755"/>
                  </a:lnTo>
                  <a:lnTo>
                    <a:pt x="9694" y="45908"/>
                  </a:lnTo>
                  <a:lnTo>
                    <a:pt x="9785" y="45908"/>
                  </a:lnTo>
                  <a:lnTo>
                    <a:pt x="10151" y="45938"/>
                  </a:lnTo>
                  <a:lnTo>
                    <a:pt x="10517" y="45938"/>
                  </a:lnTo>
                  <a:lnTo>
                    <a:pt x="11249" y="45908"/>
                  </a:lnTo>
                  <a:lnTo>
                    <a:pt x="11950" y="45816"/>
                  </a:lnTo>
                  <a:lnTo>
                    <a:pt x="12011" y="45816"/>
                  </a:lnTo>
                  <a:lnTo>
                    <a:pt x="12194" y="45755"/>
                  </a:lnTo>
                  <a:lnTo>
                    <a:pt x="12407" y="45725"/>
                  </a:lnTo>
                  <a:lnTo>
                    <a:pt x="12468" y="45694"/>
                  </a:lnTo>
                  <a:lnTo>
                    <a:pt x="12651" y="45633"/>
                  </a:lnTo>
                  <a:lnTo>
                    <a:pt x="12864" y="45542"/>
                  </a:lnTo>
                  <a:lnTo>
                    <a:pt x="13078" y="45451"/>
                  </a:lnTo>
                  <a:lnTo>
                    <a:pt x="13504" y="45237"/>
                  </a:lnTo>
                  <a:lnTo>
                    <a:pt x="13901" y="44993"/>
                  </a:lnTo>
                  <a:lnTo>
                    <a:pt x="14267" y="44749"/>
                  </a:lnTo>
                  <a:lnTo>
                    <a:pt x="14846" y="44140"/>
                  </a:lnTo>
                  <a:lnTo>
                    <a:pt x="15242" y="43439"/>
                  </a:lnTo>
                  <a:lnTo>
                    <a:pt x="15516" y="42646"/>
                  </a:lnTo>
                  <a:lnTo>
                    <a:pt x="15577" y="41854"/>
                  </a:lnTo>
                  <a:lnTo>
                    <a:pt x="15486" y="41061"/>
                  </a:lnTo>
                  <a:lnTo>
                    <a:pt x="15211" y="40299"/>
                  </a:lnTo>
                  <a:lnTo>
                    <a:pt x="14754" y="39598"/>
                  </a:lnTo>
                  <a:lnTo>
                    <a:pt x="14449" y="39263"/>
                  </a:lnTo>
                  <a:lnTo>
                    <a:pt x="14815" y="39232"/>
                  </a:lnTo>
                  <a:lnTo>
                    <a:pt x="15608" y="39141"/>
                  </a:lnTo>
                  <a:lnTo>
                    <a:pt x="16431" y="38988"/>
                  </a:lnTo>
                  <a:lnTo>
                    <a:pt x="17162" y="38866"/>
                  </a:lnTo>
                  <a:lnTo>
                    <a:pt x="17864" y="38683"/>
                  </a:lnTo>
                  <a:lnTo>
                    <a:pt x="18107" y="38653"/>
                  </a:lnTo>
                  <a:lnTo>
                    <a:pt x="19632" y="38226"/>
                  </a:lnTo>
                  <a:lnTo>
                    <a:pt x="22527" y="37129"/>
                  </a:lnTo>
                  <a:lnTo>
                    <a:pt x="25180" y="35726"/>
                  </a:lnTo>
                  <a:lnTo>
                    <a:pt x="27649" y="34050"/>
                  </a:lnTo>
                  <a:lnTo>
                    <a:pt x="29843" y="32129"/>
                  </a:lnTo>
                  <a:lnTo>
                    <a:pt x="31825" y="29965"/>
                  </a:lnTo>
                  <a:lnTo>
                    <a:pt x="33501" y="27648"/>
                  </a:lnTo>
                  <a:lnTo>
                    <a:pt x="34934" y="25149"/>
                  </a:lnTo>
                  <a:lnTo>
                    <a:pt x="36093" y="22497"/>
                  </a:lnTo>
                  <a:lnTo>
                    <a:pt x="36946" y="19753"/>
                  </a:lnTo>
                  <a:lnTo>
                    <a:pt x="37464" y="16918"/>
                  </a:lnTo>
                  <a:lnTo>
                    <a:pt x="37708" y="14022"/>
                  </a:lnTo>
                  <a:lnTo>
                    <a:pt x="37586" y="11096"/>
                  </a:lnTo>
                  <a:lnTo>
                    <a:pt x="37129" y="8139"/>
                  </a:lnTo>
                  <a:lnTo>
                    <a:pt x="36336" y="5243"/>
                  </a:lnTo>
                  <a:lnTo>
                    <a:pt x="35148" y="2378"/>
                  </a:lnTo>
                  <a:lnTo>
                    <a:pt x="34416" y="976"/>
                  </a:lnTo>
                  <a:lnTo>
                    <a:pt x="34111" y="549"/>
                  </a:lnTo>
                  <a:lnTo>
                    <a:pt x="33258" y="61"/>
                  </a:lnTo>
                  <a:lnTo>
                    <a:pt x="327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5483299" y="1808900"/>
              <a:ext cx="1402754" cy="1747701"/>
            </a:xfrm>
            <a:custGeom>
              <a:rect b="b" l="l" r="r" t="t"/>
              <a:pathLst>
                <a:path extrusionOk="0" h="42159" w="33838">
                  <a:moveTo>
                    <a:pt x="30789" y="0"/>
                  </a:moveTo>
                  <a:lnTo>
                    <a:pt x="30728" y="305"/>
                  </a:lnTo>
                  <a:lnTo>
                    <a:pt x="30484" y="884"/>
                  </a:lnTo>
                  <a:lnTo>
                    <a:pt x="30118" y="1372"/>
                  </a:lnTo>
                  <a:lnTo>
                    <a:pt x="29631" y="1768"/>
                  </a:lnTo>
                  <a:lnTo>
                    <a:pt x="29356" y="1921"/>
                  </a:lnTo>
                  <a:lnTo>
                    <a:pt x="28807" y="2134"/>
                  </a:lnTo>
                  <a:lnTo>
                    <a:pt x="27649" y="2225"/>
                  </a:lnTo>
                  <a:lnTo>
                    <a:pt x="27039" y="2104"/>
                  </a:lnTo>
                  <a:lnTo>
                    <a:pt x="27619" y="3170"/>
                  </a:lnTo>
                  <a:lnTo>
                    <a:pt x="28503" y="5335"/>
                  </a:lnTo>
                  <a:lnTo>
                    <a:pt x="29112" y="7560"/>
                  </a:lnTo>
                  <a:lnTo>
                    <a:pt x="29448" y="9785"/>
                  </a:lnTo>
                  <a:lnTo>
                    <a:pt x="29539" y="12011"/>
                  </a:lnTo>
                  <a:lnTo>
                    <a:pt x="29387" y="14205"/>
                  </a:lnTo>
                  <a:lnTo>
                    <a:pt x="28960" y="16370"/>
                  </a:lnTo>
                  <a:lnTo>
                    <a:pt x="28320" y="18473"/>
                  </a:lnTo>
                  <a:lnTo>
                    <a:pt x="27466" y="20454"/>
                  </a:lnTo>
                  <a:lnTo>
                    <a:pt x="26369" y="22375"/>
                  </a:lnTo>
                  <a:lnTo>
                    <a:pt x="25089" y="24143"/>
                  </a:lnTo>
                  <a:lnTo>
                    <a:pt x="23595" y="25789"/>
                  </a:lnTo>
                  <a:lnTo>
                    <a:pt x="21918" y="27252"/>
                  </a:lnTo>
                  <a:lnTo>
                    <a:pt x="20059" y="28502"/>
                  </a:lnTo>
                  <a:lnTo>
                    <a:pt x="18016" y="29569"/>
                  </a:lnTo>
                  <a:lnTo>
                    <a:pt x="15822" y="30422"/>
                  </a:lnTo>
                  <a:lnTo>
                    <a:pt x="14663" y="30758"/>
                  </a:lnTo>
                  <a:lnTo>
                    <a:pt x="14054" y="30880"/>
                  </a:lnTo>
                  <a:lnTo>
                    <a:pt x="13413" y="31002"/>
                  </a:lnTo>
                  <a:lnTo>
                    <a:pt x="12773" y="31123"/>
                  </a:lnTo>
                  <a:lnTo>
                    <a:pt x="12133" y="31184"/>
                  </a:lnTo>
                  <a:lnTo>
                    <a:pt x="11493" y="31245"/>
                  </a:lnTo>
                  <a:lnTo>
                    <a:pt x="10853" y="31306"/>
                  </a:lnTo>
                  <a:lnTo>
                    <a:pt x="9603" y="31306"/>
                  </a:lnTo>
                  <a:lnTo>
                    <a:pt x="9420" y="31276"/>
                  </a:lnTo>
                  <a:lnTo>
                    <a:pt x="9115" y="31002"/>
                  </a:lnTo>
                  <a:lnTo>
                    <a:pt x="9054" y="30819"/>
                  </a:lnTo>
                  <a:lnTo>
                    <a:pt x="9024" y="30605"/>
                  </a:lnTo>
                  <a:lnTo>
                    <a:pt x="9146" y="30179"/>
                  </a:lnTo>
                  <a:lnTo>
                    <a:pt x="9268" y="30026"/>
                  </a:lnTo>
                  <a:lnTo>
                    <a:pt x="9573" y="29660"/>
                  </a:lnTo>
                  <a:lnTo>
                    <a:pt x="9847" y="29264"/>
                  </a:lnTo>
                  <a:lnTo>
                    <a:pt x="9969" y="29081"/>
                  </a:lnTo>
                  <a:lnTo>
                    <a:pt x="10152" y="28898"/>
                  </a:lnTo>
                  <a:lnTo>
                    <a:pt x="10457" y="28502"/>
                  </a:lnTo>
                  <a:lnTo>
                    <a:pt x="10700" y="28167"/>
                  </a:lnTo>
                  <a:lnTo>
                    <a:pt x="10944" y="27344"/>
                  </a:lnTo>
                  <a:lnTo>
                    <a:pt x="10914" y="26917"/>
                  </a:lnTo>
                  <a:lnTo>
                    <a:pt x="10883" y="26490"/>
                  </a:lnTo>
                  <a:lnTo>
                    <a:pt x="10578" y="25728"/>
                  </a:lnTo>
                  <a:lnTo>
                    <a:pt x="10365" y="25362"/>
                  </a:lnTo>
                  <a:lnTo>
                    <a:pt x="10243" y="25210"/>
                  </a:lnTo>
                  <a:lnTo>
                    <a:pt x="10121" y="25088"/>
                  </a:lnTo>
                  <a:lnTo>
                    <a:pt x="10060" y="25027"/>
                  </a:lnTo>
                  <a:lnTo>
                    <a:pt x="9999" y="24966"/>
                  </a:lnTo>
                  <a:lnTo>
                    <a:pt x="9908" y="24935"/>
                  </a:lnTo>
                  <a:lnTo>
                    <a:pt x="9908" y="24905"/>
                  </a:lnTo>
                  <a:lnTo>
                    <a:pt x="9908" y="24874"/>
                  </a:lnTo>
                  <a:lnTo>
                    <a:pt x="9847" y="24722"/>
                  </a:lnTo>
                  <a:lnTo>
                    <a:pt x="9664" y="24722"/>
                  </a:lnTo>
                  <a:lnTo>
                    <a:pt x="9512" y="24844"/>
                  </a:lnTo>
                  <a:lnTo>
                    <a:pt x="9420" y="24935"/>
                  </a:lnTo>
                  <a:lnTo>
                    <a:pt x="9298" y="24996"/>
                  </a:lnTo>
                  <a:lnTo>
                    <a:pt x="9176" y="25118"/>
                  </a:lnTo>
                  <a:lnTo>
                    <a:pt x="9085" y="25240"/>
                  </a:lnTo>
                  <a:lnTo>
                    <a:pt x="8932" y="25393"/>
                  </a:lnTo>
                  <a:lnTo>
                    <a:pt x="8810" y="25545"/>
                  </a:lnTo>
                  <a:lnTo>
                    <a:pt x="8658" y="25697"/>
                  </a:lnTo>
                  <a:lnTo>
                    <a:pt x="8475" y="25850"/>
                  </a:lnTo>
                  <a:lnTo>
                    <a:pt x="8140" y="26124"/>
                  </a:lnTo>
                  <a:lnTo>
                    <a:pt x="7774" y="26399"/>
                  </a:lnTo>
                  <a:lnTo>
                    <a:pt x="7408" y="26673"/>
                  </a:lnTo>
                  <a:lnTo>
                    <a:pt x="6981" y="26917"/>
                  </a:lnTo>
                  <a:lnTo>
                    <a:pt x="6585" y="27161"/>
                  </a:lnTo>
                  <a:lnTo>
                    <a:pt x="6128" y="27374"/>
                  </a:lnTo>
                  <a:lnTo>
                    <a:pt x="5701" y="27557"/>
                  </a:lnTo>
                  <a:lnTo>
                    <a:pt x="5213" y="27770"/>
                  </a:lnTo>
                  <a:lnTo>
                    <a:pt x="4756" y="27953"/>
                  </a:lnTo>
                  <a:lnTo>
                    <a:pt x="4268" y="28136"/>
                  </a:lnTo>
                  <a:lnTo>
                    <a:pt x="3293" y="28471"/>
                  </a:lnTo>
                  <a:lnTo>
                    <a:pt x="2257" y="28746"/>
                  </a:lnTo>
                  <a:lnTo>
                    <a:pt x="1647" y="28959"/>
                  </a:lnTo>
                  <a:lnTo>
                    <a:pt x="702" y="29660"/>
                  </a:lnTo>
                  <a:lnTo>
                    <a:pt x="92" y="30666"/>
                  </a:lnTo>
                  <a:lnTo>
                    <a:pt x="1" y="31886"/>
                  </a:lnTo>
                  <a:lnTo>
                    <a:pt x="184" y="32526"/>
                  </a:lnTo>
                  <a:lnTo>
                    <a:pt x="580" y="33593"/>
                  </a:lnTo>
                  <a:lnTo>
                    <a:pt x="1037" y="34660"/>
                  </a:lnTo>
                  <a:lnTo>
                    <a:pt x="1281" y="35208"/>
                  </a:lnTo>
                  <a:lnTo>
                    <a:pt x="1555" y="35726"/>
                  </a:lnTo>
                  <a:lnTo>
                    <a:pt x="1830" y="36275"/>
                  </a:lnTo>
                  <a:lnTo>
                    <a:pt x="2135" y="36793"/>
                  </a:lnTo>
                  <a:lnTo>
                    <a:pt x="2439" y="37342"/>
                  </a:lnTo>
                  <a:lnTo>
                    <a:pt x="2775" y="37860"/>
                  </a:lnTo>
                  <a:lnTo>
                    <a:pt x="3141" y="38378"/>
                  </a:lnTo>
                  <a:lnTo>
                    <a:pt x="3506" y="38927"/>
                  </a:lnTo>
                  <a:lnTo>
                    <a:pt x="3903" y="39445"/>
                  </a:lnTo>
                  <a:lnTo>
                    <a:pt x="4360" y="39964"/>
                  </a:lnTo>
                  <a:lnTo>
                    <a:pt x="4573" y="40238"/>
                  </a:lnTo>
                  <a:lnTo>
                    <a:pt x="4817" y="40482"/>
                  </a:lnTo>
                  <a:lnTo>
                    <a:pt x="5335" y="41000"/>
                  </a:lnTo>
                  <a:lnTo>
                    <a:pt x="5579" y="41213"/>
                  </a:lnTo>
                  <a:lnTo>
                    <a:pt x="5854" y="41427"/>
                  </a:lnTo>
                  <a:lnTo>
                    <a:pt x="6158" y="41610"/>
                  </a:lnTo>
                  <a:lnTo>
                    <a:pt x="6494" y="41732"/>
                  </a:lnTo>
                  <a:lnTo>
                    <a:pt x="7225" y="42006"/>
                  </a:lnTo>
                  <a:lnTo>
                    <a:pt x="8018" y="42128"/>
                  </a:lnTo>
                  <a:lnTo>
                    <a:pt x="8871" y="42158"/>
                  </a:lnTo>
                  <a:lnTo>
                    <a:pt x="9725" y="42067"/>
                  </a:lnTo>
                  <a:lnTo>
                    <a:pt x="9816" y="42036"/>
                  </a:lnTo>
                  <a:lnTo>
                    <a:pt x="9908" y="42006"/>
                  </a:lnTo>
                  <a:lnTo>
                    <a:pt x="10060" y="41975"/>
                  </a:lnTo>
                  <a:lnTo>
                    <a:pt x="10213" y="41915"/>
                  </a:lnTo>
                  <a:lnTo>
                    <a:pt x="10365" y="41854"/>
                  </a:lnTo>
                  <a:lnTo>
                    <a:pt x="10609" y="41701"/>
                  </a:lnTo>
                  <a:lnTo>
                    <a:pt x="10883" y="41549"/>
                  </a:lnTo>
                  <a:lnTo>
                    <a:pt x="11249" y="41244"/>
                  </a:lnTo>
                  <a:lnTo>
                    <a:pt x="11706" y="40421"/>
                  </a:lnTo>
                  <a:lnTo>
                    <a:pt x="11737" y="39933"/>
                  </a:lnTo>
                  <a:lnTo>
                    <a:pt x="11645" y="39476"/>
                  </a:lnTo>
                  <a:lnTo>
                    <a:pt x="11158" y="38683"/>
                  </a:lnTo>
                  <a:lnTo>
                    <a:pt x="10761" y="38409"/>
                  </a:lnTo>
                  <a:lnTo>
                    <a:pt x="9725" y="37647"/>
                  </a:lnTo>
                  <a:lnTo>
                    <a:pt x="9146" y="37220"/>
                  </a:lnTo>
                  <a:lnTo>
                    <a:pt x="8597" y="36824"/>
                  </a:lnTo>
                  <a:lnTo>
                    <a:pt x="8414" y="36641"/>
                  </a:lnTo>
                  <a:lnTo>
                    <a:pt x="8353" y="36184"/>
                  </a:lnTo>
                  <a:lnTo>
                    <a:pt x="8475" y="35970"/>
                  </a:lnTo>
                  <a:lnTo>
                    <a:pt x="8658" y="35787"/>
                  </a:lnTo>
                  <a:lnTo>
                    <a:pt x="9146" y="35604"/>
                  </a:lnTo>
                  <a:lnTo>
                    <a:pt x="10243" y="35604"/>
                  </a:lnTo>
                  <a:lnTo>
                    <a:pt x="11005" y="35574"/>
                  </a:lnTo>
                  <a:lnTo>
                    <a:pt x="11798" y="35544"/>
                  </a:lnTo>
                  <a:lnTo>
                    <a:pt x="12590" y="35452"/>
                  </a:lnTo>
                  <a:lnTo>
                    <a:pt x="13352" y="35361"/>
                  </a:lnTo>
                  <a:lnTo>
                    <a:pt x="14145" y="35239"/>
                  </a:lnTo>
                  <a:lnTo>
                    <a:pt x="14907" y="35056"/>
                  </a:lnTo>
                  <a:lnTo>
                    <a:pt x="15669" y="34903"/>
                  </a:lnTo>
                  <a:lnTo>
                    <a:pt x="17071" y="34507"/>
                  </a:lnTo>
                  <a:lnTo>
                    <a:pt x="19754" y="33501"/>
                  </a:lnTo>
                  <a:lnTo>
                    <a:pt x="22254" y="32190"/>
                  </a:lnTo>
                  <a:lnTo>
                    <a:pt x="24509" y="30636"/>
                  </a:lnTo>
                  <a:lnTo>
                    <a:pt x="26552" y="28868"/>
                  </a:lnTo>
                  <a:lnTo>
                    <a:pt x="28381" y="26886"/>
                  </a:lnTo>
                  <a:lnTo>
                    <a:pt x="29966" y="24722"/>
                  </a:lnTo>
                  <a:lnTo>
                    <a:pt x="31277" y="22405"/>
                  </a:lnTo>
                  <a:lnTo>
                    <a:pt x="32344" y="19967"/>
                  </a:lnTo>
                  <a:lnTo>
                    <a:pt x="33136" y="17406"/>
                  </a:lnTo>
                  <a:lnTo>
                    <a:pt x="33624" y="14785"/>
                  </a:lnTo>
                  <a:lnTo>
                    <a:pt x="33837" y="12072"/>
                  </a:lnTo>
                  <a:lnTo>
                    <a:pt x="33746" y="9359"/>
                  </a:lnTo>
                  <a:lnTo>
                    <a:pt x="33319" y="6646"/>
                  </a:lnTo>
                  <a:lnTo>
                    <a:pt x="32557" y="3963"/>
                  </a:lnTo>
                  <a:lnTo>
                    <a:pt x="31490" y="1311"/>
                  </a:lnTo>
                  <a:lnTo>
                    <a:pt x="30789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3575174" y="1309745"/>
              <a:ext cx="1953691" cy="1841224"/>
            </a:xfrm>
            <a:custGeom>
              <a:rect b="b" l="l" r="r" t="t"/>
              <a:pathLst>
                <a:path extrusionOk="0" h="44415" w="47128">
                  <a:moveTo>
                    <a:pt x="13260" y="0"/>
                  </a:moveTo>
                  <a:lnTo>
                    <a:pt x="10883" y="122"/>
                  </a:lnTo>
                  <a:lnTo>
                    <a:pt x="6158" y="701"/>
                  </a:lnTo>
                  <a:lnTo>
                    <a:pt x="3810" y="1128"/>
                  </a:lnTo>
                  <a:lnTo>
                    <a:pt x="3292" y="1250"/>
                  </a:lnTo>
                  <a:lnTo>
                    <a:pt x="2317" y="1646"/>
                  </a:lnTo>
                  <a:lnTo>
                    <a:pt x="1494" y="2287"/>
                  </a:lnTo>
                  <a:lnTo>
                    <a:pt x="823" y="3079"/>
                  </a:lnTo>
                  <a:lnTo>
                    <a:pt x="549" y="3536"/>
                  </a:lnTo>
                  <a:lnTo>
                    <a:pt x="366" y="3963"/>
                  </a:lnTo>
                  <a:lnTo>
                    <a:pt x="92" y="4908"/>
                  </a:lnTo>
                  <a:lnTo>
                    <a:pt x="0" y="5853"/>
                  </a:lnTo>
                  <a:lnTo>
                    <a:pt x="92" y="6829"/>
                  </a:lnTo>
                  <a:lnTo>
                    <a:pt x="244" y="7316"/>
                  </a:lnTo>
                  <a:lnTo>
                    <a:pt x="762" y="9237"/>
                  </a:lnTo>
                  <a:lnTo>
                    <a:pt x="1585" y="13200"/>
                  </a:lnTo>
                  <a:lnTo>
                    <a:pt x="1860" y="15211"/>
                  </a:lnTo>
                  <a:lnTo>
                    <a:pt x="1981" y="15943"/>
                  </a:lnTo>
                  <a:lnTo>
                    <a:pt x="2683" y="17254"/>
                  </a:lnTo>
                  <a:lnTo>
                    <a:pt x="3780" y="18199"/>
                  </a:lnTo>
                  <a:lnTo>
                    <a:pt x="5182" y="18717"/>
                  </a:lnTo>
                  <a:lnTo>
                    <a:pt x="5944" y="18747"/>
                  </a:lnTo>
                  <a:lnTo>
                    <a:pt x="6402" y="18747"/>
                  </a:lnTo>
                  <a:lnTo>
                    <a:pt x="6798" y="18687"/>
                  </a:lnTo>
                  <a:lnTo>
                    <a:pt x="7590" y="18412"/>
                  </a:lnTo>
                  <a:lnTo>
                    <a:pt x="8292" y="18046"/>
                  </a:lnTo>
                  <a:lnTo>
                    <a:pt x="8932" y="17498"/>
                  </a:lnTo>
                  <a:lnTo>
                    <a:pt x="9206" y="17193"/>
                  </a:lnTo>
                  <a:lnTo>
                    <a:pt x="9572" y="16644"/>
                  </a:lnTo>
                  <a:lnTo>
                    <a:pt x="10029" y="15455"/>
                  </a:lnTo>
                  <a:lnTo>
                    <a:pt x="10090" y="14815"/>
                  </a:lnTo>
                  <a:lnTo>
                    <a:pt x="11553" y="16065"/>
                  </a:lnTo>
                  <a:lnTo>
                    <a:pt x="14571" y="18839"/>
                  </a:lnTo>
                  <a:lnTo>
                    <a:pt x="16126" y="20333"/>
                  </a:lnTo>
                  <a:lnTo>
                    <a:pt x="18138" y="22314"/>
                  </a:lnTo>
                  <a:lnTo>
                    <a:pt x="19997" y="24295"/>
                  </a:lnTo>
                  <a:lnTo>
                    <a:pt x="20698" y="25027"/>
                  </a:lnTo>
                  <a:lnTo>
                    <a:pt x="21369" y="25759"/>
                  </a:lnTo>
                  <a:lnTo>
                    <a:pt x="21918" y="26368"/>
                  </a:lnTo>
                  <a:lnTo>
                    <a:pt x="22893" y="27435"/>
                  </a:lnTo>
                  <a:lnTo>
                    <a:pt x="23929" y="28502"/>
                  </a:lnTo>
                  <a:lnTo>
                    <a:pt x="26063" y="30727"/>
                  </a:lnTo>
                  <a:lnTo>
                    <a:pt x="30270" y="34782"/>
                  </a:lnTo>
                  <a:lnTo>
                    <a:pt x="32373" y="36702"/>
                  </a:lnTo>
                  <a:lnTo>
                    <a:pt x="34629" y="38653"/>
                  </a:lnTo>
                  <a:lnTo>
                    <a:pt x="39323" y="42372"/>
                  </a:lnTo>
                  <a:lnTo>
                    <a:pt x="41793" y="44079"/>
                  </a:lnTo>
                  <a:lnTo>
                    <a:pt x="42036" y="44231"/>
                  </a:lnTo>
                  <a:lnTo>
                    <a:pt x="42555" y="44384"/>
                  </a:lnTo>
                  <a:lnTo>
                    <a:pt x="42860" y="44414"/>
                  </a:lnTo>
                  <a:lnTo>
                    <a:pt x="43317" y="44384"/>
                  </a:lnTo>
                  <a:lnTo>
                    <a:pt x="44079" y="43988"/>
                  </a:lnTo>
                  <a:lnTo>
                    <a:pt x="44597" y="43317"/>
                  </a:lnTo>
                  <a:lnTo>
                    <a:pt x="44780" y="42463"/>
                  </a:lnTo>
                  <a:lnTo>
                    <a:pt x="44689" y="42037"/>
                  </a:lnTo>
                  <a:lnTo>
                    <a:pt x="44658" y="41823"/>
                  </a:lnTo>
                  <a:lnTo>
                    <a:pt x="44719" y="41427"/>
                  </a:lnTo>
                  <a:lnTo>
                    <a:pt x="44810" y="41275"/>
                  </a:lnTo>
                  <a:lnTo>
                    <a:pt x="44963" y="41092"/>
                  </a:lnTo>
                  <a:lnTo>
                    <a:pt x="45359" y="40848"/>
                  </a:lnTo>
                  <a:lnTo>
                    <a:pt x="45573" y="40817"/>
                  </a:lnTo>
                  <a:lnTo>
                    <a:pt x="45877" y="40726"/>
                  </a:lnTo>
                  <a:lnTo>
                    <a:pt x="46396" y="40451"/>
                  </a:lnTo>
                  <a:lnTo>
                    <a:pt x="46761" y="40055"/>
                  </a:lnTo>
                  <a:lnTo>
                    <a:pt x="47036" y="39567"/>
                  </a:lnTo>
                  <a:lnTo>
                    <a:pt x="47127" y="39049"/>
                  </a:lnTo>
                  <a:lnTo>
                    <a:pt x="47097" y="38501"/>
                  </a:lnTo>
                  <a:lnTo>
                    <a:pt x="46914" y="37982"/>
                  </a:lnTo>
                  <a:lnTo>
                    <a:pt x="46548" y="37525"/>
                  </a:lnTo>
                  <a:lnTo>
                    <a:pt x="46304" y="37342"/>
                  </a:lnTo>
                  <a:lnTo>
                    <a:pt x="44048" y="35788"/>
                  </a:lnTo>
                  <a:lnTo>
                    <a:pt x="39781" y="32434"/>
                  </a:lnTo>
                  <a:lnTo>
                    <a:pt x="37738" y="30636"/>
                  </a:lnTo>
                  <a:lnTo>
                    <a:pt x="35787" y="28837"/>
                  </a:lnTo>
                  <a:lnTo>
                    <a:pt x="31794" y="24997"/>
                  </a:lnTo>
                  <a:lnTo>
                    <a:pt x="29782" y="22924"/>
                  </a:lnTo>
                  <a:lnTo>
                    <a:pt x="28807" y="21918"/>
                  </a:lnTo>
                  <a:lnTo>
                    <a:pt x="27892" y="20912"/>
                  </a:lnTo>
                  <a:lnTo>
                    <a:pt x="27344" y="20333"/>
                  </a:lnTo>
                  <a:lnTo>
                    <a:pt x="26642" y="19540"/>
                  </a:lnTo>
                  <a:lnTo>
                    <a:pt x="25911" y="18778"/>
                  </a:lnTo>
                  <a:lnTo>
                    <a:pt x="23899" y="16644"/>
                  </a:lnTo>
                  <a:lnTo>
                    <a:pt x="21796" y="14571"/>
                  </a:lnTo>
                  <a:lnTo>
                    <a:pt x="20119" y="12925"/>
                  </a:lnTo>
                  <a:lnTo>
                    <a:pt x="16796" y="9907"/>
                  </a:lnTo>
                  <a:lnTo>
                    <a:pt x="15181" y="8536"/>
                  </a:lnTo>
                  <a:lnTo>
                    <a:pt x="15577" y="8444"/>
                  </a:lnTo>
                  <a:lnTo>
                    <a:pt x="16309" y="8139"/>
                  </a:lnTo>
                  <a:lnTo>
                    <a:pt x="16949" y="7713"/>
                  </a:lnTo>
                  <a:lnTo>
                    <a:pt x="17467" y="7164"/>
                  </a:lnTo>
                  <a:lnTo>
                    <a:pt x="17894" y="6524"/>
                  </a:lnTo>
                  <a:lnTo>
                    <a:pt x="18168" y="5823"/>
                  </a:lnTo>
                  <a:lnTo>
                    <a:pt x="18321" y="5091"/>
                  </a:lnTo>
                  <a:lnTo>
                    <a:pt x="18321" y="4298"/>
                  </a:lnTo>
                  <a:lnTo>
                    <a:pt x="18260" y="3902"/>
                  </a:lnTo>
                  <a:lnTo>
                    <a:pt x="18016" y="3079"/>
                  </a:lnTo>
                  <a:lnTo>
                    <a:pt x="17162" y="1677"/>
                  </a:lnTo>
                  <a:lnTo>
                    <a:pt x="15882" y="641"/>
                  </a:lnTo>
                  <a:lnTo>
                    <a:pt x="14327" y="61"/>
                  </a:lnTo>
                  <a:lnTo>
                    <a:pt x="13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3654767" y="1388094"/>
              <a:ext cx="1794463" cy="1683239"/>
            </a:xfrm>
            <a:custGeom>
              <a:rect b="b" l="l" r="r" t="t"/>
              <a:pathLst>
                <a:path extrusionOk="0" h="40604" w="43287">
                  <a:moveTo>
                    <a:pt x="11462" y="0"/>
                  </a:moveTo>
                  <a:lnTo>
                    <a:pt x="9145" y="122"/>
                  </a:lnTo>
                  <a:lnTo>
                    <a:pt x="4543" y="671"/>
                  </a:lnTo>
                  <a:lnTo>
                    <a:pt x="2256" y="1098"/>
                  </a:lnTo>
                  <a:lnTo>
                    <a:pt x="1647" y="1250"/>
                  </a:lnTo>
                  <a:lnTo>
                    <a:pt x="671" y="1982"/>
                  </a:lnTo>
                  <a:lnTo>
                    <a:pt x="336" y="2500"/>
                  </a:lnTo>
                  <a:lnTo>
                    <a:pt x="92" y="3079"/>
                  </a:lnTo>
                  <a:lnTo>
                    <a:pt x="1" y="4268"/>
                  </a:lnTo>
                  <a:lnTo>
                    <a:pt x="153" y="4878"/>
                  </a:lnTo>
                  <a:lnTo>
                    <a:pt x="702" y="6890"/>
                  </a:lnTo>
                  <a:lnTo>
                    <a:pt x="1525" y="10974"/>
                  </a:lnTo>
                  <a:lnTo>
                    <a:pt x="1830" y="13047"/>
                  </a:lnTo>
                  <a:lnTo>
                    <a:pt x="1921" y="13474"/>
                  </a:lnTo>
                  <a:lnTo>
                    <a:pt x="2378" y="14205"/>
                  </a:lnTo>
                  <a:lnTo>
                    <a:pt x="3049" y="14693"/>
                  </a:lnTo>
                  <a:lnTo>
                    <a:pt x="3841" y="14937"/>
                  </a:lnTo>
                  <a:lnTo>
                    <a:pt x="4299" y="14907"/>
                  </a:lnTo>
                  <a:lnTo>
                    <a:pt x="4725" y="14815"/>
                  </a:lnTo>
                  <a:lnTo>
                    <a:pt x="5488" y="14388"/>
                  </a:lnTo>
                  <a:lnTo>
                    <a:pt x="6006" y="13748"/>
                  </a:lnTo>
                  <a:lnTo>
                    <a:pt x="6250" y="12925"/>
                  </a:lnTo>
                  <a:lnTo>
                    <a:pt x="6250" y="12498"/>
                  </a:lnTo>
                  <a:lnTo>
                    <a:pt x="6097" y="11401"/>
                  </a:lnTo>
                  <a:lnTo>
                    <a:pt x="5945" y="10304"/>
                  </a:lnTo>
                  <a:lnTo>
                    <a:pt x="5945" y="10060"/>
                  </a:lnTo>
                  <a:lnTo>
                    <a:pt x="6158" y="9663"/>
                  </a:lnTo>
                  <a:lnTo>
                    <a:pt x="6524" y="9450"/>
                  </a:lnTo>
                  <a:lnTo>
                    <a:pt x="6981" y="9511"/>
                  </a:lnTo>
                  <a:lnTo>
                    <a:pt x="7164" y="9633"/>
                  </a:lnTo>
                  <a:lnTo>
                    <a:pt x="9359" y="11401"/>
                  </a:lnTo>
                  <a:lnTo>
                    <a:pt x="13535" y="15120"/>
                  </a:lnTo>
                  <a:lnTo>
                    <a:pt x="15547" y="17071"/>
                  </a:lnTo>
                  <a:lnTo>
                    <a:pt x="17559" y="19052"/>
                  </a:lnTo>
                  <a:lnTo>
                    <a:pt x="19479" y="21095"/>
                  </a:lnTo>
                  <a:lnTo>
                    <a:pt x="20424" y="22131"/>
                  </a:lnTo>
                  <a:lnTo>
                    <a:pt x="21400" y="23198"/>
                  </a:lnTo>
                  <a:lnTo>
                    <a:pt x="22375" y="24265"/>
                  </a:lnTo>
                  <a:lnTo>
                    <a:pt x="23381" y="25301"/>
                  </a:lnTo>
                  <a:lnTo>
                    <a:pt x="25393" y="27374"/>
                  </a:lnTo>
                  <a:lnTo>
                    <a:pt x="29569" y="31428"/>
                  </a:lnTo>
                  <a:lnTo>
                    <a:pt x="31703" y="33379"/>
                  </a:lnTo>
                  <a:lnTo>
                    <a:pt x="33928" y="35300"/>
                  </a:lnTo>
                  <a:lnTo>
                    <a:pt x="38531" y="38927"/>
                  </a:lnTo>
                  <a:lnTo>
                    <a:pt x="40940" y="40604"/>
                  </a:lnTo>
                  <a:lnTo>
                    <a:pt x="40818" y="39994"/>
                  </a:lnTo>
                  <a:lnTo>
                    <a:pt x="41000" y="38805"/>
                  </a:lnTo>
                  <a:lnTo>
                    <a:pt x="41305" y="38287"/>
                  </a:lnTo>
                  <a:lnTo>
                    <a:pt x="41702" y="37799"/>
                  </a:lnTo>
                  <a:lnTo>
                    <a:pt x="42708" y="37190"/>
                  </a:lnTo>
                  <a:lnTo>
                    <a:pt x="43287" y="37037"/>
                  </a:lnTo>
                  <a:lnTo>
                    <a:pt x="41031" y="35452"/>
                  </a:lnTo>
                  <a:lnTo>
                    <a:pt x="36641" y="32008"/>
                  </a:lnTo>
                  <a:lnTo>
                    <a:pt x="34569" y="30148"/>
                  </a:lnTo>
                  <a:lnTo>
                    <a:pt x="32465" y="28289"/>
                  </a:lnTo>
                  <a:lnTo>
                    <a:pt x="28411" y="24356"/>
                  </a:lnTo>
                  <a:lnTo>
                    <a:pt x="26460" y="22344"/>
                  </a:lnTo>
                  <a:lnTo>
                    <a:pt x="25485" y="21308"/>
                  </a:lnTo>
                  <a:lnTo>
                    <a:pt x="24570" y="20272"/>
                  </a:lnTo>
                  <a:lnTo>
                    <a:pt x="23595" y="19235"/>
                  </a:lnTo>
                  <a:lnTo>
                    <a:pt x="22619" y="18168"/>
                  </a:lnTo>
                  <a:lnTo>
                    <a:pt x="20607" y="16065"/>
                  </a:lnTo>
                  <a:lnTo>
                    <a:pt x="18565" y="14023"/>
                  </a:lnTo>
                  <a:lnTo>
                    <a:pt x="16461" y="11980"/>
                  </a:lnTo>
                  <a:lnTo>
                    <a:pt x="12102" y="8109"/>
                  </a:lnTo>
                  <a:lnTo>
                    <a:pt x="9847" y="6280"/>
                  </a:lnTo>
                  <a:lnTo>
                    <a:pt x="9633" y="6097"/>
                  </a:lnTo>
                  <a:lnTo>
                    <a:pt x="9481" y="5640"/>
                  </a:lnTo>
                  <a:lnTo>
                    <a:pt x="9572" y="5243"/>
                  </a:lnTo>
                  <a:lnTo>
                    <a:pt x="9908" y="4939"/>
                  </a:lnTo>
                  <a:lnTo>
                    <a:pt x="10151" y="4908"/>
                  </a:lnTo>
                  <a:lnTo>
                    <a:pt x="11310" y="4847"/>
                  </a:lnTo>
                  <a:lnTo>
                    <a:pt x="12499" y="4817"/>
                  </a:lnTo>
                  <a:lnTo>
                    <a:pt x="12956" y="4786"/>
                  </a:lnTo>
                  <a:lnTo>
                    <a:pt x="13779" y="4390"/>
                  </a:lnTo>
                  <a:lnTo>
                    <a:pt x="14328" y="3689"/>
                  </a:lnTo>
                  <a:lnTo>
                    <a:pt x="14541" y="2835"/>
                  </a:lnTo>
                  <a:lnTo>
                    <a:pt x="14480" y="2348"/>
                  </a:lnTo>
                  <a:lnTo>
                    <a:pt x="14328" y="1829"/>
                  </a:lnTo>
                  <a:lnTo>
                    <a:pt x="13748" y="976"/>
                  </a:lnTo>
                  <a:lnTo>
                    <a:pt x="12956" y="366"/>
                  </a:lnTo>
                  <a:lnTo>
                    <a:pt x="11980" y="31"/>
                  </a:lnTo>
                  <a:lnTo>
                    <a:pt x="11462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2020825" y="1223810"/>
              <a:ext cx="1656749" cy="1757816"/>
            </a:xfrm>
            <a:custGeom>
              <a:rect b="b" l="l" r="r" t="t"/>
              <a:pathLst>
                <a:path extrusionOk="0" h="42403" w="39965">
                  <a:moveTo>
                    <a:pt x="29996" y="1"/>
                  </a:moveTo>
                  <a:lnTo>
                    <a:pt x="29508" y="31"/>
                  </a:lnTo>
                  <a:lnTo>
                    <a:pt x="28929" y="61"/>
                  </a:lnTo>
                  <a:lnTo>
                    <a:pt x="28320" y="153"/>
                  </a:lnTo>
                  <a:lnTo>
                    <a:pt x="27558" y="244"/>
                  </a:lnTo>
                  <a:lnTo>
                    <a:pt x="27466" y="244"/>
                  </a:lnTo>
                  <a:lnTo>
                    <a:pt x="26704" y="366"/>
                  </a:lnTo>
                  <a:lnTo>
                    <a:pt x="26125" y="488"/>
                  </a:lnTo>
                  <a:lnTo>
                    <a:pt x="25546" y="610"/>
                  </a:lnTo>
                  <a:lnTo>
                    <a:pt x="25088" y="732"/>
                  </a:lnTo>
                  <a:lnTo>
                    <a:pt x="25027" y="732"/>
                  </a:lnTo>
                  <a:lnTo>
                    <a:pt x="23839" y="1037"/>
                  </a:lnTo>
                  <a:lnTo>
                    <a:pt x="21552" y="1860"/>
                  </a:lnTo>
                  <a:lnTo>
                    <a:pt x="19419" y="2866"/>
                  </a:lnTo>
                  <a:lnTo>
                    <a:pt x="17376" y="4055"/>
                  </a:lnTo>
                  <a:lnTo>
                    <a:pt x="15486" y="5427"/>
                  </a:lnTo>
                  <a:lnTo>
                    <a:pt x="13718" y="6920"/>
                  </a:lnTo>
                  <a:lnTo>
                    <a:pt x="12103" y="8597"/>
                  </a:lnTo>
                  <a:lnTo>
                    <a:pt x="10670" y="10365"/>
                  </a:lnTo>
                  <a:lnTo>
                    <a:pt x="9390" y="12285"/>
                  </a:lnTo>
                  <a:lnTo>
                    <a:pt x="8262" y="14297"/>
                  </a:lnTo>
                  <a:lnTo>
                    <a:pt x="7317" y="16400"/>
                  </a:lnTo>
                  <a:lnTo>
                    <a:pt x="6585" y="18595"/>
                  </a:lnTo>
                  <a:lnTo>
                    <a:pt x="6036" y="20881"/>
                  </a:lnTo>
                  <a:lnTo>
                    <a:pt x="5701" y="23198"/>
                  </a:lnTo>
                  <a:lnTo>
                    <a:pt x="5579" y="25576"/>
                  </a:lnTo>
                  <a:lnTo>
                    <a:pt x="5671" y="27984"/>
                  </a:lnTo>
                  <a:lnTo>
                    <a:pt x="5823" y="29203"/>
                  </a:lnTo>
                  <a:lnTo>
                    <a:pt x="5335" y="28929"/>
                  </a:lnTo>
                  <a:lnTo>
                    <a:pt x="4329" y="28624"/>
                  </a:lnTo>
                  <a:lnTo>
                    <a:pt x="3781" y="28594"/>
                  </a:lnTo>
                  <a:lnTo>
                    <a:pt x="3232" y="28624"/>
                  </a:lnTo>
                  <a:lnTo>
                    <a:pt x="2195" y="28959"/>
                  </a:lnTo>
                  <a:lnTo>
                    <a:pt x="1342" y="29569"/>
                  </a:lnTo>
                  <a:lnTo>
                    <a:pt x="641" y="30484"/>
                  </a:lnTo>
                  <a:lnTo>
                    <a:pt x="366" y="31032"/>
                  </a:lnTo>
                  <a:lnTo>
                    <a:pt x="366" y="31063"/>
                  </a:lnTo>
                  <a:lnTo>
                    <a:pt x="214" y="31520"/>
                  </a:lnTo>
                  <a:lnTo>
                    <a:pt x="31" y="32435"/>
                  </a:lnTo>
                  <a:lnTo>
                    <a:pt x="1" y="33380"/>
                  </a:lnTo>
                  <a:lnTo>
                    <a:pt x="123" y="34325"/>
                  </a:lnTo>
                  <a:lnTo>
                    <a:pt x="275" y="34782"/>
                  </a:lnTo>
                  <a:lnTo>
                    <a:pt x="397" y="35209"/>
                  </a:lnTo>
                  <a:lnTo>
                    <a:pt x="580" y="35635"/>
                  </a:lnTo>
                  <a:lnTo>
                    <a:pt x="580" y="35696"/>
                  </a:lnTo>
                  <a:lnTo>
                    <a:pt x="793" y="36093"/>
                  </a:lnTo>
                  <a:lnTo>
                    <a:pt x="1037" y="36489"/>
                  </a:lnTo>
                  <a:lnTo>
                    <a:pt x="1311" y="36885"/>
                  </a:lnTo>
                  <a:lnTo>
                    <a:pt x="1982" y="37586"/>
                  </a:lnTo>
                  <a:lnTo>
                    <a:pt x="2378" y="37861"/>
                  </a:lnTo>
                  <a:lnTo>
                    <a:pt x="3476" y="38653"/>
                  </a:lnTo>
                  <a:lnTo>
                    <a:pt x="5792" y="39994"/>
                  </a:lnTo>
                  <a:lnTo>
                    <a:pt x="8231" y="41122"/>
                  </a:lnTo>
                  <a:lnTo>
                    <a:pt x="10761" y="41976"/>
                  </a:lnTo>
                  <a:lnTo>
                    <a:pt x="12072" y="42281"/>
                  </a:lnTo>
                  <a:lnTo>
                    <a:pt x="12590" y="42403"/>
                  </a:lnTo>
                  <a:lnTo>
                    <a:pt x="13139" y="42403"/>
                  </a:lnTo>
                  <a:lnTo>
                    <a:pt x="13932" y="42372"/>
                  </a:lnTo>
                  <a:lnTo>
                    <a:pt x="15425" y="41823"/>
                  </a:lnTo>
                  <a:lnTo>
                    <a:pt x="16065" y="41336"/>
                  </a:lnTo>
                  <a:lnTo>
                    <a:pt x="16401" y="41000"/>
                  </a:lnTo>
                  <a:lnTo>
                    <a:pt x="17010" y="40269"/>
                  </a:lnTo>
                  <a:lnTo>
                    <a:pt x="17437" y="39415"/>
                  </a:lnTo>
                  <a:lnTo>
                    <a:pt x="17742" y="38501"/>
                  </a:lnTo>
                  <a:lnTo>
                    <a:pt x="17803" y="38043"/>
                  </a:lnTo>
                  <a:lnTo>
                    <a:pt x="17925" y="37190"/>
                  </a:lnTo>
                  <a:lnTo>
                    <a:pt x="18352" y="35513"/>
                  </a:lnTo>
                  <a:lnTo>
                    <a:pt x="18931" y="33928"/>
                  </a:lnTo>
                  <a:lnTo>
                    <a:pt x="19723" y="32404"/>
                  </a:lnTo>
                  <a:lnTo>
                    <a:pt x="20181" y="31703"/>
                  </a:lnTo>
                  <a:lnTo>
                    <a:pt x="20424" y="31368"/>
                  </a:lnTo>
                  <a:lnTo>
                    <a:pt x="20760" y="30667"/>
                  </a:lnTo>
                  <a:lnTo>
                    <a:pt x="20882" y="29935"/>
                  </a:lnTo>
                  <a:lnTo>
                    <a:pt x="20851" y="29234"/>
                  </a:lnTo>
                  <a:lnTo>
                    <a:pt x="20638" y="28533"/>
                  </a:lnTo>
                  <a:lnTo>
                    <a:pt x="20272" y="27893"/>
                  </a:lnTo>
                  <a:lnTo>
                    <a:pt x="19784" y="27344"/>
                  </a:lnTo>
                  <a:lnTo>
                    <a:pt x="19144" y="26917"/>
                  </a:lnTo>
                  <a:lnTo>
                    <a:pt x="18778" y="26795"/>
                  </a:lnTo>
                  <a:lnTo>
                    <a:pt x="18321" y="26612"/>
                  </a:lnTo>
                  <a:lnTo>
                    <a:pt x="17376" y="26429"/>
                  </a:lnTo>
                  <a:lnTo>
                    <a:pt x="16888" y="26399"/>
                  </a:lnTo>
                  <a:lnTo>
                    <a:pt x="16462" y="26399"/>
                  </a:lnTo>
                  <a:lnTo>
                    <a:pt x="15639" y="26551"/>
                  </a:lnTo>
                  <a:lnTo>
                    <a:pt x="14846" y="26856"/>
                  </a:lnTo>
                  <a:lnTo>
                    <a:pt x="14114" y="27313"/>
                  </a:lnTo>
                  <a:lnTo>
                    <a:pt x="13779" y="27588"/>
                  </a:lnTo>
                  <a:lnTo>
                    <a:pt x="13718" y="26765"/>
                  </a:lnTo>
                  <a:lnTo>
                    <a:pt x="13688" y="25149"/>
                  </a:lnTo>
                  <a:lnTo>
                    <a:pt x="13932" y="22771"/>
                  </a:lnTo>
                  <a:lnTo>
                    <a:pt x="14724" y="19754"/>
                  </a:lnTo>
                  <a:lnTo>
                    <a:pt x="16035" y="16919"/>
                  </a:lnTo>
                  <a:lnTo>
                    <a:pt x="17803" y="14389"/>
                  </a:lnTo>
                  <a:lnTo>
                    <a:pt x="19998" y="12194"/>
                  </a:lnTo>
                  <a:lnTo>
                    <a:pt x="22558" y="10365"/>
                  </a:lnTo>
                  <a:lnTo>
                    <a:pt x="24692" y="9328"/>
                  </a:lnTo>
                  <a:lnTo>
                    <a:pt x="26216" y="8780"/>
                  </a:lnTo>
                  <a:lnTo>
                    <a:pt x="27009" y="8566"/>
                  </a:lnTo>
                  <a:lnTo>
                    <a:pt x="27466" y="8475"/>
                  </a:lnTo>
                  <a:lnTo>
                    <a:pt x="27801" y="8383"/>
                  </a:lnTo>
                  <a:lnTo>
                    <a:pt x="28106" y="8322"/>
                  </a:lnTo>
                  <a:lnTo>
                    <a:pt x="28746" y="8231"/>
                  </a:lnTo>
                  <a:lnTo>
                    <a:pt x="29387" y="8140"/>
                  </a:lnTo>
                  <a:lnTo>
                    <a:pt x="29691" y="8079"/>
                  </a:lnTo>
                  <a:lnTo>
                    <a:pt x="30057" y="8079"/>
                  </a:lnTo>
                  <a:lnTo>
                    <a:pt x="30271" y="8048"/>
                  </a:lnTo>
                  <a:lnTo>
                    <a:pt x="31551" y="8048"/>
                  </a:lnTo>
                  <a:lnTo>
                    <a:pt x="32069" y="8079"/>
                  </a:lnTo>
                  <a:lnTo>
                    <a:pt x="32313" y="8109"/>
                  </a:lnTo>
                  <a:lnTo>
                    <a:pt x="32587" y="8140"/>
                  </a:lnTo>
                  <a:lnTo>
                    <a:pt x="32648" y="8140"/>
                  </a:lnTo>
                  <a:lnTo>
                    <a:pt x="32892" y="8170"/>
                  </a:lnTo>
                  <a:lnTo>
                    <a:pt x="33166" y="8231"/>
                  </a:lnTo>
                  <a:lnTo>
                    <a:pt x="33380" y="8292"/>
                  </a:lnTo>
                  <a:lnTo>
                    <a:pt x="33563" y="8322"/>
                  </a:lnTo>
                  <a:lnTo>
                    <a:pt x="34630" y="8627"/>
                  </a:lnTo>
                  <a:lnTo>
                    <a:pt x="35697" y="9054"/>
                  </a:lnTo>
                  <a:lnTo>
                    <a:pt x="36032" y="9176"/>
                  </a:lnTo>
                  <a:lnTo>
                    <a:pt x="36428" y="9237"/>
                  </a:lnTo>
                  <a:lnTo>
                    <a:pt x="36916" y="9176"/>
                  </a:lnTo>
                  <a:lnTo>
                    <a:pt x="37739" y="8749"/>
                  </a:lnTo>
                  <a:lnTo>
                    <a:pt x="38227" y="8018"/>
                  </a:lnTo>
                  <a:lnTo>
                    <a:pt x="38349" y="7103"/>
                  </a:lnTo>
                  <a:lnTo>
                    <a:pt x="38196" y="6615"/>
                  </a:lnTo>
                  <a:lnTo>
                    <a:pt x="38105" y="6371"/>
                  </a:lnTo>
                  <a:lnTo>
                    <a:pt x="38074" y="5884"/>
                  </a:lnTo>
                  <a:lnTo>
                    <a:pt x="38135" y="5640"/>
                  </a:lnTo>
                  <a:lnTo>
                    <a:pt x="38227" y="5487"/>
                  </a:lnTo>
                  <a:lnTo>
                    <a:pt x="38471" y="5244"/>
                  </a:lnTo>
                  <a:lnTo>
                    <a:pt x="38623" y="5183"/>
                  </a:lnTo>
                  <a:lnTo>
                    <a:pt x="38928" y="5061"/>
                  </a:lnTo>
                  <a:lnTo>
                    <a:pt x="39416" y="4725"/>
                  </a:lnTo>
                  <a:lnTo>
                    <a:pt x="39751" y="4238"/>
                  </a:lnTo>
                  <a:lnTo>
                    <a:pt x="39934" y="3719"/>
                  </a:lnTo>
                  <a:lnTo>
                    <a:pt x="39964" y="3171"/>
                  </a:lnTo>
                  <a:lnTo>
                    <a:pt x="39812" y="2622"/>
                  </a:lnTo>
                  <a:lnTo>
                    <a:pt x="39537" y="2134"/>
                  </a:lnTo>
                  <a:lnTo>
                    <a:pt x="39080" y="1738"/>
                  </a:lnTo>
                  <a:lnTo>
                    <a:pt x="38806" y="1616"/>
                  </a:lnTo>
                  <a:lnTo>
                    <a:pt x="37190" y="976"/>
                  </a:lnTo>
                  <a:lnTo>
                    <a:pt x="35544" y="519"/>
                  </a:lnTo>
                  <a:lnTo>
                    <a:pt x="35453" y="488"/>
                  </a:lnTo>
                  <a:lnTo>
                    <a:pt x="34995" y="397"/>
                  </a:lnTo>
                  <a:lnTo>
                    <a:pt x="34355" y="244"/>
                  </a:lnTo>
                  <a:lnTo>
                    <a:pt x="33685" y="153"/>
                  </a:lnTo>
                  <a:lnTo>
                    <a:pt x="33441" y="122"/>
                  </a:lnTo>
                  <a:lnTo>
                    <a:pt x="33136" y="61"/>
                  </a:lnTo>
                  <a:lnTo>
                    <a:pt x="32801" y="31"/>
                  </a:lnTo>
                  <a:lnTo>
                    <a:pt x="32709" y="31"/>
                  </a:lnTo>
                  <a:lnTo>
                    <a:pt x="3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2100460" y="1299630"/>
              <a:ext cx="1497479" cy="1603645"/>
            </a:xfrm>
            <a:custGeom>
              <a:rect b="b" l="l" r="r" t="t"/>
              <a:pathLst>
                <a:path extrusionOk="0" h="38684" w="36123">
                  <a:moveTo>
                    <a:pt x="28624" y="1"/>
                  </a:moveTo>
                  <a:lnTo>
                    <a:pt x="28228" y="31"/>
                  </a:lnTo>
                  <a:lnTo>
                    <a:pt x="27466" y="92"/>
                  </a:lnTo>
                  <a:lnTo>
                    <a:pt x="26673" y="183"/>
                  </a:lnTo>
                  <a:lnTo>
                    <a:pt x="25911" y="275"/>
                  </a:lnTo>
                  <a:lnTo>
                    <a:pt x="25149" y="397"/>
                  </a:lnTo>
                  <a:lnTo>
                    <a:pt x="24387" y="549"/>
                  </a:lnTo>
                  <a:lnTo>
                    <a:pt x="23625" y="732"/>
                  </a:lnTo>
                  <a:lnTo>
                    <a:pt x="22436" y="1067"/>
                  </a:lnTo>
                  <a:lnTo>
                    <a:pt x="20150" y="1921"/>
                  </a:lnTo>
                  <a:lnTo>
                    <a:pt x="17985" y="2957"/>
                  </a:lnTo>
                  <a:lnTo>
                    <a:pt x="15973" y="4177"/>
                  </a:lnTo>
                  <a:lnTo>
                    <a:pt x="14114" y="5609"/>
                  </a:lnTo>
                  <a:lnTo>
                    <a:pt x="12437" y="7195"/>
                  </a:lnTo>
                  <a:lnTo>
                    <a:pt x="10883" y="8902"/>
                  </a:lnTo>
                  <a:lnTo>
                    <a:pt x="9541" y="10761"/>
                  </a:lnTo>
                  <a:lnTo>
                    <a:pt x="8353" y="12742"/>
                  </a:lnTo>
                  <a:lnTo>
                    <a:pt x="7377" y="14846"/>
                  </a:lnTo>
                  <a:lnTo>
                    <a:pt x="6585" y="17010"/>
                  </a:lnTo>
                  <a:lnTo>
                    <a:pt x="6036" y="19266"/>
                  </a:lnTo>
                  <a:lnTo>
                    <a:pt x="5670" y="21583"/>
                  </a:lnTo>
                  <a:lnTo>
                    <a:pt x="5548" y="23930"/>
                  </a:lnTo>
                  <a:lnTo>
                    <a:pt x="5670" y="26307"/>
                  </a:lnTo>
                  <a:lnTo>
                    <a:pt x="6036" y="28716"/>
                  </a:lnTo>
                  <a:lnTo>
                    <a:pt x="6341" y="29935"/>
                  </a:lnTo>
                  <a:lnTo>
                    <a:pt x="6371" y="30209"/>
                  </a:lnTo>
                  <a:lnTo>
                    <a:pt x="6249" y="30697"/>
                  </a:lnTo>
                  <a:lnTo>
                    <a:pt x="5944" y="31002"/>
                  </a:lnTo>
                  <a:lnTo>
                    <a:pt x="5518" y="31032"/>
                  </a:lnTo>
                  <a:lnTo>
                    <a:pt x="5274" y="30880"/>
                  </a:lnTo>
                  <a:lnTo>
                    <a:pt x="4268" y="30118"/>
                  </a:lnTo>
                  <a:lnTo>
                    <a:pt x="3323" y="29295"/>
                  </a:lnTo>
                  <a:lnTo>
                    <a:pt x="2896" y="28990"/>
                  </a:lnTo>
                  <a:lnTo>
                    <a:pt x="2012" y="28685"/>
                  </a:lnTo>
                  <a:lnTo>
                    <a:pt x="1189" y="28807"/>
                  </a:lnTo>
                  <a:lnTo>
                    <a:pt x="488" y="29417"/>
                  </a:lnTo>
                  <a:lnTo>
                    <a:pt x="214" y="29935"/>
                  </a:lnTo>
                  <a:lnTo>
                    <a:pt x="31" y="30545"/>
                  </a:lnTo>
                  <a:lnTo>
                    <a:pt x="0" y="31794"/>
                  </a:lnTo>
                  <a:lnTo>
                    <a:pt x="153" y="32404"/>
                  </a:lnTo>
                  <a:lnTo>
                    <a:pt x="244" y="32739"/>
                  </a:lnTo>
                  <a:lnTo>
                    <a:pt x="396" y="33044"/>
                  </a:lnTo>
                  <a:lnTo>
                    <a:pt x="518" y="33319"/>
                  </a:lnTo>
                  <a:lnTo>
                    <a:pt x="701" y="33593"/>
                  </a:lnTo>
                  <a:lnTo>
                    <a:pt x="1067" y="34081"/>
                  </a:lnTo>
                  <a:lnTo>
                    <a:pt x="1524" y="34477"/>
                  </a:lnTo>
                  <a:lnTo>
                    <a:pt x="2561" y="35209"/>
                  </a:lnTo>
                  <a:lnTo>
                    <a:pt x="4725" y="36458"/>
                  </a:lnTo>
                  <a:lnTo>
                    <a:pt x="6981" y="37495"/>
                  </a:lnTo>
                  <a:lnTo>
                    <a:pt x="9358" y="38318"/>
                  </a:lnTo>
                  <a:lnTo>
                    <a:pt x="10578" y="38592"/>
                  </a:lnTo>
                  <a:lnTo>
                    <a:pt x="10883" y="38684"/>
                  </a:lnTo>
                  <a:lnTo>
                    <a:pt x="11492" y="38653"/>
                  </a:lnTo>
                  <a:lnTo>
                    <a:pt x="12102" y="38531"/>
                  </a:lnTo>
                  <a:lnTo>
                    <a:pt x="12651" y="38257"/>
                  </a:lnTo>
                  <a:lnTo>
                    <a:pt x="12895" y="38043"/>
                  </a:lnTo>
                  <a:lnTo>
                    <a:pt x="13321" y="37617"/>
                  </a:lnTo>
                  <a:lnTo>
                    <a:pt x="13900" y="36550"/>
                  </a:lnTo>
                  <a:lnTo>
                    <a:pt x="13992" y="35971"/>
                  </a:lnTo>
                  <a:lnTo>
                    <a:pt x="14144" y="34995"/>
                  </a:lnTo>
                  <a:lnTo>
                    <a:pt x="14602" y="33105"/>
                  </a:lnTo>
                  <a:lnTo>
                    <a:pt x="15272" y="31307"/>
                  </a:lnTo>
                  <a:lnTo>
                    <a:pt x="16187" y="29600"/>
                  </a:lnTo>
                  <a:lnTo>
                    <a:pt x="16705" y="28777"/>
                  </a:lnTo>
                  <a:lnTo>
                    <a:pt x="16918" y="28441"/>
                  </a:lnTo>
                  <a:lnTo>
                    <a:pt x="17040" y="27832"/>
                  </a:lnTo>
                  <a:lnTo>
                    <a:pt x="16888" y="27313"/>
                  </a:lnTo>
                  <a:lnTo>
                    <a:pt x="16461" y="26856"/>
                  </a:lnTo>
                  <a:lnTo>
                    <a:pt x="16095" y="26704"/>
                  </a:lnTo>
                  <a:lnTo>
                    <a:pt x="15729" y="26551"/>
                  </a:lnTo>
                  <a:lnTo>
                    <a:pt x="14876" y="26460"/>
                  </a:lnTo>
                  <a:lnTo>
                    <a:pt x="14053" y="26612"/>
                  </a:lnTo>
                  <a:lnTo>
                    <a:pt x="13321" y="27009"/>
                  </a:lnTo>
                  <a:lnTo>
                    <a:pt x="13016" y="27344"/>
                  </a:lnTo>
                  <a:lnTo>
                    <a:pt x="12407" y="28136"/>
                  </a:lnTo>
                  <a:lnTo>
                    <a:pt x="11858" y="29020"/>
                  </a:lnTo>
                  <a:lnTo>
                    <a:pt x="11706" y="29203"/>
                  </a:lnTo>
                  <a:lnTo>
                    <a:pt x="11340" y="29356"/>
                  </a:lnTo>
                  <a:lnTo>
                    <a:pt x="10913" y="29325"/>
                  </a:lnTo>
                  <a:lnTo>
                    <a:pt x="10578" y="29081"/>
                  </a:lnTo>
                  <a:lnTo>
                    <a:pt x="10486" y="28868"/>
                  </a:lnTo>
                  <a:lnTo>
                    <a:pt x="10212" y="27588"/>
                  </a:lnTo>
                  <a:lnTo>
                    <a:pt x="9907" y="25058"/>
                  </a:lnTo>
                  <a:lnTo>
                    <a:pt x="9907" y="22467"/>
                  </a:lnTo>
                  <a:lnTo>
                    <a:pt x="10273" y="19936"/>
                  </a:lnTo>
                  <a:lnTo>
                    <a:pt x="10608" y="18656"/>
                  </a:lnTo>
                  <a:lnTo>
                    <a:pt x="10974" y="17406"/>
                  </a:lnTo>
                  <a:lnTo>
                    <a:pt x="12011" y="15029"/>
                  </a:lnTo>
                  <a:lnTo>
                    <a:pt x="13321" y="12803"/>
                  </a:lnTo>
                  <a:lnTo>
                    <a:pt x="14876" y="10822"/>
                  </a:lnTo>
                  <a:lnTo>
                    <a:pt x="16705" y="9024"/>
                  </a:lnTo>
                  <a:lnTo>
                    <a:pt x="18747" y="7499"/>
                  </a:lnTo>
                  <a:lnTo>
                    <a:pt x="20973" y="6219"/>
                  </a:lnTo>
                  <a:lnTo>
                    <a:pt x="23381" y="5244"/>
                  </a:lnTo>
                  <a:lnTo>
                    <a:pt x="24661" y="4878"/>
                  </a:lnTo>
                  <a:lnTo>
                    <a:pt x="25271" y="4756"/>
                  </a:lnTo>
                  <a:lnTo>
                    <a:pt x="25911" y="4634"/>
                  </a:lnTo>
                  <a:lnTo>
                    <a:pt x="26551" y="4512"/>
                  </a:lnTo>
                  <a:lnTo>
                    <a:pt x="27191" y="4421"/>
                  </a:lnTo>
                  <a:lnTo>
                    <a:pt x="27831" y="4360"/>
                  </a:lnTo>
                  <a:lnTo>
                    <a:pt x="28471" y="4299"/>
                  </a:lnTo>
                  <a:lnTo>
                    <a:pt x="29112" y="4299"/>
                  </a:lnTo>
                  <a:lnTo>
                    <a:pt x="29416" y="4268"/>
                  </a:lnTo>
                  <a:lnTo>
                    <a:pt x="29721" y="4299"/>
                  </a:lnTo>
                  <a:lnTo>
                    <a:pt x="30300" y="4329"/>
                  </a:lnTo>
                  <a:lnTo>
                    <a:pt x="30605" y="4360"/>
                  </a:lnTo>
                  <a:lnTo>
                    <a:pt x="30880" y="4390"/>
                  </a:lnTo>
                  <a:lnTo>
                    <a:pt x="31489" y="4482"/>
                  </a:lnTo>
                  <a:lnTo>
                    <a:pt x="32099" y="4634"/>
                  </a:lnTo>
                  <a:lnTo>
                    <a:pt x="33318" y="4969"/>
                  </a:lnTo>
                  <a:lnTo>
                    <a:pt x="34507" y="5457"/>
                  </a:lnTo>
                  <a:lnTo>
                    <a:pt x="34507" y="5457"/>
                  </a:lnTo>
                  <a:lnTo>
                    <a:pt x="34294" y="4878"/>
                  </a:lnTo>
                  <a:lnTo>
                    <a:pt x="34263" y="3689"/>
                  </a:lnTo>
                  <a:lnTo>
                    <a:pt x="34416" y="3110"/>
                  </a:lnTo>
                  <a:lnTo>
                    <a:pt x="34660" y="2561"/>
                  </a:lnTo>
                  <a:lnTo>
                    <a:pt x="35544" y="1708"/>
                  </a:lnTo>
                  <a:lnTo>
                    <a:pt x="36123" y="1464"/>
                  </a:lnTo>
                  <a:lnTo>
                    <a:pt x="34660" y="915"/>
                  </a:lnTo>
                  <a:lnTo>
                    <a:pt x="33135" y="488"/>
                  </a:lnTo>
                  <a:lnTo>
                    <a:pt x="32343" y="305"/>
                  </a:lnTo>
                  <a:lnTo>
                    <a:pt x="31520" y="153"/>
                  </a:lnTo>
                  <a:lnTo>
                    <a:pt x="31093" y="92"/>
                  </a:lnTo>
                  <a:lnTo>
                    <a:pt x="30697" y="61"/>
                  </a:lnTo>
                  <a:lnTo>
                    <a:pt x="29843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2575574" y="2158942"/>
              <a:ext cx="2173610" cy="1205553"/>
            </a:xfrm>
            <a:custGeom>
              <a:rect b="b" l="l" r="r" t="t"/>
              <a:pathLst>
                <a:path extrusionOk="0" h="29081" w="52433">
                  <a:moveTo>
                    <a:pt x="47372" y="0"/>
                  </a:moveTo>
                  <a:lnTo>
                    <a:pt x="47128" y="31"/>
                  </a:lnTo>
                  <a:lnTo>
                    <a:pt x="44994" y="213"/>
                  </a:lnTo>
                  <a:lnTo>
                    <a:pt x="40757" y="427"/>
                  </a:lnTo>
                  <a:lnTo>
                    <a:pt x="38684" y="488"/>
                  </a:lnTo>
                  <a:lnTo>
                    <a:pt x="38257" y="518"/>
                  </a:lnTo>
                  <a:lnTo>
                    <a:pt x="37434" y="671"/>
                  </a:lnTo>
                  <a:lnTo>
                    <a:pt x="36703" y="1006"/>
                  </a:lnTo>
                  <a:lnTo>
                    <a:pt x="36032" y="1433"/>
                  </a:lnTo>
                  <a:lnTo>
                    <a:pt x="35483" y="1981"/>
                  </a:lnTo>
                  <a:lnTo>
                    <a:pt x="35026" y="2652"/>
                  </a:lnTo>
                  <a:lnTo>
                    <a:pt x="34691" y="3384"/>
                  </a:lnTo>
                  <a:lnTo>
                    <a:pt x="34508" y="4176"/>
                  </a:lnTo>
                  <a:lnTo>
                    <a:pt x="34477" y="4603"/>
                  </a:lnTo>
                  <a:lnTo>
                    <a:pt x="34477" y="4999"/>
                  </a:lnTo>
                  <a:lnTo>
                    <a:pt x="34599" y="5822"/>
                  </a:lnTo>
                  <a:lnTo>
                    <a:pt x="34904" y="6584"/>
                  </a:lnTo>
                  <a:lnTo>
                    <a:pt x="35331" y="7285"/>
                  </a:lnTo>
                  <a:lnTo>
                    <a:pt x="35636" y="7621"/>
                  </a:lnTo>
                  <a:lnTo>
                    <a:pt x="36093" y="8048"/>
                  </a:lnTo>
                  <a:lnTo>
                    <a:pt x="37251" y="8657"/>
                  </a:lnTo>
                  <a:lnTo>
                    <a:pt x="37922" y="8810"/>
                  </a:lnTo>
                  <a:lnTo>
                    <a:pt x="36337" y="10242"/>
                  </a:lnTo>
                  <a:lnTo>
                    <a:pt x="33228" y="12894"/>
                  </a:lnTo>
                  <a:lnTo>
                    <a:pt x="31703" y="14114"/>
                  </a:lnTo>
                  <a:lnTo>
                    <a:pt x="29478" y="15821"/>
                  </a:lnTo>
                  <a:lnTo>
                    <a:pt x="27375" y="17223"/>
                  </a:lnTo>
                  <a:lnTo>
                    <a:pt x="26277" y="17894"/>
                  </a:lnTo>
                  <a:lnTo>
                    <a:pt x="24052" y="19113"/>
                  </a:lnTo>
                  <a:lnTo>
                    <a:pt x="22924" y="19662"/>
                  </a:lnTo>
                  <a:lnTo>
                    <a:pt x="21918" y="20119"/>
                  </a:lnTo>
                  <a:lnTo>
                    <a:pt x="19815" y="20729"/>
                  </a:lnTo>
                  <a:lnTo>
                    <a:pt x="18748" y="20911"/>
                  </a:lnTo>
                  <a:lnTo>
                    <a:pt x="18199" y="20942"/>
                  </a:lnTo>
                  <a:lnTo>
                    <a:pt x="17132" y="20942"/>
                  </a:lnTo>
                  <a:lnTo>
                    <a:pt x="16492" y="20881"/>
                  </a:lnTo>
                  <a:lnTo>
                    <a:pt x="16187" y="20850"/>
                  </a:lnTo>
                  <a:lnTo>
                    <a:pt x="15822" y="20820"/>
                  </a:lnTo>
                  <a:lnTo>
                    <a:pt x="15395" y="20759"/>
                  </a:lnTo>
                  <a:lnTo>
                    <a:pt x="15060" y="20698"/>
                  </a:lnTo>
                  <a:lnTo>
                    <a:pt x="14663" y="20637"/>
                  </a:lnTo>
                  <a:lnTo>
                    <a:pt x="14297" y="20546"/>
                  </a:lnTo>
                  <a:lnTo>
                    <a:pt x="14267" y="20546"/>
                  </a:lnTo>
                  <a:lnTo>
                    <a:pt x="13109" y="20271"/>
                  </a:lnTo>
                  <a:lnTo>
                    <a:pt x="10944" y="19479"/>
                  </a:lnTo>
                  <a:lnTo>
                    <a:pt x="8871" y="18412"/>
                  </a:lnTo>
                  <a:lnTo>
                    <a:pt x="6981" y="17071"/>
                  </a:lnTo>
                  <a:lnTo>
                    <a:pt x="6097" y="16309"/>
                  </a:lnTo>
                  <a:lnTo>
                    <a:pt x="5823" y="16095"/>
                  </a:lnTo>
                  <a:lnTo>
                    <a:pt x="5152" y="15851"/>
                  </a:lnTo>
                  <a:lnTo>
                    <a:pt x="4817" y="15821"/>
                  </a:lnTo>
                  <a:lnTo>
                    <a:pt x="4390" y="15851"/>
                  </a:lnTo>
                  <a:lnTo>
                    <a:pt x="4025" y="16004"/>
                  </a:lnTo>
                  <a:lnTo>
                    <a:pt x="3750" y="16126"/>
                  </a:lnTo>
                  <a:lnTo>
                    <a:pt x="3354" y="16491"/>
                  </a:lnTo>
                  <a:lnTo>
                    <a:pt x="3049" y="16979"/>
                  </a:lnTo>
                  <a:lnTo>
                    <a:pt x="2927" y="17497"/>
                  </a:lnTo>
                  <a:lnTo>
                    <a:pt x="2927" y="17802"/>
                  </a:lnTo>
                  <a:lnTo>
                    <a:pt x="2897" y="18046"/>
                  </a:lnTo>
                  <a:lnTo>
                    <a:pt x="2744" y="18534"/>
                  </a:lnTo>
                  <a:lnTo>
                    <a:pt x="2592" y="18747"/>
                  </a:lnTo>
                  <a:lnTo>
                    <a:pt x="2318" y="18961"/>
                  </a:lnTo>
                  <a:lnTo>
                    <a:pt x="1982" y="18991"/>
                  </a:lnTo>
                  <a:lnTo>
                    <a:pt x="1616" y="18991"/>
                  </a:lnTo>
                  <a:lnTo>
                    <a:pt x="1037" y="19174"/>
                  </a:lnTo>
                  <a:lnTo>
                    <a:pt x="580" y="19509"/>
                  </a:lnTo>
                  <a:lnTo>
                    <a:pt x="245" y="19936"/>
                  </a:lnTo>
                  <a:lnTo>
                    <a:pt x="62" y="20454"/>
                  </a:lnTo>
                  <a:lnTo>
                    <a:pt x="1" y="21003"/>
                  </a:lnTo>
                  <a:lnTo>
                    <a:pt x="123" y="21552"/>
                  </a:lnTo>
                  <a:lnTo>
                    <a:pt x="428" y="22070"/>
                  </a:lnTo>
                  <a:lnTo>
                    <a:pt x="641" y="22314"/>
                  </a:lnTo>
                  <a:lnTo>
                    <a:pt x="1921" y="23411"/>
                  </a:lnTo>
                  <a:lnTo>
                    <a:pt x="4695" y="25362"/>
                  </a:lnTo>
                  <a:lnTo>
                    <a:pt x="7713" y="26917"/>
                  </a:lnTo>
                  <a:lnTo>
                    <a:pt x="10883" y="28075"/>
                  </a:lnTo>
                  <a:lnTo>
                    <a:pt x="12529" y="28471"/>
                  </a:lnTo>
                  <a:lnTo>
                    <a:pt x="13200" y="28624"/>
                  </a:lnTo>
                  <a:lnTo>
                    <a:pt x="13779" y="28715"/>
                  </a:lnTo>
                  <a:lnTo>
                    <a:pt x="14176" y="28776"/>
                  </a:lnTo>
                  <a:lnTo>
                    <a:pt x="14267" y="28807"/>
                  </a:lnTo>
                  <a:lnTo>
                    <a:pt x="14511" y="28837"/>
                  </a:lnTo>
                  <a:lnTo>
                    <a:pt x="14755" y="28868"/>
                  </a:lnTo>
                  <a:lnTo>
                    <a:pt x="15303" y="28929"/>
                  </a:lnTo>
                  <a:lnTo>
                    <a:pt x="15944" y="28989"/>
                  </a:lnTo>
                  <a:lnTo>
                    <a:pt x="16706" y="29050"/>
                  </a:lnTo>
                  <a:lnTo>
                    <a:pt x="16797" y="29050"/>
                  </a:lnTo>
                  <a:lnTo>
                    <a:pt x="17559" y="29081"/>
                  </a:lnTo>
                  <a:lnTo>
                    <a:pt x="17925" y="29081"/>
                  </a:lnTo>
                  <a:lnTo>
                    <a:pt x="18443" y="29050"/>
                  </a:lnTo>
                  <a:lnTo>
                    <a:pt x="18992" y="29020"/>
                  </a:lnTo>
                  <a:lnTo>
                    <a:pt x="19358" y="28989"/>
                  </a:lnTo>
                  <a:lnTo>
                    <a:pt x="19754" y="28959"/>
                  </a:lnTo>
                  <a:lnTo>
                    <a:pt x="20120" y="28898"/>
                  </a:lnTo>
                  <a:lnTo>
                    <a:pt x="20242" y="28898"/>
                  </a:lnTo>
                  <a:lnTo>
                    <a:pt x="20333" y="28868"/>
                  </a:lnTo>
                  <a:lnTo>
                    <a:pt x="20668" y="28837"/>
                  </a:lnTo>
                  <a:lnTo>
                    <a:pt x="21004" y="28776"/>
                  </a:lnTo>
                  <a:lnTo>
                    <a:pt x="21309" y="28715"/>
                  </a:lnTo>
                  <a:lnTo>
                    <a:pt x="21400" y="28715"/>
                  </a:lnTo>
                  <a:lnTo>
                    <a:pt x="21857" y="28593"/>
                  </a:lnTo>
                  <a:lnTo>
                    <a:pt x="22436" y="28471"/>
                  </a:lnTo>
                  <a:lnTo>
                    <a:pt x="23046" y="28288"/>
                  </a:lnTo>
                  <a:lnTo>
                    <a:pt x="24662" y="27770"/>
                  </a:lnTo>
                  <a:lnTo>
                    <a:pt x="26186" y="27100"/>
                  </a:lnTo>
                  <a:lnTo>
                    <a:pt x="27619" y="26429"/>
                  </a:lnTo>
                  <a:lnTo>
                    <a:pt x="30393" y="24905"/>
                  </a:lnTo>
                  <a:lnTo>
                    <a:pt x="31734" y="24051"/>
                  </a:lnTo>
                  <a:lnTo>
                    <a:pt x="34173" y="22436"/>
                  </a:lnTo>
                  <a:lnTo>
                    <a:pt x="36703" y="20515"/>
                  </a:lnTo>
                  <a:lnTo>
                    <a:pt x="38379" y="19174"/>
                  </a:lnTo>
                  <a:lnTo>
                    <a:pt x="41763" y="16278"/>
                  </a:lnTo>
                  <a:lnTo>
                    <a:pt x="43500" y="14693"/>
                  </a:lnTo>
                  <a:lnTo>
                    <a:pt x="43561" y="15059"/>
                  </a:lnTo>
                  <a:lnTo>
                    <a:pt x="43744" y="15790"/>
                  </a:lnTo>
                  <a:lnTo>
                    <a:pt x="44263" y="16735"/>
                  </a:lnTo>
                  <a:lnTo>
                    <a:pt x="45329" y="17711"/>
                  </a:lnTo>
                  <a:lnTo>
                    <a:pt x="46335" y="18137"/>
                  </a:lnTo>
                  <a:lnTo>
                    <a:pt x="47097" y="18290"/>
                  </a:lnTo>
                  <a:lnTo>
                    <a:pt x="47707" y="18290"/>
                  </a:lnTo>
                  <a:lnTo>
                    <a:pt x="48134" y="18229"/>
                  </a:lnTo>
                  <a:lnTo>
                    <a:pt x="48957" y="18046"/>
                  </a:lnTo>
                  <a:lnTo>
                    <a:pt x="49719" y="17680"/>
                  </a:lnTo>
                  <a:lnTo>
                    <a:pt x="50420" y="17223"/>
                  </a:lnTo>
                  <a:lnTo>
                    <a:pt x="50999" y="16644"/>
                  </a:lnTo>
                  <a:lnTo>
                    <a:pt x="51487" y="15973"/>
                  </a:lnTo>
                  <a:lnTo>
                    <a:pt x="51853" y="15211"/>
                  </a:lnTo>
                  <a:lnTo>
                    <a:pt x="52066" y="14388"/>
                  </a:lnTo>
                  <a:lnTo>
                    <a:pt x="52127" y="13931"/>
                  </a:lnTo>
                  <a:lnTo>
                    <a:pt x="52249" y="11614"/>
                  </a:lnTo>
                  <a:lnTo>
                    <a:pt x="52432" y="7072"/>
                  </a:lnTo>
                  <a:lnTo>
                    <a:pt x="52432" y="4786"/>
                  </a:lnTo>
                  <a:lnTo>
                    <a:pt x="52432" y="4755"/>
                  </a:lnTo>
                  <a:lnTo>
                    <a:pt x="52432" y="4268"/>
                  </a:lnTo>
                  <a:lnTo>
                    <a:pt x="52219" y="3323"/>
                  </a:lnTo>
                  <a:lnTo>
                    <a:pt x="51853" y="2469"/>
                  </a:lnTo>
                  <a:lnTo>
                    <a:pt x="51335" y="1738"/>
                  </a:lnTo>
                  <a:lnTo>
                    <a:pt x="50694" y="1067"/>
                  </a:lnTo>
                  <a:lnTo>
                    <a:pt x="49932" y="579"/>
                  </a:lnTo>
                  <a:lnTo>
                    <a:pt x="49079" y="213"/>
                  </a:lnTo>
                  <a:lnTo>
                    <a:pt x="48134" y="31"/>
                  </a:lnTo>
                  <a:lnTo>
                    <a:pt x="476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2655208" y="2238535"/>
              <a:ext cx="2015625" cy="1046366"/>
            </a:xfrm>
            <a:custGeom>
              <a:rect b="b" l="l" r="r" t="t"/>
              <a:pathLst>
                <a:path extrusionOk="0" h="25241" w="48622">
                  <a:moveTo>
                    <a:pt x="45999" y="0"/>
                  </a:moveTo>
                  <a:lnTo>
                    <a:pt x="45359" y="61"/>
                  </a:lnTo>
                  <a:lnTo>
                    <a:pt x="43195" y="214"/>
                  </a:lnTo>
                  <a:lnTo>
                    <a:pt x="38897" y="458"/>
                  </a:lnTo>
                  <a:lnTo>
                    <a:pt x="36763" y="488"/>
                  </a:lnTo>
                  <a:lnTo>
                    <a:pt x="36306" y="549"/>
                  </a:lnTo>
                  <a:lnTo>
                    <a:pt x="35483" y="884"/>
                  </a:lnTo>
                  <a:lnTo>
                    <a:pt x="34873" y="1525"/>
                  </a:lnTo>
                  <a:lnTo>
                    <a:pt x="34507" y="2317"/>
                  </a:lnTo>
                  <a:lnTo>
                    <a:pt x="34446" y="2774"/>
                  </a:lnTo>
                  <a:lnTo>
                    <a:pt x="34477" y="3262"/>
                  </a:lnTo>
                  <a:lnTo>
                    <a:pt x="34782" y="4085"/>
                  </a:lnTo>
                  <a:lnTo>
                    <a:pt x="35361" y="4695"/>
                  </a:lnTo>
                  <a:lnTo>
                    <a:pt x="36184" y="5030"/>
                  </a:lnTo>
                  <a:lnTo>
                    <a:pt x="36641" y="5061"/>
                  </a:lnTo>
                  <a:lnTo>
                    <a:pt x="39110" y="5061"/>
                  </a:lnTo>
                  <a:lnTo>
                    <a:pt x="39476" y="5335"/>
                  </a:lnTo>
                  <a:lnTo>
                    <a:pt x="39628" y="5731"/>
                  </a:lnTo>
                  <a:lnTo>
                    <a:pt x="39537" y="6158"/>
                  </a:lnTo>
                  <a:lnTo>
                    <a:pt x="39354" y="6341"/>
                  </a:lnTo>
                  <a:lnTo>
                    <a:pt x="37342" y="8292"/>
                  </a:lnTo>
                  <a:lnTo>
                    <a:pt x="33166" y="11980"/>
                  </a:lnTo>
                  <a:lnTo>
                    <a:pt x="30971" y="13748"/>
                  </a:lnTo>
                  <a:lnTo>
                    <a:pt x="28776" y="15425"/>
                  </a:lnTo>
                  <a:lnTo>
                    <a:pt x="26490" y="16949"/>
                  </a:lnTo>
                  <a:lnTo>
                    <a:pt x="25362" y="17681"/>
                  </a:lnTo>
                  <a:lnTo>
                    <a:pt x="22985" y="18961"/>
                  </a:lnTo>
                  <a:lnTo>
                    <a:pt x="21765" y="19540"/>
                  </a:lnTo>
                  <a:lnTo>
                    <a:pt x="20607" y="20058"/>
                  </a:lnTo>
                  <a:lnTo>
                    <a:pt x="18199" y="20729"/>
                  </a:lnTo>
                  <a:lnTo>
                    <a:pt x="16949" y="20912"/>
                  </a:lnTo>
                  <a:lnTo>
                    <a:pt x="16370" y="20942"/>
                  </a:lnTo>
                  <a:lnTo>
                    <a:pt x="16065" y="20973"/>
                  </a:lnTo>
                  <a:lnTo>
                    <a:pt x="15760" y="20942"/>
                  </a:lnTo>
                  <a:lnTo>
                    <a:pt x="15120" y="20942"/>
                  </a:lnTo>
                  <a:lnTo>
                    <a:pt x="14480" y="20912"/>
                  </a:lnTo>
                  <a:lnTo>
                    <a:pt x="13840" y="20851"/>
                  </a:lnTo>
                  <a:lnTo>
                    <a:pt x="13200" y="20759"/>
                  </a:lnTo>
                  <a:lnTo>
                    <a:pt x="12559" y="20668"/>
                  </a:lnTo>
                  <a:lnTo>
                    <a:pt x="11919" y="20516"/>
                  </a:lnTo>
                  <a:lnTo>
                    <a:pt x="10669" y="20211"/>
                  </a:lnTo>
                  <a:lnTo>
                    <a:pt x="8261" y="19327"/>
                  </a:lnTo>
                  <a:lnTo>
                    <a:pt x="5975" y="18138"/>
                  </a:lnTo>
                  <a:lnTo>
                    <a:pt x="3872" y="16644"/>
                  </a:lnTo>
                  <a:lnTo>
                    <a:pt x="2896" y="15821"/>
                  </a:lnTo>
                  <a:lnTo>
                    <a:pt x="2866" y="16431"/>
                  </a:lnTo>
                  <a:lnTo>
                    <a:pt x="2500" y="17559"/>
                  </a:lnTo>
                  <a:lnTo>
                    <a:pt x="1768" y="18443"/>
                  </a:lnTo>
                  <a:lnTo>
                    <a:pt x="976" y="18839"/>
                  </a:lnTo>
                  <a:lnTo>
                    <a:pt x="336" y="18961"/>
                  </a:lnTo>
                  <a:lnTo>
                    <a:pt x="0" y="18961"/>
                  </a:lnTo>
                  <a:lnTo>
                    <a:pt x="1189" y="19997"/>
                  </a:lnTo>
                  <a:lnTo>
                    <a:pt x="3750" y="21796"/>
                  </a:lnTo>
                  <a:lnTo>
                    <a:pt x="6554" y="23259"/>
                  </a:lnTo>
                  <a:lnTo>
                    <a:pt x="9481" y="24326"/>
                  </a:lnTo>
                  <a:lnTo>
                    <a:pt x="11035" y="24692"/>
                  </a:lnTo>
                  <a:lnTo>
                    <a:pt x="11797" y="24844"/>
                  </a:lnTo>
                  <a:lnTo>
                    <a:pt x="12559" y="24966"/>
                  </a:lnTo>
                  <a:lnTo>
                    <a:pt x="13352" y="25088"/>
                  </a:lnTo>
                  <a:lnTo>
                    <a:pt x="14114" y="25149"/>
                  </a:lnTo>
                  <a:lnTo>
                    <a:pt x="14907" y="25210"/>
                  </a:lnTo>
                  <a:lnTo>
                    <a:pt x="15699" y="25240"/>
                  </a:lnTo>
                  <a:lnTo>
                    <a:pt x="16492" y="25240"/>
                  </a:lnTo>
                  <a:lnTo>
                    <a:pt x="17345" y="25180"/>
                  </a:lnTo>
                  <a:lnTo>
                    <a:pt x="17772" y="25149"/>
                  </a:lnTo>
                  <a:lnTo>
                    <a:pt x="18199" y="25058"/>
                  </a:lnTo>
                  <a:lnTo>
                    <a:pt x="18595" y="25027"/>
                  </a:lnTo>
                  <a:lnTo>
                    <a:pt x="18991" y="24936"/>
                  </a:lnTo>
                  <a:lnTo>
                    <a:pt x="19784" y="24753"/>
                  </a:lnTo>
                  <a:lnTo>
                    <a:pt x="20576" y="24539"/>
                  </a:lnTo>
                  <a:lnTo>
                    <a:pt x="22040" y="24052"/>
                  </a:lnTo>
                  <a:lnTo>
                    <a:pt x="23503" y="23442"/>
                  </a:lnTo>
                  <a:lnTo>
                    <a:pt x="24875" y="22802"/>
                  </a:lnTo>
                  <a:lnTo>
                    <a:pt x="27496" y="21369"/>
                  </a:lnTo>
                  <a:lnTo>
                    <a:pt x="28776" y="20546"/>
                  </a:lnTo>
                  <a:lnTo>
                    <a:pt x="31246" y="18900"/>
                  </a:lnTo>
                  <a:lnTo>
                    <a:pt x="33593" y="17132"/>
                  </a:lnTo>
                  <a:lnTo>
                    <a:pt x="35879" y="15303"/>
                  </a:lnTo>
                  <a:lnTo>
                    <a:pt x="40269" y="11432"/>
                  </a:lnTo>
                  <a:lnTo>
                    <a:pt x="42372" y="9420"/>
                  </a:lnTo>
                  <a:lnTo>
                    <a:pt x="42555" y="9237"/>
                  </a:lnTo>
                  <a:lnTo>
                    <a:pt x="43012" y="9145"/>
                  </a:lnTo>
                  <a:lnTo>
                    <a:pt x="43408" y="9298"/>
                  </a:lnTo>
                  <a:lnTo>
                    <a:pt x="43652" y="9664"/>
                  </a:lnTo>
                  <a:lnTo>
                    <a:pt x="43683" y="9907"/>
                  </a:lnTo>
                  <a:lnTo>
                    <a:pt x="43591" y="11066"/>
                  </a:lnTo>
                  <a:lnTo>
                    <a:pt x="43500" y="12224"/>
                  </a:lnTo>
                  <a:lnTo>
                    <a:pt x="43469" y="12681"/>
                  </a:lnTo>
                  <a:lnTo>
                    <a:pt x="43744" y="13535"/>
                  </a:lnTo>
                  <a:lnTo>
                    <a:pt x="44353" y="14175"/>
                  </a:lnTo>
                  <a:lnTo>
                    <a:pt x="45207" y="14510"/>
                  </a:lnTo>
                  <a:lnTo>
                    <a:pt x="45664" y="14510"/>
                  </a:lnTo>
                  <a:lnTo>
                    <a:pt x="46182" y="14449"/>
                  </a:lnTo>
                  <a:lnTo>
                    <a:pt x="47066" y="14023"/>
                  </a:lnTo>
                  <a:lnTo>
                    <a:pt x="47768" y="13322"/>
                  </a:lnTo>
                  <a:lnTo>
                    <a:pt x="48194" y="12438"/>
                  </a:lnTo>
                  <a:lnTo>
                    <a:pt x="48286" y="11950"/>
                  </a:lnTo>
                  <a:lnTo>
                    <a:pt x="48438" y="9664"/>
                  </a:lnTo>
                  <a:lnTo>
                    <a:pt x="48591" y="5183"/>
                  </a:lnTo>
                  <a:lnTo>
                    <a:pt x="48621" y="2927"/>
                  </a:lnTo>
                  <a:lnTo>
                    <a:pt x="48560" y="2287"/>
                  </a:lnTo>
                  <a:lnTo>
                    <a:pt x="48072" y="1189"/>
                  </a:lnTo>
                  <a:lnTo>
                    <a:pt x="47158" y="366"/>
                  </a:lnTo>
                  <a:lnTo>
                    <a:pt x="45999" y="0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3184670" y="2898161"/>
              <a:ext cx="41" cy="4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74A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184670" y="2898161"/>
              <a:ext cx="41" cy="4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74A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184670" y="2205662"/>
              <a:ext cx="41" cy="4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74A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4"/>
          <p:cNvSpPr txBox="1"/>
          <p:nvPr/>
        </p:nvSpPr>
        <p:spPr>
          <a:xfrm>
            <a:off x="7031358" y="996600"/>
            <a:ext cx="1287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5" name="Google Shape;415;p34"/>
          <p:cNvSpPr txBox="1"/>
          <p:nvPr/>
        </p:nvSpPr>
        <p:spPr>
          <a:xfrm>
            <a:off x="816769" y="4085645"/>
            <a:ext cx="1287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7039327" y="4069648"/>
            <a:ext cx="1287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7" name="Google Shape;417;p34"/>
          <p:cNvSpPr txBox="1"/>
          <p:nvPr/>
        </p:nvSpPr>
        <p:spPr>
          <a:xfrm>
            <a:off x="808800" y="996600"/>
            <a:ext cx="1287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8" name="Google Shape;418;p34"/>
          <p:cNvSpPr txBox="1"/>
          <p:nvPr/>
        </p:nvSpPr>
        <p:spPr>
          <a:xfrm>
            <a:off x="7031240" y="1280160"/>
            <a:ext cx="16452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 closest 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459469" y="4377875"/>
            <a:ext cx="1645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0" name="Google Shape;420;p34"/>
          <p:cNvSpPr txBox="1"/>
          <p:nvPr/>
        </p:nvSpPr>
        <p:spPr>
          <a:xfrm>
            <a:off x="450782" y="1302960"/>
            <a:ext cx="16458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a gas giant,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composed of hydrogen </a:t>
            </a: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  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7039327" y="4361075"/>
            <a:ext cx="1645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and the biggest planet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2" name="Google Shape;422;p34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p35"/>
          <p:cNvCxnSpPr/>
          <p:nvPr/>
        </p:nvCxnSpPr>
        <p:spPr>
          <a:xfrm>
            <a:off x="5619750" y="3447288"/>
            <a:ext cx="2474100" cy="1214100"/>
          </a:xfrm>
          <a:prstGeom prst="bentConnector3">
            <a:avLst>
              <a:gd fmla="val -376" name="adj1"/>
            </a:avLst>
          </a:prstGeom>
          <a:noFill/>
          <a:ln cap="flat" cmpd="sng" w="28575">
            <a:solidFill>
              <a:srgbClr val="26547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5"/>
          <p:cNvCxnSpPr/>
          <p:nvPr/>
        </p:nvCxnSpPr>
        <p:spPr>
          <a:xfrm flipH="1" rot="10800000">
            <a:off x="5657850" y="1133475"/>
            <a:ext cx="2571900" cy="1181100"/>
          </a:xfrm>
          <a:prstGeom prst="bentConnector3">
            <a:avLst>
              <a:gd fmla="val -2407" name="adj1"/>
            </a:avLst>
          </a:prstGeom>
          <a:noFill/>
          <a:ln cap="flat" cmpd="sng" w="28575">
            <a:solidFill>
              <a:srgbClr val="EF476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35"/>
          <p:cNvCxnSpPr/>
          <p:nvPr/>
        </p:nvCxnSpPr>
        <p:spPr>
          <a:xfrm>
            <a:off x="6534150" y="2895600"/>
            <a:ext cx="1990800" cy="600000"/>
          </a:xfrm>
          <a:prstGeom prst="bentConnector3">
            <a:avLst>
              <a:gd fmla="val 99996" name="adj1"/>
            </a:avLst>
          </a:prstGeom>
          <a:noFill/>
          <a:ln cap="flat" cmpd="sng" w="28575">
            <a:solidFill>
              <a:srgbClr val="FCBD2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35"/>
          <p:cNvCxnSpPr/>
          <p:nvPr/>
        </p:nvCxnSpPr>
        <p:spPr>
          <a:xfrm flipH="1">
            <a:off x="923925" y="3468393"/>
            <a:ext cx="2590800" cy="1181100"/>
          </a:xfrm>
          <a:prstGeom prst="bentConnector3">
            <a:avLst>
              <a:gd fmla="val -368" name="adj1"/>
            </a:avLst>
          </a:prstGeom>
          <a:noFill/>
          <a:ln cap="flat" cmpd="sng" w="28575">
            <a:solidFill>
              <a:srgbClr val="EF476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35"/>
          <p:cNvCxnSpPr/>
          <p:nvPr/>
        </p:nvCxnSpPr>
        <p:spPr>
          <a:xfrm rot="10800000">
            <a:off x="866894" y="1148221"/>
            <a:ext cx="2650200" cy="1238100"/>
          </a:xfrm>
          <a:prstGeom prst="bentConnector3">
            <a:avLst>
              <a:gd fmla="val 449" name="adj1"/>
            </a:avLst>
          </a:prstGeom>
          <a:noFill/>
          <a:ln cap="flat" cmpd="sng" w="28575">
            <a:solidFill>
              <a:srgbClr val="FCBD2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35"/>
          <p:cNvCxnSpPr/>
          <p:nvPr/>
        </p:nvCxnSpPr>
        <p:spPr>
          <a:xfrm rot="10800000">
            <a:off x="628725" y="2343150"/>
            <a:ext cx="2085900" cy="571500"/>
          </a:xfrm>
          <a:prstGeom prst="bentConnector3">
            <a:avLst>
              <a:gd fmla="val 100004" name="adj1"/>
            </a:avLst>
          </a:prstGeom>
          <a:noFill/>
          <a:ln cap="flat" cmpd="sng" w="28575">
            <a:solidFill>
              <a:srgbClr val="26547C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33" name="Google Shape;433;p35"/>
          <p:cNvGrpSpPr/>
          <p:nvPr/>
        </p:nvGrpSpPr>
        <p:grpSpPr>
          <a:xfrm>
            <a:off x="8294287" y="943544"/>
            <a:ext cx="373686" cy="372850"/>
            <a:chOff x="7085006" y="943544"/>
            <a:chExt cx="373686" cy="372850"/>
          </a:xfrm>
        </p:grpSpPr>
        <p:sp>
          <p:nvSpPr>
            <p:cNvPr id="434" name="Google Shape;434;p35"/>
            <p:cNvSpPr/>
            <p:nvPr/>
          </p:nvSpPr>
          <p:spPr>
            <a:xfrm>
              <a:off x="7085006" y="943544"/>
              <a:ext cx="373686" cy="372850"/>
            </a:xfrm>
            <a:custGeom>
              <a:rect b="b" l="l" r="r" t="t"/>
              <a:pathLst>
                <a:path extrusionOk="0" h="13383" w="13413">
                  <a:moveTo>
                    <a:pt x="12803" y="1"/>
                  </a:moveTo>
                  <a:lnTo>
                    <a:pt x="10364" y="1"/>
                  </a:lnTo>
                  <a:lnTo>
                    <a:pt x="10120" y="31"/>
                  </a:lnTo>
                  <a:lnTo>
                    <a:pt x="9785" y="366"/>
                  </a:lnTo>
                  <a:lnTo>
                    <a:pt x="9755" y="610"/>
                  </a:lnTo>
                  <a:lnTo>
                    <a:pt x="9755" y="915"/>
                  </a:lnTo>
                  <a:lnTo>
                    <a:pt x="3018" y="2043"/>
                  </a:lnTo>
                  <a:lnTo>
                    <a:pt x="610" y="2043"/>
                  </a:lnTo>
                  <a:lnTo>
                    <a:pt x="366" y="2074"/>
                  </a:lnTo>
                  <a:lnTo>
                    <a:pt x="31" y="2409"/>
                  </a:lnTo>
                  <a:lnTo>
                    <a:pt x="0" y="2653"/>
                  </a:lnTo>
                  <a:lnTo>
                    <a:pt x="0" y="7926"/>
                  </a:lnTo>
                  <a:lnTo>
                    <a:pt x="31" y="8170"/>
                  </a:lnTo>
                  <a:lnTo>
                    <a:pt x="366" y="8505"/>
                  </a:lnTo>
                  <a:lnTo>
                    <a:pt x="610" y="8536"/>
                  </a:lnTo>
                  <a:lnTo>
                    <a:pt x="2591" y="8536"/>
                  </a:lnTo>
                  <a:lnTo>
                    <a:pt x="3688" y="12926"/>
                  </a:lnTo>
                  <a:lnTo>
                    <a:pt x="3749" y="13108"/>
                  </a:lnTo>
                  <a:lnTo>
                    <a:pt x="4054" y="13352"/>
                  </a:lnTo>
                  <a:lnTo>
                    <a:pt x="4268" y="13383"/>
                  </a:lnTo>
                  <a:lnTo>
                    <a:pt x="6706" y="13383"/>
                  </a:lnTo>
                  <a:lnTo>
                    <a:pt x="6950" y="13352"/>
                  </a:lnTo>
                  <a:lnTo>
                    <a:pt x="7286" y="13017"/>
                  </a:lnTo>
                  <a:lnTo>
                    <a:pt x="7316" y="12773"/>
                  </a:lnTo>
                  <a:lnTo>
                    <a:pt x="7316" y="12682"/>
                  </a:lnTo>
                  <a:lnTo>
                    <a:pt x="7286" y="12590"/>
                  </a:lnTo>
                  <a:lnTo>
                    <a:pt x="6310" y="9054"/>
                  </a:lnTo>
                  <a:lnTo>
                    <a:pt x="9755" y="9633"/>
                  </a:lnTo>
                  <a:lnTo>
                    <a:pt x="9755" y="9938"/>
                  </a:lnTo>
                  <a:lnTo>
                    <a:pt x="9785" y="10182"/>
                  </a:lnTo>
                  <a:lnTo>
                    <a:pt x="10120" y="10517"/>
                  </a:lnTo>
                  <a:lnTo>
                    <a:pt x="10364" y="10548"/>
                  </a:lnTo>
                  <a:lnTo>
                    <a:pt x="12803" y="10548"/>
                  </a:lnTo>
                  <a:lnTo>
                    <a:pt x="13047" y="10517"/>
                  </a:lnTo>
                  <a:lnTo>
                    <a:pt x="13382" y="10182"/>
                  </a:lnTo>
                  <a:lnTo>
                    <a:pt x="13413" y="9938"/>
                  </a:lnTo>
                  <a:lnTo>
                    <a:pt x="13413" y="610"/>
                  </a:lnTo>
                  <a:lnTo>
                    <a:pt x="13382" y="366"/>
                  </a:lnTo>
                  <a:lnTo>
                    <a:pt x="13047" y="31"/>
                  </a:lnTo>
                  <a:lnTo>
                    <a:pt x="12803" y="1"/>
                  </a:lnTo>
                  <a:close/>
                </a:path>
              </a:pathLst>
            </a:custGeom>
            <a:solidFill>
              <a:srgbClr val="FFB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7085006" y="943544"/>
              <a:ext cx="373686" cy="372850"/>
            </a:xfrm>
            <a:custGeom>
              <a:rect b="b" l="l" r="r" t="t"/>
              <a:pathLst>
                <a:path extrusionOk="0" h="13383" w="13413">
                  <a:moveTo>
                    <a:pt x="12193" y="9329"/>
                  </a:moveTo>
                  <a:lnTo>
                    <a:pt x="10974" y="9329"/>
                  </a:lnTo>
                  <a:lnTo>
                    <a:pt x="10974" y="1220"/>
                  </a:lnTo>
                  <a:lnTo>
                    <a:pt x="12193" y="1220"/>
                  </a:lnTo>
                  <a:close/>
                  <a:moveTo>
                    <a:pt x="3658" y="7408"/>
                  </a:moveTo>
                  <a:lnTo>
                    <a:pt x="3658" y="3171"/>
                  </a:lnTo>
                  <a:lnTo>
                    <a:pt x="9755" y="2134"/>
                  </a:lnTo>
                  <a:lnTo>
                    <a:pt x="9755" y="8414"/>
                  </a:lnTo>
                  <a:close/>
                  <a:moveTo>
                    <a:pt x="5914" y="12194"/>
                  </a:moveTo>
                  <a:lnTo>
                    <a:pt x="4755" y="12194"/>
                  </a:lnTo>
                  <a:lnTo>
                    <a:pt x="3871" y="8688"/>
                  </a:lnTo>
                  <a:lnTo>
                    <a:pt x="4999" y="8871"/>
                  </a:lnTo>
                  <a:lnTo>
                    <a:pt x="5914" y="12194"/>
                  </a:lnTo>
                  <a:close/>
                  <a:moveTo>
                    <a:pt x="1219" y="3262"/>
                  </a:moveTo>
                  <a:lnTo>
                    <a:pt x="2439" y="3262"/>
                  </a:lnTo>
                  <a:lnTo>
                    <a:pt x="2439" y="7317"/>
                  </a:lnTo>
                  <a:lnTo>
                    <a:pt x="1219" y="7317"/>
                  </a:lnTo>
                  <a:close/>
                  <a:moveTo>
                    <a:pt x="12803" y="1"/>
                  </a:moveTo>
                  <a:lnTo>
                    <a:pt x="10364" y="1"/>
                  </a:lnTo>
                  <a:lnTo>
                    <a:pt x="10120" y="31"/>
                  </a:lnTo>
                  <a:lnTo>
                    <a:pt x="9785" y="366"/>
                  </a:lnTo>
                  <a:lnTo>
                    <a:pt x="9755" y="610"/>
                  </a:lnTo>
                  <a:lnTo>
                    <a:pt x="9755" y="915"/>
                  </a:lnTo>
                  <a:lnTo>
                    <a:pt x="3018" y="2043"/>
                  </a:lnTo>
                  <a:lnTo>
                    <a:pt x="610" y="2043"/>
                  </a:lnTo>
                  <a:lnTo>
                    <a:pt x="366" y="2074"/>
                  </a:lnTo>
                  <a:lnTo>
                    <a:pt x="61" y="2409"/>
                  </a:lnTo>
                  <a:lnTo>
                    <a:pt x="0" y="2653"/>
                  </a:lnTo>
                  <a:lnTo>
                    <a:pt x="0" y="7926"/>
                  </a:lnTo>
                  <a:lnTo>
                    <a:pt x="31" y="8170"/>
                  </a:lnTo>
                  <a:lnTo>
                    <a:pt x="366" y="8505"/>
                  </a:lnTo>
                  <a:lnTo>
                    <a:pt x="610" y="8536"/>
                  </a:lnTo>
                  <a:lnTo>
                    <a:pt x="2591" y="8536"/>
                  </a:lnTo>
                  <a:lnTo>
                    <a:pt x="3688" y="12926"/>
                  </a:lnTo>
                  <a:lnTo>
                    <a:pt x="3749" y="13108"/>
                  </a:lnTo>
                  <a:lnTo>
                    <a:pt x="4054" y="13352"/>
                  </a:lnTo>
                  <a:lnTo>
                    <a:pt x="4268" y="13383"/>
                  </a:lnTo>
                  <a:lnTo>
                    <a:pt x="6706" y="13383"/>
                  </a:lnTo>
                  <a:lnTo>
                    <a:pt x="6950" y="13352"/>
                  </a:lnTo>
                  <a:lnTo>
                    <a:pt x="7286" y="13017"/>
                  </a:lnTo>
                  <a:lnTo>
                    <a:pt x="7316" y="12773"/>
                  </a:lnTo>
                  <a:lnTo>
                    <a:pt x="7316" y="12682"/>
                  </a:lnTo>
                  <a:lnTo>
                    <a:pt x="7286" y="12590"/>
                  </a:lnTo>
                  <a:lnTo>
                    <a:pt x="6310" y="9054"/>
                  </a:lnTo>
                  <a:lnTo>
                    <a:pt x="9755" y="9633"/>
                  </a:lnTo>
                  <a:lnTo>
                    <a:pt x="9755" y="9938"/>
                  </a:lnTo>
                  <a:lnTo>
                    <a:pt x="9785" y="10182"/>
                  </a:lnTo>
                  <a:lnTo>
                    <a:pt x="10120" y="10517"/>
                  </a:lnTo>
                  <a:lnTo>
                    <a:pt x="10364" y="10548"/>
                  </a:lnTo>
                  <a:lnTo>
                    <a:pt x="12803" y="10548"/>
                  </a:lnTo>
                  <a:lnTo>
                    <a:pt x="13047" y="10517"/>
                  </a:lnTo>
                  <a:lnTo>
                    <a:pt x="13382" y="10182"/>
                  </a:lnTo>
                  <a:lnTo>
                    <a:pt x="13413" y="9938"/>
                  </a:lnTo>
                  <a:lnTo>
                    <a:pt x="13413" y="610"/>
                  </a:lnTo>
                  <a:lnTo>
                    <a:pt x="13382" y="366"/>
                  </a:lnTo>
                  <a:lnTo>
                    <a:pt x="13047" y="3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5"/>
          <p:cNvGrpSpPr/>
          <p:nvPr/>
        </p:nvGrpSpPr>
        <p:grpSpPr>
          <a:xfrm>
            <a:off x="475600" y="1005840"/>
            <a:ext cx="374550" cy="373714"/>
            <a:chOff x="4915925" y="943544"/>
            <a:chExt cx="374550" cy="373714"/>
          </a:xfrm>
        </p:grpSpPr>
        <p:sp>
          <p:nvSpPr>
            <p:cNvPr id="437" name="Google Shape;437;p35"/>
            <p:cNvSpPr/>
            <p:nvPr/>
          </p:nvSpPr>
          <p:spPr>
            <a:xfrm>
              <a:off x="4915925" y="943544"/>
              <a:ext cx="374550" cy="373714"/>
            </a:xfrm>
            <a:custGeom>
              <a:rect b="b" l="l" r="r" t="t"/>
              <a:pathLst>
                <a:path extrusionOk="0" h="13414" w="13444">
                  <a:moveTo>
                    <a:pt x="13261" y="12377"/>
                  </a:moveTo>
                  <a:lnTo>
                    <a:pt x="9085" y="8201"/>
                  </a:lnTo>
                  <a:lnTo>
                    <a:pt x="9542" y="7560"/>
                  </a:lnTo>
                  <a:lnTo>
                    <a:pt x="10091" y="6219"/>
                  </a:lnTo>
                  <a:lnTo>
                    <a:pt x="10213" y="4817"/>
                  </a:lnTo>
                  <a:lnTo>
                    <a:pt x="9938" y="3476"/>
                  </a:lnTo>
                  <a:lnTo>
                    <a:pt x="9359" y="2256"/>
                  </a:lnTo>
                  <a:lnTo>
                    <a:pt x="8445" y="1220"/>
                  </a:lnTo>
                  <a:lnTo>
                    <a:pt x="7286" y="458"/>
                  </a:lnTo>
                  <a:lnTo>
                    <a:pt x="5884" y="31"/>
                  </a:lnTo>
                  <a:lnTo>
                    <a:pt x="5092" y="1"/>
                  </a:lnTo>
                  <a:lnTo>
                    <a:pt x="5092" y="1"/>
                  </a:lnTo>
                  <a:lnTo>
                    <a:pt x="4451" y="31"/>
                  </a:lnTo>
                  <a:lnTo>
                    <a:pt x="3263" y="336"/>
                  </a:lnTo>
                  <a:lnTo>
                    <a:pt x="2196" y="885"/>
                  </a:lnTo>
                  <a:lnTo>
                    <a:pt x="1342" y="1677"/>
                  </a:lnTo>
                  <a:lnTo>
                    <a:pt x="641" y="2622"/>
                  </a:lnTo>
                  <a:lnTo>
                    <a:pt x="214" y="3720"/>
                  </a:lnTo>
                  <a:lnTo>
                    <a:pt x="1" y="4878"/>
                  </a:lnTo>
                  <a:lnTo>
                    <a:pt x="123" y="6128"/>
                  </a:lnTo>
                  <a:lnTo>
                    <a:pt x="306" y="6737"/>
                  </a:lnTo>
                  <a:lnTo>
                    <a:pt x="549" y="7347"/>
                  </a:lnTo>
                  <a:lnTo>
                    <a:pt x="1220" y="8353"/>
                  </a:lnTo>
                  <a:lnTo>
                    <a:pt x="2104" y="9176"/>
                  </a:lnTo>
                  <a:lnTo>
                    <a:pt x="3110" y="9755"/>
                  </a:lnTo>
                  <a:lnTo>
                    <a:pt x="4238" y="10091"/>
                  </a:lnTo>
                  <a:lnTo>
                    <a:pt x="5396" y="10152"/>
                  </a:lnTo>
                  <a:lnTo>
                    <a:pt x="6585" y="9938"/>
                  </a:lnTo>
                  <a:lnTo>
                    <a:pt x="7713" y="9450"/>
                  </a:lnTo>
                  <a:lnTo>
                    <a:pt x="8231" y="9054"/>
                  </a:lnTo>
                  <a:lnTo>
                    <a:pt x="12377" y="13230"/>
                  </a:lnTo>
                  <a:lnTo>
                    <a:pt x="12621" y="13413"/>
                  </a:lnTo>
                  <a:lnTo>
                    <a:pt x="13078" y="13383"/>
                  </a:lnTo>
                  <a:lnTo>
                    <a:pt x="13413" y="13047"/>
                  </a:lnTo>
                  <a:lnTo>
                    <a:pt x="13444" y="12590"/>
                  </a:lnTo>
                  <a:lnTo>
                    <a:pt x="13261" y="12377"/>
                  </a:lnTo>
                  <a:close/>
                </a:path>
              </a:pathLst>
            </a:custGeom>
            <a:solidFill>
              <a:srgbClr val="FFD166">
                <a:alpha val="67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5041632" y="1005534"/>
              <a:ext cx="95978" cy="96869"/>
            </a:xfrm>
            <a:custGeom>
              <a:rect b="b" l="l" r="r" t="t"/>
              <a:pathLst>
                <a:path extrusionOk="0" h="3477" w="3445">
                  <a:moveTo>
                    <a:pt x="2591" y="854"/>
                  </a:moveTo>
                  <a:lnTo>
                    <a:pt x="2165" y="458"/>
                  </a:lnTo>
                  <a:lnTo>
                    <a:pt x="1159" y="31"/>
                  </a:lnTo>
                  <a:lnTo>
                    <a:pt x="580" y="1"/>
                  </a:lnTo>
                  <a:lnTo>
                    <a:pt x="305" y="62"/>
                  </a:lnTo>
                  <a:lnTo>
                    <a:pt x="0" y="397"/>
                  </a:lnTo>
                  <a:lnTo>
                    <a:pt x="0" y="854"/>
                  </a:lnTo>
                  <a:lnTo>
                    <a:pt x="305" y="1190"/>
                  </a:lnTo>
                  <a:lnTo>
                    <a:pt x="580" y="1220"/>
                  </a:lnTo>
                  <a:lnTo>
                    <a:pt x="915" y="1251"/>
                  </a:lnTo>
                  <a:lnTo>
                    <a:pt x="1494" y="1495"/>
                  </a:lnTo>
                  <a:lnTo>
                    <a:pt x="1951" y="1921"/>
                  </a:lnTo>
                  <a:lnTo>
                    <a:pt x="2195" y="2531"/>
                  </a:lnTo>
                  <a:lnTo>
                    <a:pt x="2226" y="2866"/>
                  </a:lnTo>
                  <a:lnTo>
                    <a:pt x="2256" y="3110"/>
                  </a:lnTo>
                  <a:lnTo>
                    <a:pt x="2591" y="3415"/>
                  </a:lnTo>
                  <a:lnTo>
                    <a:pt x="2835" y="3476"/>
                  </a:lnTo>
                  <a:lnTo>
                    <a:pt x="2835" y="3476"/>
                  </a:lnTo>
                  <a:lnTo>
                    <a:pt x="3079" y="3415"/>
                  </a:lnTo>
                  <a:lnTo>
                    <a:pt x="3414" y="3080"/>
                  </a:lnTo>
                  <a:lnTo>
                    <a:pt x="3445" y="2866"/>
                  </a:lnTo>
                  <a:lnTo>
                    <a:pt x="3384" y="2287"/>
                  </a:lnTo>
                  <a:lnTo>
                    <a:pt x="2988" y="1251"/>
                  </a:lnTo>
                  <a:lnTo>
                    <a:pt x="2591" y="854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4915925" y="943544"/>
              <a:ext cx="374550" cy="373714"/>
            </a:xfrm>
            <a:custGeom>
              <a:rect b="b" l="l" r="r" t="t"/>
              <a:pathLst>
                <a:path extrusionOk="0" h="13414" w="13444">
                  <a:moveTo>
                    <a:pt x="1251" y="5091"/>
                  </a:moveTo>
                  <a:lnTo>
                    <a:pt x="1281" y="4451"/>
                  </a:lnTo>
                  <a:lnTo>
                    <a:pt x="1647" y="3323"/>
                  </a:lnTo>
                  <a:lnTo>
                    <a:pt x="2287" y="2409"/>
                  </a:lnTo>
                  <a:lnTo>
                    <a:pt x="3141" y="1738"/>
                  </a:lnTo>
                  <a:lnTo>
                    <a:pt x="4147" y="1311"/>
                  </a:lnTo>
                  <a:lnTo>
                    <a:pt x="5213" y="1190"/>
                  </a:lnTo>
                  <a:lnTo>
                    <a:pt x="6341" y="1372"/>
                  </a:lnTo>
                  <a:lnTo>
                    <a:pt x="7378" y="1921"/>
                  </a:lnTo>
                  <a:lnTo>
                    <a:pt x="7835" y="2348"/>
                  </a:lnTo>
                  <a:lnTo>
                    <a:pt x="8262" y="2805"/>
                  </a:lnTo>
                  <a:lnTo>
                    <a:pt x="8810" y="3842"/>
                  </a:lnTo>
                  <a:lnTo>
                    <a:pt x="8993" y="4939"/>
                  </a:lnTo>
                  <a:lnTo>
                    <a:pt x="8871" y="6036"/>
                  </a:lnTo>
                  <a:lnTo>
                    <a:pt x="8445" y="7042"/>
                  </a:lnTo>
                  <a:lnTo>
                    <a:pt x="7774" y="7896"/>
                  </a:lnTo>
                  <a:lnTo>
                    <a:pt x="6860" y="8536"/>
                  </a:lnTo>
                  <a:lnTo>
                    <a:pt x="5732" y="8902"/>
                  </a:lnTo>
                  <a:lnTo>
                    <a:pt x="5092" y="8932"/>
                  </a:lnTo>
                  <a:lnTo>
                    <a:pt x="4695" y="8932"/>
                  </a:lnTo>
                  <a:lnTo>
                    <a:pt x="3964" y="8780"/>
                  </a:lnTo>
                  <a:lnTo>
                    <a:pt x="3263" y="8475"/>
                  </a:lnTo>
                  <a:lnTo>
                    <a:pt x="2653" y="8079"/>
                  </a:lnTo>
                  <a:lnTo>
                    <a:pt x="2104" y="7530"/>
                  </a:lnTo>
                  <a:lnTo>
                    <a:pt x="1708" y="6920"/>
                  </a:lnTo>
                  <a:lnTo>
                    <a:pt x="1403" y="6219"/>
                  </a:lnTo>
                  <a:lnTo>
                    <a:pt x="1251" y="5488"/>
                  </a:lnTo>
                  <a:close/>
                  <a:moveTo>
                    <a:pt x="13261" y="12377"/>
                  </a:moveTo>
                  <a:lnTo>
                    <a:pt x="9085" y="8201"/>
                  </a:lnTo>
                  <a:lnTo>
                    <a:pt x="9542" y="7560"/>
                  </a:lnTo>
                  <a:lnTo>
                    <a:pt x="10091" y="6219"/>
                  </a:lnTo>
                  <a:lnTo>
                    <a:pt x="10213" y="4817"/>
                  </a:lnTo>
                  <a:lnTo>
                    <a:pt x="9938" y="3476"/>
                  </a:lnTo>
                  <a:lnTo>
                    <a:pt x="9359" y="2256"/>
                  </a:lnTo>
                  <a:lnTo>
                    <a:pt x="8445" y="1220"/>
                  </a:lnTo>
                  <a:lnTo>
                    <a:pt x="7286" y="458"/>
                  </a:lnTo>
                  <a:lnTo>
                    <a:pt x="5884" y="31"/>
                  </a:lnTo>
                  <a:lnTo>
                    <a:pt x="5092" y="1"/>
                  </a:lnTo>
                  <a:lnTo>
                    <a:pt x="5092" y="1"/>
                  </a:lnTo>
                  <a:lnTo>
                    <a:pt x="4451" y="31"/>
                  </a:lnTo>
                  <a:lnTo>
                    <a:pt x="3263" y="336"/>
                  </a:lnTo>
                  <a:lnTo>
                    <a:pt x="2196" y="885"/>
                  </a:lnTo>
                  <a:lnTo>
                    <a:pt x="1342" y="1677"/>
                  </a:lnTo>
                  <a:lnTo>
                    <a:pt x="641" y="2622"/>
                  </a:lnTo>
                  <a:lnTo>
                    <a:pt x="214" y="3720"/>
                  </a:lnTo>
                  <a:lnTo>
                    <a:pt x="1" y="4878"/>
                  </a:lnTo>
                  <a:lnTo>
                    <a:pt x="123" y="6128"/>
                  </a:lnTo>
                  <a:lnTo>
                    <a:pt x="306" y="6737"/>
                  </a:lnTo>
                  <a:lnTo>
                    <a:pt x="549" y="7347"/>
                  </a:lnTo>
                  <a:lnTo>
                    <a:pt x="1220" y="8353"/>
                  </a:lnTo>
                  <a:lnTo>
                    <a:pt x="2104" y="9176"/>
                  </a:lnTo>
                  <a:lnTo>
                    <a:pt x="3110" y="9755"/>
                  </a:lnTo>
                  <a:lnTo>
                    <a:pt x="4238" y="10091"/>
                  </a:lnTo>
                  <a:lnTo>
                    <a:pt x="5396" y="10152"/>
                  </a:lnTo>
                  <a:lnTo>
                    <a:pt x="6585" y="9938"/>
                  </a:lnTo>
                  <a:lnTo>
                    <a:pt x="7713" y="9450"/>
                  </a:lnTo>
                  <a:lnTo>
                    <a:pt x="8231" y="9085"/>
                  </a:lnTo>
                  <a:lnTo>
                    <a:pt x="12377" y="13230"/>
                  </a:lnTo>
                  <a:lnTo>
                    <a:pt x="12621" y="13413"/>
                  </a:lnTo>
                  <a:lnTo>
                    <a:pt x="13078" y="13383"/>
                  </a:lnTo>
                  <a:lnTo>
                    <a:pt x="13413" y="13047"/>
                  </a:lnTo>
                  <a:lnTo>
                    <a:pt x="13444" y="1259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35"/>
          <p:cNvGrpSpPr/>
          <p:nvPr/>
        </p:nvGrpSpPr>
        <p:grpSpPr>
          <a:xfrm>
            <a:off x="475600" y="4331653"/>
            <a:ext cx="374550" cy="374550"/>
            <a:chOff x="1654311" y="4331653"/>
            <a:chExt cx="374550" cy="374550"/>
          </a:xfrm>
        </p:grpSpPr>
        <p:sp>
          <p:nvSpPr>
            <p:cNvPr id="441" name="Google Shape;441;p35"/>
            <p:cNvSpPr/>
            <p:nvPr/>
          </p:nvSpPr>
          <p:spPr>
            <a:xfrm>
              <a:off x="1655146" y="4331653"/>
              <a:ext cx="373714" cy="372850"/>
            </a:xfrm>
            <a:custGeom>
              <a:rect b="b" l="l" r="r" t="t"/>
              <a:pathLst>
                <a:path extrusionOk="0" h="13383" w="13414">
                  <a:moveTo>
                    <a:pt x="6707" y="0"/>
                  </a:moveTo>
                  <a:lnTo>
                    <a:pt x="6036" y="31"/>
                  </a:lnTo>
                  <a:lnTo>
                    <a:pt x="4726" y="305"/>
                  </a:lnTo>
                  <a:lnTo>
                    <a:pt x="3506" y="793"/>
                  </a:lnTo>
                  <a:lnTo>
                    <a:pt x="2439" y="1525"/>
                  </a:lnTo>
                  <a:lnTo>
                    <a:pt x="1525" y="2439"/>
                  </a:lnTo>
                  <a:lnTo>
                    <a:pt x="824" y="3506"/>
                  </a:lnTo>
                  <a:lnTo>
                    <a:pt x="306" y="4695"/>
                  </a:lnTo>
                  <a:lnTo>
                    <a:pt x="31" y="6006"/>
                  </a:lnTo>
                  <a:lnTo>
                    <a:pt x="1" y="6707"/>
                  </a:lnTo>
                  <a:lnTo>
                    <a:pt x="31" y="7377"/>
                  </a:lnTo>
                  <a:lnTo>
                    <a:pt x="306" y="8688"/>
                  </a:lnTo>
                  <a:lnTo>
                    <a:pt x="824" y="9907"/>
                  </a:lnTo>
                  <a:lnTo>
                    <a:pt x="1525" y="10974"/>
                  </a:lnTo>
                  <a:lnTo>
                    <a:pt x="2439" y="11889"/>
                  </a:lnTo>
                  <a:lnTo>
                    <a:pt x="3506" y="12590"/>
                  </a:lnTo>
                  <a:lnTo>
                    <a:pt x="4726" y="13108"/>
                  </a:lnTo>
                  <a:lnTo>
                    <a:pt x="6036" y="13382"/>
                  </a:lnTo>
                  <a:lnTo>
                    <a:pt x="7408" y="13382"/>
                  </a:lnTo>
                  <a:lnTo>
                    <a:pt x="8719" y="13108"/>
                  </a:lnTo>
                  <a:lnTo>
                    <a:pt x="9908" y="12590"/>
                  </a:lnTo>
                  <a:lnTo>
                    <a:pt x="10975" y="11889"/>
                  </a:lnTo>
                  <a:lnTo>
                    <a:pt x="11889" y="10974"/>
                  </a:lnTo>
                  <a:lnTo>
                    <a:pt x="12621" y="9907"/>
                  </a:lnTo>
                  <a:lnTo>
                    <a:pt x="13109" y="8688"/>
                  </a:lnTo>
                  <a:lnTo>
                    <a:pt x="13383" y="7377"/>
                  </a:lnTo>
                  <a:lnTo>
                    <a:pt x="13413" y="6707"/>
                  </a:lnTo>
                  <a:lnTo>
                    <a:pt x="13383" y="6006"/>
                  </a:lnTo>
                  <a:lnTo>
                    <a:pt x="13109" y="4695"/>
                  </a:lnTo>
                  <a:lnTo>
                    <a:pt x="12621" y="3506"/>
                  </a:lnTo>
                  <a:lnTo>
                    <a:pt x="11889" y="2439"/>
                  </a:lnTo>
                  <a:lnTo>
                    <a:pt x="10975" y="1525"/>
                  </a:lnTo>
                  <a:lnTo>
                    <a:pt x="9908" y="793"/>
                  </a:lnTo>
                  <a:lnTo>
                    <a:pt x="8719" y="305"/>
                  </a:lnTo>
                  <a:lnTo>
                    <a:pt x="7408" y="31"/>
                  </a:lnTo>
                  <a:lnTo>
                    <a:pt x="6707" y="0"/>
                  </a:lnTo>
                  <a:close/>
                </a:path>
              </a:pathLst>
            </a:custGeom>
            <a:solidFill>
              <a:srgbClr val="FFBD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1821612" y="4414036"/>
              <a:ext cx="124869" cy="124005"/>
            </a:xfrm>
            <a:custGeom>
              <a:rect b="b" l="l" r="r" t="t"/>
              <a:pathLst>
                <a:path extrusionOk="0" h="4451" w="4482">
                  <a:moveTo>
                    <a:pt x="3841" y="3018"/>
                  </a:moveTo>
                  <a:lnTo>
                    <a:pt x="1464" y="3018"/>
                  </a:lnTo>
                  <a:lnTo>
                    <a:pt x="1464" y="640"/>
                  </a:lnTo>
                  <a:lnTo>
                    <a:pt x="1403" y="336"/>
                  </a:lnTo>
                  <a:lnTo>
                    <a:pt x="976" y="0"/>
                  </a:lnTo>
                  <a:lnTo>
                    <a:pt x="488" y="0"/>
                  </a:lnTo>
                  <a:lnTo>
                    <a:pt x="92" y="336"/>
                  </a:lnTo>
                  <a:lnTo>
                    <a:pt x="0" y="640"/>
                  </a:lnTo>
                  <a:lnTo>
                    <a:pt x="0" y="3750"/>
                  </a:lnTo>
                  <a:lnTo>
                    <a:pt x="61" y="4024"/>
                  </a:lnTo>
                  <a:lnTo>
                    <a:pt x="458" y="4420"/>
                  </a:lnTo>
                  <a:lnTo>
                    <a:pt x="732" y="4451"/>
                  </a:lnTo>
                  <a:lnTo>
                    <a:pt x="3841" y="4451"/>
                  </a:lnTo>
                  <a:lnTo>
                    <a:pt x="4146" y="4390"/>
                  </a:lnTo>
                  <a:lnTo>
                    <a:pt x="4481" y="3994"/>
                  </a:lnTo>
                  <a:lnTo>
                    <a:pt x="4481" y="3475"/>
                  </a:lnTo>
                  <a:lnTo>
                    <a:pt x="4146" y="3079"/>
                  </a:lnTo>
                  <a:lnTo>
                    <a:pt x="3841" y="3018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1654311" y="4331653"/>
              <a:ext cx="374550" cy="374550"/>
            </a:xfrm>
            <a:custGeom>
              <a:rect b="b" l="l" r="r" t="t"/>
              <a:pathLst>
                <a:path extrusionOk="0" h="13444" w="13444">
                  <a:moveTo>
                    <a:pt x="6737" y="11950"/>
                  </a:moveTo>
                  <a:lnTo>
                    <a:pt x="5883" y="11919"/>
                  </a:lnTo>
                  <a:lnTo>
                    <a:pt x="4359" y="11432"/>
                  </a:lnTo>
                  <a:lnTo>
                    <a:pt x="3110" y="10548"/>
                  </a:lnTo>
                  <a:lnTo>
                    <a:pt x="2195" y="9389"/>
                  </a:lnTo>
                  <a:lnTo>
                    <a:pt x="1616" y="8017"/>
                  </a:lnTo>
                  <a:lnTo>
                    <a:pt x="1433" y="6524"/>
                  </a:lnTo>
                  <a:lnTo>
                    <a:pt x="1707" y="5030"/>
                  </a:lnTo>
                  <a:lnTo>
                    <a:pt x="2439" y="3597"/>
                  </a:lnTo>
                  <a:lnTo>
                    <a:pt x="3018" y="2957"/>
                  </a:lnTo>
                  <a:lnTo>
                    <a:pt x="3658" y="2409"/>
                  </a:lnTo>
                  <a:lnTo>
                    <a:pt x="5060" y="1646"/>
                  </a:lnTo>
                  <a:lnTo>
                    <a:pt x="6554" y="1403"/>
                  </a:lnTo>
                  <a:lnTo>
                    <a:pt x="8048" y="1585"/>
                  </a:lnTo>
                  <a:lnTo>
                    <a:pt x="9420" y="2134"/>
                  </a:lnTo>
                  <a:lnTo>
                    <a:pt x="10608" y="3079"/>
                  </a:lnTo>
                  <a:lnTo>
                    <a:pt x="11462" y="4329"/>
                  </a:lnTo>
                  <a:lnTo>
                    <a:pt x="11950" y="5823"/>
                  </a:lnTo>
                  <a:lnTo>
                    <a:pt x="12011" y="6707"/>
                  </a:lnTo>
                  <a:lnTo>
                    <a:pt x="11980" y="7225"/>
                  </a:lnTo>
                  <a:lnTo>
                    <a:pt x="11767" y="8261"/>
                  </a:lnTo>
                  <a:lnTo>
                    <a:pt x="11370" y="9206"/>
                  </a:lnTo>
                  <a:lnTo>
                    <a:pt x="10791" y="10060"/>
                  </a:lnTo>
                  <a:lnTo>
                    <a:pt x="10090" y="10761"/>
                  </a:lnTo>
                  <a:lnTo>
                    <a:pt x="9237" y="11340"/>
                  </a:lnTo>
                  <a:lnTo>
                    <a:pt x="8292" y="11736"/>
                  </a:lnTo>
                  <a:lnTo>
                    <a:pt x="7286" y="11950"/>
                  </a:lnTo>
                  <a:close/>
                  <a:moveTo>
                    <a:pt x="6737" y="0"/>
                  </a:moveTo>
                  <a:lnTo>
                    <a:pt x="6188" y="0"/>
                  </a:lnTo>
                  <a:lnTo>
                    <a:pt x="5121" y="183"/>
                  </a:lnTo>
                  <a:lnTo>
                    <a:pt x="4176" y="488"/>
                  </a:lnTo>
                  <a:lnTo>
                    <a:pt x="3292" y="915"/>
                  </a:lnTo>
                  <a:lnTo>
                    <a:pt x="2134" y="1768"/>
                  </a:lnTo>
                  <a:lnTo>
                    <a:pt x="945" y="3262"/>
                  </a:lnTo>
                  <a:lnTo>
                    <a:pt x="214" y="5030"/>
                  </a:lnTo>
                  <a:lnTo>
                    <a:pt x="0" y="6920"/>
                  </a:lnTo>
                  <a:lnTo>
                    <a:pt x="214" y="8353"/>
                  </a:lnTo>
                  <a:lnTo>
                    <a:pt x="518" y="9267"/>
                  </a:lnTo>
                  <a:lnTo>
                    <a:pt x="976" y="10182"/>
                  </a:lnTo>
                  <a:lnTo>
                    <a:pt x="1616" y="11035"/>
                  </a:lnTo>
                  <a:lnTo>
                    <a:pt x="1982" y="11432"/>
                  </a:lnTo>
                  <a:lnTo>
                    <a:pt x="2408" y="11828"/>
                  </a:lnTo>
                  <a:lnTo>
                    <a:pt x="3262" y="12437"/>
                  </a:lnTo>
                  <a:lnTo>
                    <a:pt x="4146" y="12925"/>
                  </a:lnTo>
                  <a:lnTo>
                    <a:pt x="5091" y="13230"/>
                  </a:lnTo>
                  <a:lnTo>
                    <a:pt x="6524" y="13443"/>
                  </a:lnTo>
                  <a:lnTo>
                    <a:pt x="8414" y="13200"/>
                  </a:lnTo>
                  <a:lnTo>
                    <a:pt x="10151" y="12498"/>
                  </a:lnTo>
                  <a:lnTo>
                    <a:pt x="11645" y="11310"/>
                  </a:lnTo>
                  <a:lnTo>
                    <a:pt x="12498" y="10151"/>
                  </a:lnTo>
                  <a:lnTo>
                    <a:pt x="12956" y="9267"/>
                  </a:lnTo>
                  <a:lnTo>
                    <a:pt x="13260" y="8292"/>
                  </a:lnTo>
                  <a:lnTo>
                    <a:pt x="13413" y="7255"/>
                  </a:lnTo>
                  <a:lnTo>
                    <a:pt x="13443" y="6707"/>
                  </a:lnTo>
                  <a:lnTo>
                    <a:pt x="13413" y="6006"/>
                  </a:lnTo>
                  <a:lnTo>
                    <a:pt x="13139" y="4695"/>
                  </a:lnTo>
                  <a:lnTo>
                    <a:pt x="12620" y="3506"/>
                  </a:lnTo>
                  <a:lnTo>
                    <a:pt x="11919" y="2439"/>
                  </a:lnTo>
                  <a:lnTo>
                    <a:pt x="11005" y="1525"/>
                  </a:lnTo>
                  <a:lnTo>
                    <a:pt x="9938" y="793"/>
                  </a:lnTo>
                  <a:lnTo>
                    <a:pt x="8718" y="305"/>
                  </a:lnTo>
                  <a:lnTo>
                    <a:pt x="7438" y="3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5"/>
          <p:cNvGrpSpPr/>
          <p:nvPr/>
        </p:nvGrpSpPr>
        <p:grpSpPr>
          <a:xfrm>
            <a:off x="475600" y="1870478"/>
            <a:ext cx="393244" cy="433143"/>
            <a:chOff x="475600" y="1870478"/>
            <a:chExt cx="393244" cy="433143"/>
          </a:xfrm>
        </p:grpSpPr>
        <p:sp>
          <p:nvSpPr>
            <p:cNvPr id="445" name="Google Shape;445;p35"/>
            <p:cNvSpPr/>
            <p:nvPr/>
          </p:nvSpPr>
          <p:spPr>
            <a:xfrm>
              <a:off x="475600" y="1870478"/>
              <a:ext cx="393244" cy="290468"/>
            </a:xfrm>
            <a:custGeom>
              <a:rect b="b" l="l" r="r" t="t"/>
              <a:pathLst>
                <a:path extrusionOk="0" h="10426" w="14115">
                  <a:moveTo>
                    <a:pt x="13474" y="0"/>
                  </a:moveTo>
                  <a:lnTo>
                    <a:pt x="641" y="0"/>
                  </a:lnTo>
                  <a:lnTo>
                    <a:pt x="397" y="31"/>
                  </a:lnTo>
                  <a:lnTo>
                    <a:pt x="31" y="366"/>
                  </a:lnTo>
                  <a:lnTo>
                    <a:pt x="1" y="640"/>
                  </a:lnTo>
                  <a:lnTo>
                    <a:pt x="1" y="9785"/>
                  </a:lnTo>
                  <a:lnTo>
                    <a:pt x="31" y="10029"/>
                  </a:lnTo>
                  <a:lnTo>
                    <a:pt x="397" y="10365"/>
                  </a:lnTo>
                  <a:lnTo>
                    <a:pt x="641" y="10426"/>
                  </a:lnTo>
                  <a:lnTo>
                    <a:pt x="13474" y="10426"/>
                  </a:lnTo>
                  <a:lnTo>
                    <a:pt x="13718" y="10365"/>
                  </a:lnTo>
                  <a:lnTo>
                    <a:pt x="14053" y="10029"/>
                  </a:lnTo>
                  <a:lnTo>
                    <a:pt x="14114" y="9785"/>
                  </a:lnTo>
                  <a:lnTo>
                    <a:pt x="14114" y="640"/>
                  </a:lnTo>
                  <a:lnTo>
                    <a:pt x="14053" y="366"/>
                  </a:lnTo>
                  <a:lnTo>
                    <a:pt x="13718" y="31"/>
                  </a:lnTo>
                  <a:lnTo>
                    <a:pt x="13474" y="0"/>
                  </a:lnTo>
                  <a:close/>
                </a:path>
              </a:pathLst>
            </a:custGeom>
            <a:solidFill>
              <a:srgbClr val="26547C">
                <a:alpha val="401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475600" y="1870478"/>
              <a:ext cx="393244" cy="290468"/>
            </a:xfrm>
            <a:custGeom>
              <a:rect b="b" l="l" r="r" t="t"/>
              <a:pathLst>
                <a:path extrusionOk="0" h="10426" w="14115">
                  <a:moveTo>
                    <a:pt x="12834" y="9145"/>
                  </a:moveTo>
                  <a:lnTo>
                    <a:pt x="11127" y="9145"/>
                  </a:lnTo>
                  <a:lnTo>
                    <a:pt x="11249" y="8840"/>
                  </a:lnTo>
                  <a:lnTo>
                    <a:pt x="11554" y="8292"/>
                  </a:lnTo>
                  <a:lnTo>
                    <a:pt x="11981" y="7865"/>
                  </a:lnTo>
                  <a:lnTo>
                    <a:pt x="12529" y="7530"/>
                  </a:lnTo>
                  <a:lnTo>
                    <a:pt x="12834" y="7438"/>
                  </a:lnTo>
                  <a:close/>
                  <a:moveTo>
                    <a:pt x="1281" y="9145"/>
                  </a:moveTo>
                  <a:lnTo>
                    <a:pt x="1281" y="7438"/>
                  </a:lnTo>
                  <a:lnTo>
                    <a:pt x="1586" y="7530"/>
                  </a:lnTo>
                  <a:lnTo>
                    <a:pt x="2134" y="7865"/>
                  </a:lnTo>
                  <a:lnTo>
                    <a:pt x="2561" y="8292"/>
                  </a:lnTo>
                  <a:lnTo>
                    <a:pt x="2866" y="8840"/>
                  </a:lnTo>
                  <a:lnTo>
                    <a:pt x="2957" y="9145"/>
                  </a:lnTo>
                  <a:close/>
                  <a:moveTo>
                    <a:pt x="1281" y="1250"/>
                  </a:moveTo>
                  <a:lnTo>
                    <a:pt x="2957" y="1250"/>
                  </a:lnTo>
                  <a:lnTo>
                    <a:pt x="2866" y="1555"/>
                  </a:lnTo>
                  <a:lnTo>
                    <a:pt x="2561" y="2104"/>
                  </a:lnTo>
                  <a:lnTo>
                    <a:pt x="2134" y="2530"/>
                  </a:lnTo>
                  <a:lnTo>
                    <a:pt x="1586" y="2835"/>
                  </a:lnTo>
                  <a:lnTo>
                    <a:pt x="1281" y="2957"/>
                  </a:lnTo>
                  <a:close/>
                  <a:moveTo>
                    <a:pt x="12834" y="1250"/>
                  </a:moveTo>
                  <a:lnTo>
                    <a:pt x="12834" y="2957"/>
                  </a:lnTo>
                  <a:lnTo>
                    <a:pt x="12529" y="2835"/>
                  </a:lnTo>
                  <a:lnTo>
                    <a:pt x="11981" y="2530"/>
                  </a:lnTo>
                  <a:lnTo>
                    <a:pt x="11554" y="2104"/>
                  </a:lnTo>
                  <a:lnTo>
                    <a:pt x="11249" y="1555"/>
                  </a:lnTo>
                  <a:lnTo>
                    <a:pt x="11127" y="1250"/>
                  </a:lnTo>
                  <a:close/>
                  <a:moveTo>
                    <a:pt x="9816" y="9145"/>
                  </a:moveTo>
                  <a:lnTo>
                    <a:pt x="9969" y="8566"/>
                  </a:lnTo>
                  <a:lnTo>
                    <a:pt x="10487" y="7560"/>
                  </a:lnTo>
                  <a:lnTo>
                    <a:pt x="11249" y="6798"/>
                  </a:lnTo>
                  <a:lnTo>
                    <a:pt x="12255" y="6280"/>
                  </a:lnTo>
                  <a:lnTo>
                    <a:pt x="12834" y="6127"/>
                  </a:lnTo>
                  <a:lnTo>
                    <a:pt x="12834" y="4268"/>
                  </a:lnTo>
                  <a:lnTo>
                    <a:pt x="12255" y="4116"/>
                  </a:lnTo>
                  <a:lnTo>
                    <a:pt x="11249" y="3597"/>
                  </a:lnTo>
                  <a:lnTo>
                    <a:pt x="10487" y="2805"/>
                  </a:lnTo>
                  <a:lnTo>
                    <a:pt x="9969" y="1829"/>
                  </a:lnTo>
                  <a:lnTo>
                    <a:pt x="9816" y="1250"/>
                  </a:lnTo>
                  <a:lnTo>
                    <a:pt x="4268" y="1250"/>
                  </a:lnTo>
                  <a:lnTo>
                    <a:pt x="4146" y="1829"/>
                  </a:lnTo>
                  <a:lnTo>
                    <a:pt x="3628" y="2805"/>
                  </a:lnTo>
                  <a:lnTo>
                    <a:pt x="2836" y="3597"/>
                  </a:lnTo>
                  <a:lnTo>
                    <a:pt x="1860" y="4116"/>
                  </a:lnTo>
                  <a:lnTo>
                    <a:pt x="1281" y="4268"/>
                  </a:lnTo>
                  <a:lnTo>
                    <a:pt x="1281" y="6127"/>
                  </a:lnTo>
                  <a:lnTo>
                    <a:pt x="1860" y="6280"/>
                  </a:lnTo>
                  <a:lnTo>
                    <a:pt x="2836" y="6798"/>
                  </a:lnTo>
                  <a:lnTo>
                    <a:pt x="3628" y="7560"/>
                  </a:lnTo>
                  <a:lnTo>
                    <a:pt x="4146" y="8566"/>
                  </a:lnTo>
                  <a:lnTo>
                    <a:pt x="4268" y="9145"/>
                  </a:lnTo>
                  <a:close/>
                  <a:moveTo>
                    <a:pt x="13474" y="0"/>
                  </a:moveTo>
                  <a:lnTo>
                    <a:pt x="641" y="0"/>
                  </a:lnTo>
                  <a:lnTo>
                    <a:pt x="397" y="31"/>
                  </a:lnTo>
                  <a:lnTo>
                    <a:pt x="31" y="366"/>
                  </a:lnTo>
                  <a:lnTo>
                    <a:pt x="1" y="640"/>
                  </a:lnTo>
                  <a:lnTo>
                    <a:pt x="1" y="9785"/>
                  </a:lnTo>
                  <a:lnTo>
                    <a:pt x="31" y="10029"/>
                  </a:lnTo>
                  <a:lnTo>
                    <a:pt x="397" y="10365"/>
                  </a:lnTo>
                  <a:lnTo>
                    <a:pt x="641" y="10426"/>
                  </a:lnTo>
                  <a:lnTo>
                    <a:pt x="13474" y="10426"/>
                  </a:lnTo>
                  <a:lnTo>
                    <a:pt x="13718" y="10365"/>
                  </a:lnTo>
                  <a:lnTo>
                    <a:pt x="14053" y="10029"/>
                  </a:lnTo>
                  <a:lnTo>
                    <a:pt x="14114" y="9785"/>
                  </a:lnTo>
                  <a:lnTo>
                    <a:pt x="14114" y="640"/>
                  </a:lnTo>
                  <a:lnTo>
                    <a:pt x="14053" y="366"/>
                  </a:lnTo>
                  <a:lnTo>
                    <a:pt x="13718" y="3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476464" y="2196582"/>
              <a:ext cx="391517" cy="35717"/>
            </a:xfrm>
            <a:custGeom>
              <a:rect b="b" l="l" r="r" t="t"/>
              <a:pathLst>
                <a:path extrusionOk="0" h="1282" w="14053">
                  <a:moveTo>
                    <a:pt x="13443" y="1"/>
                  </a:moveTo>
                  <a:lnTo>
                    <a:pt x="610" y="1"/>
                  </a:lnTo>
                  <a:lnTo>
                    <a:pt x="335" y="31"/>
                  </a:lnTo>
                  <a:lnTo>
                    <a:pt x="0" y="397"/>
                  </a:lnTo>
                  <a:lnTo>
                    <a:pt x="0" y="885"/>
                  </a:lnTo>
                  <a:lnTo>
                    <a:pt x="335" y="1251"/>
                  </a:lnTo>
                  <a:lnTo>
                    <a:pt x="610" y="1281"/>
                  </a:lnTo>
                  <a:lnTo>
                    <a:pt x="13443" y="1281"/>
                  </a:lnTo>
                  <a:lnTo>
                    <a:pt x="13718" y="1251"/>
                  </a:lnTo>
                  <a:lnTo>
                    <a:pt x="14053" y="885"/>
                  </a:lnTo>
                  <a:lnTo>
                    <a:pt x="14053" y="397"/>
                  </a:lnTo>
                  <a:lnTo>
                    <a:pt x="13718" y="31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477299" y="2267932"/>
              <a:ext cx="388981" cy="35689"/>
            </a:xfrm>
            <a:custGeom>
              <a:rect b="b" l="l" r="r" t="t"/>
              <a:pathLst>
                <a:path extrusionOk="0" h="1281" w="13962">
                  <a:moveTo>
                    <a:pt x="13413" y="0"/>
                  </a:moveTo>
                  <a:lnTo>
                    <a:pt x="580" y="0"/>
                  </a:lnTo>
                  <a:lnTo>
                    <a:pt x="305" y="61"/>
                  </a:lnTo>
                  <a:lnTo>
                    <a:pt x="1" y="427"/>
                  </a:lnTo>
                  <a:lnTo>
                    <a:pt x="1" y="884"/>
                  </a:lnTo>
                  <a:lnTo>
                    <a:pt x="305" y="1220"/>
                  </a:lnTo>
                  <a:lnTo>
                    <a:pt x="580" y="1281"/>
                  </a:lnTo>
                  <a:lnTo>
                    <a:pt x="13413" y="1281"/>
                  </a:lnTo>
                  <a:lnTo>
                    <a:pt x="13688" y="1220"/>
                  </a:lnTo>
                  <a:lnTo>
                    <a:pt x="13962" y="884"/>
                  </a:lnTo>
                  <a:lnTo>
                    <a:pt x="13962" y="427"/>
                  </a:lnTo>
                  <a:lnTo>
                    <a:pt x="13688" y="61"/>
                  </a:lnTo>
                  <a:lnTo>
                    <a:pt x="13413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607240" y="1962194"/>
              <a:ext cx="129103" cy="107038"/>
            </a:xfrm>
            <a:custGeom>
              <a:rect b="b" l="l" r="r" t="t"/>
              <a:pathLst>
                <a:path extrusionOk="0" h="3842" w="4634">
                  <a:moveTo>
                    <a:pt x="2317" y="2561"/>
                  </a:moveTo>
                  <a:lnTo>
                    <a:pt x="1890" y="2500"/>
                  </a:lnTo>
                  <a:lnTo>
                    <a:pt x="1311" y="2134"/>
                  </a:lnTo>
                  <a:lnTo>
                    <a:pt x="1250" y="1921"/>
                  </a:lnTo>
                  <a:lnTo>
                    <a:pt x="1311" y="1677"/>
                  </a:lnTo>
                  <a:lnTo>
                    <a:pt x="1890" y="1311"/>
                  </a:lnTo>
                  <a:lnTo>
                    <a:pt x="2317" y="1281"/>
                  </a:lnTo>
                  <a:lnTo>
                    <a:pt x="2774" y="1311"/>
                  </a:lnTo>
                  <a:lnTo>
                    <a:pt x="3354" y="1677"/>
                  </a:lnTo>
                  <a:lnTo>
                    <a:pt x="3384" y="1921"/>
                  </a:lnTo>
                  <a:lnTo>
                    <a:pt x="3354" y="2134"/>
                  </a:lnTo>
                  <a:lnTo>
                    <a:pt x="2774" y="2500"/>
                  </a:lnTo>
                  <a:close/>
                  <a:moveTo>
                    <a:pt x="3933" y="488"/>
                  </a:moveTo>
                  <a:lnTo>
                    <a:pt x="3567" y="275"/>
                  </a:lnTo>
                  <a:lnTo>
                    <a:pt x="2744" y="0"/>
                  </a:lnTo>
                  <a:lnTo>
                    <a:pt x="1921" y="0"/>
                  </a:lnTo>
                  <a:lnTo>
                    <a:pt x="1098" y="275"/>
                  </a:lnTo>
                  <a:lnTo>
                    <a:pt x="732" y="488"/>
                  </a:lnTo>
                  <a:lnTo>
                    <a:pt x="397" y="793"/>
                  </a:lnTo>
                  <a:lnTo>
                    <a:pt x="0" y="1525"/>
                  </a:lnTo>
                  <a:lnTo>
                    <a:pt x="0" y="2317"/>
                  </a:lnTo>
                  <a:lnTo>
                    <a:pt x="397" y="3049"/>
                  </a:lnTo>
                  <a:lnTo>
                    <a:pt x="732" y="3323"/>
                  </a:lnTo>
                  <a:lnTo>
                    <a:pt x="1098" y="3567"/>
                  </a:lnTo>
                  <a:lnTo>
                    <a:pt x="1890" y="3811"/>
                  </a:lnTo>
                  <a:lnTo>
                    <a:pt x="2317" y="3841"/>
                  </a:lnTo>
                  <a:lnTo>
                    <a:pt x="2744" y="3811"/>
                  </a:lnTo>
                  <a:lnTo>
                    <a:pt x="3567" y="3567"/>
                  </a:lnTo>
                  <a:lnTo>
                    <a:pt x="3933" y="3323"/>
                  </a:lnTo>
                  <a:lnTo>
                    <a:pt x="4268" y="3049"/>
                  </a:lnTo>
                  <a:lnTo>
                    <a:pt x="4634" y="2317"/>
                  </a:lnTo>
                  <a:lnTo>
                    <a:pt x="4634" y="1525"/>
                  </a:lnTo>
                  <a:lnTo>
                    <a:pt x="4268" y="793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5"/>
          <p:cNvGrpSpPr/>
          <p:nvPr/>
        </p:nvGrpSpPr>
        <p:grpSpPr>
          <a:xfrm>
            <a:off x="8294287" y="3510448"/>
            <a:ext cx="373686" cy="372850"/>
            <a:chOff x="8294287" y="3510448"/>
            <a:chExt cx="373686" cy="372850"/>
          </a:xfrm>
        </p:grpSpPr>
        <p:sp>
          <p:nvSpPr>
            <p:cNvPr id="451" name="Google Shape;451;p35"/>
            <p:cNvSpPr/>
            <p:nvPr/>
          </p:nvSpPr>
          <p:spPr>
            <a:xfrm>
              <a:off x="8294287" y="3510448"/>
              <a:ext cx="373686" cy="372850"/>
            </a:xfrm>
            <a:custGeom>
              <a:rect b="b" l="l" r="r" t="t"/>
              <a:pathLst>
                <a:path extrusionOk="0" h="13383" w="13413">
                  <a:moveTo>
                    <a:pt x="13352" y="8871"/>
                  </a:moveTo>
                  <a:lnTo>
                    <a:pt x="11828" y="5487"/>
                  </a:lnTo>
                  <a:lnTo>
                    <a:pt x="13352" y="2073"/>
                  </a:lnTo>
                  <a:lnTo>
                    <a:pt x="13413" y="1921"/>
                  </a:lnTo>
                  <a:lnTo>
                    <a:pt x="13382" y="1616"/>
                  </a:lnTo>
                  <a:lnTo>
                    <a:pt x="13230" y="1372"/>
                  </a:lnTo>
                  <a:lnTo>
                    <a:pt x="12955" y="1250"/>
                  </a:lnTo>
                  <a:lnTo>
                    <a:pt x="12803" y="1220"/>
                  </a:lnTo>
                  <a:lnTo>
                    <a:pt x="7316" y="1220"/>
                  </a:lnTo>
                  <a:lnTo>
                    <a:pt x="7316" y="610"/>
                  </a:lnTo>
                  <a:lnTo>
                    <a:pt x="7286" y="366"/>
                  </a:lnTo>
                  <a:lnTo>
                    <a:pt x="6950" y="31"/>
                  </a:lnTo>
                  <a:lnTo>
                    <a:pt x="6706" y="0"/>
                  </a:lnTo>
                  <a:lnTo>
                    <a:pt x="610" y="0"/>
                  </a:lnTo>
                  <a:lnTo>
                    <a:pt x="366" y="31"/>
                  </a:lnTo>
                  <a:lnTo>
                    <a:pt x="31" y="366"/>
                  </a:lnTo>
                  <a:lnTo>
                    <a:pt x="0" y="610"/>
                  </a:lnTo>
                  <a:lnTo>
                    <a:pt x="0" y="12803"/>
                  </a:lnTo>
                  <a:lnTo>
                    <a:pt x="31" y="13077"/>
                  </a:lnTo>
                  <a:lnTo>
                    <a:pt x="366" y="13382"/>
                  </a:lnTo>
                  <a:lnTo>
                    <a:pt x="823" y="13382"/>
                  </a:lnTo>
                  <a:lnTo>
                    <a:pt x="1189" y="13077"/>
                  </a:lnTo>
                  <a:lnTo>
                    <a:pt x="1219" y="12803"/>
                  </a:lnTo>
                  <a:lnTo>
                    <a:pt x="1219" y="8535"/>
                  </a:lnTo>
                  <a:lnTo>
                    <a:pt x="6097" y="8535"/>
                  </a:lnTo>
                  <a:lnTo>
                    <a:pt x="6097" y="9145"/>
                  </a:lnTo>
                  <a:lnTo>
                    <a:pt x="6127" y="9389"/>
                  </a:lnTo>
                  <a:lnTo>
                    <a:pt x="6463" y="9724"/>
                  </a:lnTo>
                  <a:lnTo>
                    <a:pt x="6706" y="9755"/>
                  </a:lnTo>
                  <a:lnTo>
                    <a:pt x="12803" y="9755"/>
                  </a:lnTo>
                  <a:lnTo>
                    <a:pt x="13047" y="9724"/>
                  </a:lnTo>
                  <a:lnTo>
                    <a:pt x="13352" y="9389"/>
                  </a:lnTo>
                  <a:lnTo>
                    <a:pt x="13413" y="9145"/>
                  </a:lnTo>
                  <a:lnTo>
                    <a:pt x="13382" y="8993"/>
                  </a:lnTo>
                  <a:lnTo>
                    <a:pt x="13352" y="8871"/>
                  </a:lnTo>
                  <a:close/>
                </a:path>
              </a:pathLst>
            </a:custGeom>
            <a:solidFill>
              <a:srgbClr val="FFEA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8294287" y="3510448"/>
              <a:ext cx="373686" cy="372850"/>
            </a:xfrm>
            <a:custGeom>
              <a:rect b="b" l="l" r="r" t="t"/>
              <a:pathLst>
                <a:path extrusionOk="0" h="13383" w="13413">
                  <a:moveTo>
                    <a:pt x="7316" y="8535"/>
                  </a:moveTo>
                  <a:lnTo>
                    <a:pt x="7316" y="2439"/>
                  </a:lnTo>
                  <a:lnTo>
                    <a:pt x="11858" y="2439"/>
                  </a:lnTo>
                  <a:lnTo>
                    <a:pt x="10608" y="5243"/>
                  </a:lnTo>
                  <a:lnTo>
                    <a:pt x="10547" y="5487"/>
                  </a:lnTo>
                  <a:lnTo>
                    <a:pt x="10608" y="5731"/>
                  </a:lnTo>
                  <a:lnTo>
                    <a:pt x="11858" y="8535"/>
                  </a:lnTo>
                  <a:close/>
                  <a:moveTo>
                    <a:pt x="1219" y="7316"/>
                  </a:moveTo>
                  <a:lnTo>
                    <a:pt x="1219" y="1220"/>
                  </a:lnTo>
                  <a:lnTo>
                    <a:pt x="6097" y="1220"/>
                  </a:lnTo>
                  <a:lnTo>
                    <a:pt x="6097" y="7316"/>
                  </a:lnTo>
                  <a:close/>
                  <a:moveTo>
                    <a:pt x="13321" y="8871"/>
                  </a:moveTo>
                  <a:lnTo>
                    <a:pt x="11828" y="5487"/>
                  </a:lnTo>
                  <a:lnTo>
                    <a:pt x="13352" y="2073"/>
                  </a:lnTo>
                  <a:lnTo>
                    <a:pt x="13413" y="1921"/>
                  </a:lnTo>
                  <a:lnTo>
                    <a:pt x="13382" y="1616"/>
                  </a:lnTo>
                  <a:lnTo>
                    <a:pt x="13230" y="1372"/>
                  </a:lnTo>
                  <a:lnTo>
                    <a:pt x="12955" y="1250"/>
                  </a:lnTo>
                  <a:lnTo>
                    <a:pt x="12803" y="1220"/>
                  </a:lnTo>
                  <a:lnTo>
                    <a:pt x="7316" y="1220"/>
                  </a:lnTo>
                  <a:lnTo>
                    <a:pt x="7316" y="610"/>
                  </a:lnTo>
                  <a:lnTo>
                    <a:pt x="7286" y="366"/>
                  </a:lnTo>
                  <a:lnTo>
                    <a:pt x="6950" y="31"/>
                  </a:lnTo>
                  <a:lnTo>
                    <a:pt x="6706" y="0"/>
                  </a:lnTo>
                  <a:lnTo>
                    <a:pt x="610" y="0"/>
                  </a:lnTo>
                  <a:lnTo>
                    <a:pt x="366" y="31"/>
                  </a:lnTo>
                  <a:lnTo>
                    <a:pt x="31" y="366"/>
                  </a:lnTo>
                  <a:lnTo>
                    <a:pt x="0" y="610"/>
                  </a:lnTo>
                  <a:lnTo>
                    <a:pt x="0" y="12803"/>
                  </a:lnTo>
                  <a:lnTo>
                    <a:pt x="31" y="13077"/>
                  </a:lnTo>
                  <a:lnTo>
                    <a:pt x="366" y="13382"/>
                  </a:lnTo>
                  <a:lnTo>
                    <a:pt x="823" y="13382"/>
                  </a:lnTo>
                  <a:lnTo>
                    <a:pt x="1189" y="13077"/>
                  </a:lnTo>
                  <a:lnTo>
                    <a:pt x="1219" y="12803"/>
                  </a:lnTo>
                  <a:lnTo>
                    <a:pt x="1219" y="8535"/>
                  </a:lnTo>
                  <a:lnTo>
                    <a:pt x="6097" y="8535"/>
                  </a:lnTo>
                  <a:lnTo>
                    <a:pt x="6097" y="9145"/>
                  </a:lnTo>
                  <a:lnTo>
                    <a:pt x="6127" y="9389"/>
                  </a:lnTo>
                  <a:lnTo>
                    <a:pt x="6463" y="9724"/>
                  </a:lnTo>
                  <a:lnTo>
                    <a:pt x="6706" y="9755"/>
                  </a:lnTo>
                  <a:lnTo>
                    <a:pt x="12803" y="9755"/>
                  </a:lnTo>
                  <a:lnTo>
                    <a:pt x="13047" y="9724"/>
                  </a:lnTo>
                  <a:lnTo>
                    <a:pt x="13352" y="9389"/>
                  </a:lnTo>
                  <a:lnTo>
                    <a:pt x="13413" y="9145"/>
                  </a:lnTo>
                  <a:lnTo>
                    <a:pt x="13382" y="8993"/>
                  </a:lnTo>
                  <a:lnTo>
                    <a:pt x="13352" y="8871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5"/>
          <p:cNvGrpSpPr/>
          <p:nvPr/>
        </p:nvGrpSpPr>
        <p:grpSpPr>
          <a:xfrm>
            <a:off x="2483974" y="2023100"/>
            <a:ext cx="4215282" cy="1796440"/>
            <a:chOff x="2483974" y="2023100"/>
            <a:chExt cx="4215282" cy="1796440"/>
          </a:xfrm>
        </p:grpSpPr>
        <p:sp>
          <p:nvSpPr>
            <p:cNvPr id="454" name="Google Shape;454;p35"/>
            <p:cNvSpPr/>
            <p:nvPr/>
          </p:nvSpPr>
          <p:spPr>
            <a:xfrm>
              <a:off x="2960361" y="2023100"/>
              <a:ext cx="1655990" cy="934547"/>
            </a:xfrm>
            <a:custGeom>
              <a:rect b="b" l="l" r="r" t="t"/>
              <a:pathLst>
                <a:path extrusionOk="0" h="35697" w="63254">
                  <a:moveTo>
                    <a:pt x="1677" y="6799"/>
                  </a:moveTo>
                  <a:lnTo>
                    <a:pt x="2683" y="6372"/>
                  </a:lnTo>
                  <a:lnTo>
                    <a:pt x="4695" y="5610"/>
                  </a:lnTo>
                  <a:lnTo>
                    <a:pt x="6738" y="4970"/>
                  </a:lnTo>
                  <a:lnTo>
                    <a:pt x="8841" y="4512"/>
                  </a:lnTo>
                  <a:lnTo>
                    <a:pt x="10944" y="4177"/>
                  </a:lnTo>
                  <a:lnTo>
                    <a:pt x="13109" y="3994"/>
                  </a:lnTo>
                  <a:lnTo>
                    <a:pt x="15243" y="3964"/>
                  </a:lnTo>
                  <a:lnTo>
                    <a:pt x="17407" y="4086"/>
                  </a:lnTo>
                  <a:lnTo>
                    <a:pt x="18474" y="4207"/>
                  </a:lnTo>
                  <a:lnTo>
                    <a:pt x="19602" y="4360"/>
                  </a:lnTo>
                  <a:lnTo>
                    <a:pt x="21827" y="4787"/>
                  </a:lnTo>
                  <a:lnTo>
                    <a:pt x="23991" y="5366"/>
                  </a:lnTo>
                  <a:lnTo>
                    <a:pt x="26125" y="6067"/>
                  </a:lnTo>
                  <a:lnTo>
                    <a:pt x="28228" y="6920"/>
                  </a:lnTo>
                  <a:lnTo>
                    <a:pt x="30240" y="7896"/>
                  </a:lnTo>
                  <a:lnTo>
                    <a:pt x="32222" y="8993"/>
                  </a:lnTo>
                  <a:lnTo>
                    <a:pt x="34112" y="10213"/>
                  </a:lnTo>
                  <a:lnTo>
                    <a:pt x="35026" y="10883"/>
                  </a:lnTo>
                  <a:lnTo>
                    <a:pt x="37465" y="12712"/>
                  </a:lnTo>
                  <a:lnTo>
                    <a:pt x="42159" y="16797"/>
                  </a:lnTo>
                  <a:lnTo>
                    <a:pt x="46701" y="21247"/>
                  </a:lnTo>
                  <a:lnTo>
                    <a:pt x="51091" y="25850"/>
                  </a:lnTo>
                  <a:lnTo>
                    <a:pt x="53255" y="28167"/>
                  </a:lnTo>
                  <a:lnTo>
                    <a:pt x="56852" y="32039"/>
                  </a:lnTo>
                  <a:lnTo>
                    <a:pt x="60449" y="35696"/>
                  </a:lnTo>
                  <a:lnTo>
                    <a:pt x="63254" y="32923"/>
                  </a:lnTo>
                  <a:lnTo>
                    <a:pt x="59748" y="29326"/>
                  </a:lnTo>
                  <a:lnTo>
                    <a:pt x="56151" y="25454"/>
                  </a:lnTo>
                  <a:lnTo>
                    <a:pt x="53926" y="23107"/>
                  </a:lnTo>
                  <a:lnTo>
                    <a:pt x="49414" y="18382"/>
                  </a:lnTo>
                  <a:lnTo>
                    <a:pt x="44750" y="13810"/>
                  </a:lnTo>
                  <a:lnTo>
                    <a:pt x="39903" y="9572"/>
                  </a:lnTo>
                  <a:lnTo>
                    <a:pt x="37343" y="7683"/>
                  </a:lnTo>
                  <a:lnTo>
                    <a:pt x="36337" y="6951"/>
                  </a:lnTo>
                  <a:lnTo>
                    <a:pt x="34234" y="5579"/>
                  </a:lnTo>
                  <a:lnTo>
                    <a:pt x="32039" y="4360"/>
                  </a:lnTo>
                  <a:lnTo>
                    <a:pt x="29783" y="3262"/>
                  </a:lnTo>
                  <a:lnTo>
                    <a:pt x="27466" y="2348"/>
                  </a:lnTo>
                  <a:lnTo>
                    <a:pt x="25089" y="1555"/>
                  </a:lnTo>
                  <a:lnTo>
                    <a:pt x="22650" y="915"/>
                  </a:lnTo>
                  <a:lnTo>
                    <a:pt x="20181" y="428"/>
                  </a:lnTo>
                  <a:lnTo>
                    <a:pt x="18931" y="275"/>
                  </a:lnTo>
                  <a:lnTo>
                    <a:pt x="17712" y="123"/>
                  </a:lnTo>
                  <a:lnTo>
                    <a:pt x="15303" y="1"/>
                  </a:lnTo>
                  <a:lnTo>
                    <a:pt x="12865" y="31"/>
                  </a:lnTo>
                  <a:lnTo>
                    <a:pt x="10457" y="245"/>
                  </a:lnTo>
                  <a:lnTo>
                    <a:pt x="8079" y="610"/>
                  </a:lnTo>
                  <a:lnTo>
                    <a:pt x="5732" y="1159"/>
                  </a:lnTo>
                  <a:lnTo>
                    <a:pt x="3385" y="1860"/>
                  </a:lnTo>
                  <a:lnTo>
                    <a:pt x="1129" y="2744"/>
                  </a:lnTo>
                  <a:lnTo>
                    <a:pt x="1" y="3232"/>
                  </a:lnTo>
                  <a:lnTo>
                    <a:pt x="1677" y="6799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2483974" y="2107687"/>
              <a:ext cx="544308" cy="1627270"/>
            </a:xfrm>
            <a:custGeom>
              <a:rect b="b" l="l" r="r" t="t"/>
              <a:pathLst>
                <a:path extrusionOk="0" h="62157" w="20791">
                  <a:moveTo>
                    <a:pt x="20790" y="58590"/>
                  </a:moveTo>
                  <a:lnTo>
                    <a:pt x="19845" y="58132"/>
                  </a:lnTo>
                  <a:lnTo>
                    <a:pt x="18016" y="57096"/>
                  </a:lnTo>
                  <a:lnTo>
                    <a:pt x="16248" y="55938"/>
                  </a:lnTo>
                  <a:lnTo>
                    <a:pt x="14602" y="54657"/>
                  </a:lnTo>
                  <a:lnTo>
                    <a:pt x="13017" y="53285"/>
                  </a:lnTo>
                  <a:lnTo>
                    <a:pt x="11585" y="51761"/>
                  </a:lnTo>
                  <a:lnTo>
                    <a:pt x="10213" y="50176"/>
                  </a:lnTo>
                  <a:lnTo>
                    <a:pt x="8993" y="48469"/>
                  </a:lnTo>
                  <a:lnTo>
                    <a:pt x="8414" y="47585"/>
                  </a:lnTo>
                  <a:lnTo>
                    <a:pt x="7896" y="46701"/>
                  </a:lnTo>
                  <a:lnTo>
                    <a:pt x="6982" y="44903"/>
                  </a:lnTo>
                  <a:lnTo>
                    <a:pt x="6159" y="43013"/>
                  </a:lnTo>
                  <a:lnTo>
                    <a:pt x="5457" y="41031"/>
                  </a:lnTo>
                  <a:lnTo>
                    <a:pt x="4878" y="38958"/>
                  </a:lnTo>
                  <a:lnTo>
                    <a:pt x="4451" y="36794"/>
                  </a:lnTo>
                  <a:lnTo>
                    <a:pt x="4147" y="34569"/>
                  </a:lnTo>
                  <a:lnTo>
                    <a:pt x="3994" y="32252"/>
                  </a:lnTo>
                  <a:lnTo>
                    <a:pt x="3964" y="31063"/>
                  </a:lnTo>
                  <a:lnTo>
                    <a:pt x="3994" y="29905"/>
                  </a:lnTo>
                  <a:lnTo>
                    <a:pt x="4147" y="27588"/>
                  </a:lnTo>
                  <a:lnTo>
                    <a:pt x="4451" y="25363"/>
                  </a:lnTo>
                  <a:lnTo>
                    <a:pt x="4878" y="23199"/>
                  </a:lnTo>
                  <a:lnTo>
                    <a:pt x="5457" y="21126"/>
                  </a:lnTo>
                  <a:lnTo>
                    <a:pt x="6159" y="19144"/>
                  </a:lnTo>
                  <a:lnTo>
                    <a:pt x="6982" y="17254"/>
                  </a:lnTo>
                  <a:lnTo>
                    <a:pt x="7896" y="15456"/>
                  </a:lnTo>
                  <a:lnTo>
                    <a:pt x="8414" y="14602"/>
                  </a:lnTo>
                  <a:lnTo>
                    <a:pt x="8993" y="13688"/>
                  </a:lnTo>
                  <a:lnTo>
                    <a:pt x="10213" y="11981"/>
                  </a:lnTo>
                  <a:lnTo>
                    <a:pt x="11554" y="10365"/>
                  </a:lnTo>
                  <a:lnTo>
                    <a:pt x="13017" y="8872"/>
                  </a:lnTo>
                  <a:lnTo>
                    <a:pt x="14602" y="7500"/>
                  </a:lnTo>
                  <a:lnTo>
                    <a:pt x="16248" y="6220"/>
                  </a:lnTo>
                  <a:lnTo>
                    <a:pt x="18016" y="5061"/>
                  </a:lnTo>
                  <a:lnTo>
                    <a:pt x="19845" y="4025"/>
                  </a:lnTo>
                  <a:lnTo>
                    <a:pt x="20790" y="3598"/>
                  </a:lnTo>
                  <a:lnTo>
                    <a:pt x="19114" y="1"/>
                  </a:lnTo>
                  <a:lnTo>
                    <a:pt x="18047" y="519"/>
                  </a:lnTo>
                  <a:lnTo>
                    <a:pt x="15944" y="1678"/>
                  </a:lnTo>
                  <a:lnTo>
                    <a:pt x="13962" y="2988"/>
                  </a:lnTo>
                  <a:lnTo>
                    <a:pt x="12072" y="4452"/>
                  </a:lnTo>
                  <a:lnTo>
                    <a:pt x="10274" y="6037"/>
                  </a:lnTo>
                  <a:lnTo>
                    <a:pt x="8628" y="7744"/>
                  </a:lnTo>
                  <a:lnTo>
                    <a:pt x="7103" y="9573"/>
                  </a:lnTo>
                  <a:lnTo>
                    <a:pt x="5701" y="11524"/>
                  </a:lnTo>
                  <a:lnTo>
                    <a:pt x="5061" y="12530"/>
                  </a:lnTo>
                  <a:lnTo>
                    <a:pt x="4451" y="13505"/>
                  </a:lnTo>
                  <a:lnTo>
                    <a:pt x="3415" y="15547"/>
                  </a:lnTo>
                  <a:lnTo>
                    <a:pt x="2470" y="17681"/>
                  </a:lnTo>
                  <a:lnTo>
                    <a:pt x="1677" y="19906"/>
                  </a:lnTo>
                  <a:lnTo>
                    <a:pt x="1037" y="22254"/>
                  </a:lnTo>
                  <a:lnTo>
                    <a:pt x="519" y="24662"/>
                  </a:lnTo>
                  <a:lnTo>
                    <a:pt x="184" y="27161"/>
                  </a:lnTo>
                  <a:lnTo>
                    <a:pt x="31" y="29752"/>
                  </a:lnTo>
                  <a:lnTo>
                    <a:pt x="1" y="31094"/>
                  </a:lnTo>
                  <a:lnTo>
                    <a:pt x="31" y="32405"/>
                  </a:lnTo>
                  <a:lnTo>
                    <a:pt x="184" y="34996"/>
                  </a:lnTo>
                  <a:lnTo>
                    <a:pt x="519" y="37495"/>
                  </a:lnTo>
                  <a:lnTo>
                    <a:pt x="1037" y="39903"/>
                  </a:lnTo>
                  <a:lnTo>
                    <a:pt x="1677" y="42251"/>
                  </a:lnTo>
                  <a:lnTo>
                    <a:pt x="2470" y="44476"/>
                  </a:lnTo>
                  <a:lnTo>
                    <a:pt x="3415" y="46610"/>
                  </a:lnTo>
                  <a:lnTo>
                    <a:pt x="4451" y="48652"/>
                  </a:lnTo>
                  <a:lnTo>
                    <a:pt x="5061" y="49627"/>
                  </a:lnTo>
                  <a:lnTo>
                    <a:pt x="5701" y="50633"/>
                  </a:lnTo>
                  <a:lnTo>
                    <a:pt x="7103" y="52584"/>
                  </a:lnTo>
                  <a:lnTo>
                    <a:pt x="8628" y="54413"/>
                  </a:lnTo>
                  <a:lnTo>
                    <a:pt x="10274" y="56120"/>
                  </a:lnTo>
                  <a:lnTo>
                    <a:pt x="12072" y="57706"/>
                  </a:lnTo>
                  <a:lnTo>
                    <a:pt x="13962" y="59169"/>
                  </a:lnTo>
                  <a:lnTo>
                    <a:pt x="15944" y="60479"/>
                  </a:lnTo>
                  <a:lnTo>
                    <a:pt x="18047" y="61638"/>
                  </a:lnTo>
                  <a:lnTo>
                    <a:pt x="19114" y="62156"/>
                  </a:lnTo>
                  <a:lnTo>
                    <a:pt x="20790" y="5859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2960361" y="2884992"/>
              <a:ext cx="1655990" cy="934547"/>
            </a:xfrm>
            <a:custGeom>
              <a:rect b="b" l="l" r="r" t="t"/>
              <a:pathLst>
                <a:path extrusionOk="0" h="35697" w="63254">
                  <a:moveTo>
                    <a:pt x="60449" y="1"/>
                  </a:moveTo>
                  <a:lnTo>
                    <a:pt x="56852" y="3659"/>
                  </a:lnTo>
                  <a:lnTo>
                    <a:pt x="53255" y="7530"/>
                  </a:lnTo>
                  <a:lnTo>
                    <a:pt x="51091" y="9847"/>
                  </a:lnTo>
                  <a:lnTo>
                    <a:pt x="46701" y="14450"/>
                  </a:lnTo>
                  <a:lnTo>
                    <a:pt x="42159" y="18900"/>
                  </a:lnTo>
                  <a:lnTo>
                    <a:pt x="37465" y="22985"/>
                  </a:lnTo>
                  <a:lnTo>
                    <a:pt x="35026" y="24814"/>
                  </a:lnTo>
                  <a:lnTo>
                    <a:pt x="34112" y="25484"/>
                  </a:lnTo>
                  <a:lnTo>
                    <a:pt x="32222" y="26704"/>
                  </a:lnTo>
                  <a:lnTo>
                    <a:pt x="30240" y="27801"/>
                  </a:lnTo>
                  <a:lnTo>
                    <a:pt x="28228" y="28777"/>
                  </a:lnTo>
                  <a:lnTo>
                    <a:pt x="26125" y="29630"/>
                  </a:lnTo>
                  <a:lnTo>
                    <a:pt x="23991" y="30331"/>
                  </a:lnTo>
                  <a:lnTo>
                    <a:pt x="21827" y="30910"/>
                  </a:lnTo>
                  <a:lnTo>
                    <a:pt x="19602" y="31337"/>
                  </a:lnTo>
                  <a:lnTo>
                    <a:pt x="18474" y="31490"/>
                  </a:lnTo>
                  <a:lnTo>
                    <a:pt x="17407" y="31612"/>
                  </a:lnTo>
                  <a:lnTo>
                    <a:pt x="15243" y="31733"/>
                  </a:lnTo>
                  <a:lnTo>
                    <a:pt x="13109" y="31703"/>
                  </a:lnTo>
                  <a:lnTo>
                    <a:pt x="10944" y="31520"/>
                  </a:lnTo>
                  <a:lnTo>
                    <a:pt x="8841" y="31185"/>
                  </a:lnTo>
                  <a:lnTo>
                    <a:pt x="6738" y="30697"/>
                  </a:lnTo>
                  <a:lnTo>
                    <a:pt x="4695" y="30087"/>
                  </a:lnTo>
                  <a:lnTo>
                    <a:pt x="2683" y="29325"/>
                  </a:lnTo>
                  <a:lnTo>
                    <a:pt x="1677" y="28899"/>
                  </a:lnTo>
                  <a:lnTo>
                    <a:pt x="1" y="32465"/>
                  </a:lnTo>
                  <a:lnTo>
                    <a:pt x="1129" y="32953"/>
                  </a:lnTo>
                  <a:lnTo>
                    <a:pt x="3385" y="33837"/>
                  </a:lnTo>
                  <a:lnTo>
                    <a:pt x="5701" y="34538"/>
                  </a:lnTo>
                  <a:lnTo>
                    <a:pt x="8079" y="35056"/>
                  </a:lnTo>
                  <a:lnTo>
                    <a:pt x="10457" y="35452"/>
                  </a:lnTo>
                  <a:lnTo>
                    <a:pt x="12865" y="35635"/>
                  </a:lnTo>
                  <a:lnTo>
                    <a:pt x="15303" y="35696"/>
                  </a:lnTo>
                  <a:lnTo>
                    <a:pt x="17712" y="35544"/>
                  </a:lnTo>
                  <a:lnTo>
                    <a:pt x="18931" y="35422"/>
                  </a:lnTo>
                  <a:lnTo>
                    <a:pt x="20181" y="35239"/>
                  </a:lnTo>
                  <a:lnTo>
                    <a:pt x="22650" y="34782"/>
                  </a:lnTo>
                  <a:lnTo>
                    <a:pt x="25089" y="34142"/>
                  </a:lnTo>
                  <a:lnTo>
                    <a:pt x="27466" y="33349"/>
                  </a:lnTo>
                  <a:lnTo>
                    <a:pt x="29783" y="32435"/>
                  </a:lnTo>
                  <a:lnTo>
                    <a:pt x="32039" y="31337"/>
                  </a:lnTo>
                  <a:lnTo>
                    <a:pt x="34234" y="30118"/>
                  </a:lnTo>
                  <a:lnTo>
                    <a:pt x="36337" y="28746"/>
                  </a:lnTo>
                  <a:lnTo>
                    <a:pt x="37373" y="28015"/>
                  </a:lnTo>
                  <a:lnTo>
                    <a:pt x="39903" y="26094"/>
                  </a:lnTo>
                  <a:lnTo>
                    <a:pt x="44750" y="21887"/>
                  </a:lnTo>
                  <a:lnTo>
                    <a:pt x="49414" y="17315"/>
                  </a:lnTo>
                  <a:lnTo>
                    <a:pt x="53926" y="12590"/>
                  </a:lnTo>
                  <a:lnTo>
                    <a:pt x="56151" y="10243"/>
                  </a:lnTo>
                  <a:lnTo>
                    <a:pt x="59748" y="6372"/>
                  </a:lnTo>
                  <a:lnTo>
                    <a:pt x="63254" y="2774"/>
                  </a:lnTo>
                  <a:lnTo>
                    <a:pt x="60449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4542915" y="2023100"/>
              <a:ext cx="1655178" cy="934547"/>
            </a:xfrm>
            <a:custGeom>
              <a:rect b="b" l="l" r="r" t="t"/>
              <a:pathLst>
                <a:path extrusionOk="0" h="35697" w="63223">
                  <a:moveTo>
                    <a:pt x="63222" y="3232"/>
                  </a:moveTo>
                  <a:lnTo>
                    <a:pt x="62095" y="2744"/>
                  </a:lnTo>
                  <a:lnTo>
                    <a:pt x="59839" y="1860"/>
                  </a:lnTo>
                  <a:lnTo>
                    <a:pt x="57522" y="1159"/>
                  </a:lnTo>
                  <a:lnTo>
                    <a:pt x="55144" y="610"/>
                  </a:lnTo>
                  <a:lnTo>
                    <a:pt x="52767" y="245"/>
                  </a:lnTo>
                  <a:lnTo>
                    <a:pt x="50359" y="31"/>
                  </a:lnTo>
                  <a:lnTo>
                    <a:pt x="47920" y="1"/>
                  </a:lnTo>
                  <a:lnTo>
                    <a:pt x="45512" y="123"/>
                  </a:lnTo>
                  <a:lnTo>
                    <a:pt x="44292" y="275"/>
                  </a:lnTo>
                  <a:lnTo>
                    <a:pt x="43043" y="428"/>
                  </a:lnTo>
                  <a:lnTo>
                    <a:pt x="40573" y="915"/>
                  </a:lnTo>
                  <a:lnTo>
                    <a:pt x="38165" y="1555"/>
                  </a:lnTo>
                  <a:lnTo>
                    <a:pt x="35788" y="2348"/>
                  </a:lnTo>
                  <a:lnTo>
                    <a:pt x="33440" y="3262"/>
                  </a:lnTo>
                  <a:lnTo>
                    <a:pt x="31185" y="4360"/>
                  </a:lnTo>
                  <a:lnTo>
                    <a:pt x="28990" y="5579"/>
                  </a:lnTo>
                  <a:lnTo>
                    <a:pt x="26886" y="6951"/>
                  </a:lnTo>
                  <a:lnTo>
                    <a:pt x="25880" y="7683"/>
                  </a:lnTo>
                  <a:lnTo>
                    <a:pt x="23350" y="9572"/>
                  </a:lnTo>
                  <a:lnTo>
                    <a:pt x="18473" y="13810"/>
                  </a:lnTo>
                  <a:lnTo>
                    <a:pt x="13809" y="18382"/>
                  </a:lnTo>
                  <a:lnTo>
                    <a:pt x="9298" y="23107"/>
                  </a:lnTo>
                  <a:lnTo>
                    <a:pt x="7103" y="25454"/>
                  </a:lnTo>
                  <a:lnTo>
                    <a:pt x="3475" y="29326"/>
                  </a:lnTo>
                  <a:lnTo>
                    <a:pt x="0" y="32923"/>
                  </a:lnTo>
                  <a:lnTo>
                    <a:pt x="2805" y="35696"/>
                  </a:lnTo>
                  <a:lnTo>
                    <a:pt x="6371" y="32008"/>
                  </a:lnTo>
                  <a:lnTo>
                    <a:pt x="9999" y="28167"/>
                  </a:lnTo>
                  <a:lnTo>
                    <a:pt x="12133" y="25850"/>
                  </a:lnTo>
                  <a:lnTo>
                    <a:pt x="16553" y="21247"/>
                  </a:lnTo>
                  <a:lnTo>
                    <a:pt x="21064" y="16797"/>
                  </a:lnTo>
                  <a:lnTo>
                    <a:pt x="25759" y="12712"/>
                  </a:lnTo>
                  <a:lnTo>
                    <a:pt x="28197" y="10883"/>
                  </a:lnTo>
                  <a:lnTo>
                    <a:pt x="29112" y="10213"/>
                  </a:lnTo>
                  <a:lnTo>
                    <a:pt x="31002" y="8993"/>
                  </a:lnTo>
                  <a:lnTo>
                    <a:pt x="32983" y="7896"/>
                  </a:lnTo>
                  <a:lnTo>
                    <a:pt x="34995" y="6920"/>
                  </a:lnTo>
                  <a:lnTo>
                    <a:pt x="37098" y="6067"/>
                  </a:lnTo>
                  <a:lnTo>
                    <a:pt x="39232" y="5366"/>
                  </a:lnTo>
                  <a:lnTo>
                    <a:pt x="41427" y="4787"/>
                  </a:lnTo>
                  <a:lnTo>
                    <a:pt x="43622" y="4360"/>
                  </a:lnTo>
                  <a:lnTo>
                    <a:pt x="44750" y="4207"/>
                  </a:lnTo>
                  <a:lnTo>
                    <a:pt x="45847" y="4086"/>
                  </a:lnTo>
                  <a:lnTo>
                    <a:pt x="47981" y="3964"/>
                  </a:lnTo>
                  <a:lnTo>
                    <a:pt x="50145" y="3994"/>
                  </a:lnTo>
                  <a:lnTo>
                    <a:pt x="52279" y="4177"/>
                  </a:lnTo>
                  <a:lnTo>
                    <a:pt x="54382" y="4512"/>
                  </a:lnTo>
                  <a:lnTo>
                    <a:pt x="56486" y="4970"/>
                  </a:lnTo>
                  <a:lnTo>
                    <a:pt x="58528" y="5610"/>
                  </a:lnTo>
                  <a:lnTo>
                    <a:pt x="60570" y="6372"/>
                  </a:lnTo>
                  <a:lnTo>
                    <a:pt x="61546" y="6799"/>
                  </a:lnTo>
                  <a:lnTo>
                    <a:pt x="63222" y="3232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6154163" y="2107687"/>
              <a:ext cx="545094" cy="1627270"/>
            </a:xfrm>
            <a:custGeom>
              <a:rect b="b" l="l" r="r" t="t"/>
              <a:pathLst>
                <a:path extrusionOk="0" h="62157" w="20821">
                  <a:moveTo>
                    <a:pt x="1677" y="62156"/>
                  </a:moveTo>
                  <a:lnTo>
                    <a:pt x="2744" y="61638"/>
                  </a:lnTo>
                  <a:lnTo>
                    <a:pt x="4848" y="60479"/>
                  </a:lnTo>
                  <a:lnTo>
                    <a:pt x="6860" y="59169"/>
                  </a:lnTo>
                  <a:lnTo>
                    <a:pt x="8750" y="57706"/>
                  </a:lnTo>
                  <a:lnTo>
                    <a:pt x="10518" y="56120"/>
                  </a:lnTo>
                  <a:lnTo>
                    <a:pt x="12194" y="54413"/>
                  </a:lnTo>
                  <a:lnTo>
                    <a:pt x="13718" y="52584"/>
                  </a:lnTo>
                  <a:lnTo>
                    <a:pt x="15121" y="50633"/>
                  </a:lnTo>
                  <a:lnTo>
                    <a:pt x="15761" y="49627"/>
                  </a:lnTo>
                  <a:lnTo>
                    <a:pt x="16370" y="48652"/>
                  </a:lnTo>
                  <a:lnTo>
                    <a:pt x="17407" y="46610"/>
                  </a:lnTo>
                  <a:lnTo>
                    <a:pt x="18352" y="44476"/>
                  </a:lnTo>
                  <a:lnTo>
                    <a:pt x="19144" y="42251"/>
                  </a:lnTo>
                  <a:lnTo>
                    <a:pt x="19784" y="39903"/>
                  </a:lnTo>
                  <a:lnTo>
                    <a:pt x="20272" y="37495"/>
                  </a:lnTo>
                  <a:lnTo>
                    <a:pt x="20638" y="34996"/>
                  </a:lnTo>
                  <a:lnTo>
                    <a:pt x="20790" y="32405"/>
                  </a:lnTo>
                  <a:lnTo>
                    <a:pt x="20821" y="31063"/>
                  </a:lnTo>
                  <a:lnTo>
                    <a:pt x="20790" y="29752"/>
                  </a:lnTo>
                  <a:lnTo>
                    <a:pt x="20638" y="27161"/>
                  </a:lnTo>
                  <a:lnTo>
                    <a:pt x="20272" y="24662"/>
                  </a:lnTo>
                  <a:lnTo>
                    <a:pt x="19784" y="22254"/>
                  </a:lnTo>
                  <a:lnTo>
                    <a:pt x="19144" y="19906"/>
                  </a:lnTo>
                  <a:lnTo>
                    <a:pt x="18352" y="17681"/>
                  </a:lnTo>
                  <a:lnTo>
                    <a:pt x="17407" y="15547"/>
                  </a:lnTo>
                  <a:lnTo>
                    <a:pt x="16370" y="13505"/>
                  </a:lnTo>
                  <a:lnTo>
                    <a:pt x="15761" y="12530"/>
                  </a:lnTo>
                  <a:lnTo>
                    <a:pt x="15121" y="11493"/>
                  </a:lnTo>
                  <a:lnTo>
                    <a:pt x="13718" y="9573"/>
                  </a:lnTo>
                  <a:lnTo>
                    <a:pt x="12194" y="7744"/>
                  </a:lnTo>
                  <a:lnTo>
                    <a:pt x="10518" y="6037"/>
                  </a:lnTo>
                  <a:lnTo>
                    <a:pt x="8750" y="4452"/>
                  </a:lnTo>
                  <a:lnTo>
                    <a:pt x="6860" y="2988"/>
                  </a:lnTo>
                  <a:lnTo>
                    <a:pt x="4848" y="1678"/>
                  </a:lnTo>
                  <a:lnTo>
                    <a:pt x="2744" y="519"/>
                  </a:lnTo>
                  <a:lnTo>
                    <a:pt x="1677" y="1"/>
                  </a:lnTo>
                  <a:lnTo>
                    <a:pt x="1" y="3568"/>
                  </a:lnTo>
                  <a:lnTo>
                    <a:pt x="946" y="4025"/>
                  </a:lnTo>
                  <a:lnTo>
                    <a:pt x="2805" y="5061"/>
                  </a:lnTo>
                  <a:lnTo>
                    <a:pt x="4543" y="6220"/>
                  </a:lnTo>
                  <a:lnTo>
                    <a:pt x="6219" y="7500"/>
                  </a:lnTo>
                  <a:lnTo>
                    <a:pt x="7774" y="8872"/>
                  </a:lnTo>
                  <a:lnTo>
                    <a:pt x="9237" y="10365"/>
                  </a:lnTo>
                  <a:lnTo>
                    <a:pt x="10579" y="11981"/>
                  </a:lnTo>
                  <a:lnTo>
                    <a:pt x="11798" y="13688"/>
                  </a:lnTo>
                  <a:lnTo>
                    <a:pt x="12377" y="14602"/>
                  </a:lnTo>
                  <a:lnTo>
                    <a:pt x="12895" y="15456"/>
                  </a:lnTo>
                  <a:lnTo>
                    <a:pt x="13840" y="17254"/>
                  </a:lnTo>
                  <a:lnTo>
                    <a:pt x="14663" y="19144"/>
                  </a:lnTo>
                  <a:lnTo>
                    <a:pt x="15364" y="21126"/>
                  </a:lnTo>
                  <a:lnTo>
                    <a:pt x="15913" y="23199"/>
                  </a:lnTo>
                  <a:lnTo>
                    <a:pt x="16340" y="25363"/>
                  </a:lnTo>
                  <a:lnTo>
                    <a:pt x="16645" y="27588"/>
                  </a:lnTo>
                  <a:lnTo>
                    <a:pt x="16797" y="29905"/>
                  </a:lnTo>
                  <a:lnTo>
                    <a:pt x="16828" y="31063"/>
                  </a:lnTo>
                  <a:lnTo>
                    <a:pt x="16797" y="32252"/>
                  </a:lnTo>
                  <a:lnTo>
                    <a:pt x="16645" y="34569"/>
                  </a:lnTo>
                  <a:lnTo>
                    <a:pt x="16340" y="36794"/>
                  </a:lnTo>
                  <a:lnTo>
                    <a:pt x="15913" y="38958"/>
                  </a:lnTo>
                  <a:lnTo>
                    <a:pt x="15334" y="41031"/>
                  </a:lnTo>
                  <a:lnTo>
                    <a:pt x="14633" y="43013"/>
                  </a:lnTo>
                  <a:lnTo>
                    <a:pt x="13810" y="44903"/>
                  </a:lnTo>
                  <a:lnTo>
                    <a:pt x="12865" y="46701"/>
                  </a:lnTo>
                  <a:lnTo>
                    <a:pt x="12377" y="47585"/>
                  </a:lnTo>
                  <a:lnTo>
                    <a:pt x="11798" y="48469"/>
                  </a:lnTo>
                  <a:lnTo>
                    <a:pt x="10579" y="50176"/>
                  </a:lnTo>
                  <a:lnTo>
                    <a:pt x="9207" y="51792"/>
                  </a:lnTo>
                  <a:lnTo>
                    <a:pt x="7744" y="53285"/>
                  </a:lnTo>
                  <a:lnTo>
                    <a:pt x="6189" y="54657"/>
                  </a:lnTo>
                  <a:lnTo>
                    <a:pt x="4543" y="55938"/>
                  </a:lnTo>
                  <a:lnTo>
                    <a:pt x="2775" y="57096"/>
                  </a:lnTo>
                  <a:lnTo>
                    <a:pt x="946" y="58132"/>
                  </a:lnTo>
                  <a:lnTo>
                    <a:pt x="1" y="58590"/>
                  </a:lnTo>
                  <a:lnTo>
                    <a:pt x="1677" y="62156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4542915" y="2884992"/>
              <a:ext cx="1655178" cy="934547"/>
            </a:xfrm>
            <a:custGeom>
              <a:rect b="b" l="l" r="r" t="t"/>
              <a:pathLst>
                <a:path extrusionOk="0" h="35697" w="63223">
                  <a:moveTo>
                    <a:pt x="0" y="2774"/>
                  </a:moveTo>
                  <a:lnTo>
                    <a:pt x="3475" y="6372"/>
                  </a:lnTo>
                  <a:lnTo>
                    <a:pt x="7103" y="10243"/>
                  </a:lnTo>
                  <a:lnTo>
                    <a:pt x="9298" y="12590"/>
                  </a:lnTo>
                  <a:lnTo>
                    <a:pt x="13809" y="17315"/>
                  </a:lnTo>
                  <a:lnTo>
                    <a:pt x="18473" y="21887"/>
                  </a:lnTo>
                  <a:lnTo>
                    <a:pt x="23350" y="26094"/>
                  </a:lnTo>
                  <a:lnTo>
                    <a:pt x="25880" y="28015"/>
                  </a:lnTo>
                  <a:lnTo>
                    <a:pt x="26886" y="28746"/>
                  </a:lnTo>
                  <a:lnTo>
                    <a:pt x="28990" y="30118"/>
                  </a:lnTo>
                  <a:lnTo>
                    <a:pt x="31185" y="31337"/>
                  </a:lnTo>
                  <a:lnTo>
                    <a:pt x="33440" y="32435"/>
                  </a:lnTo>
                  <a:lnTo>
                    <a:pt x="35757" y="33349"/>
                  </a:lnTo>
                  <a:lnTo>
                    <a:pt x="38135" y="34142"/>
                  </a:lnTo>
                  <a:lnTo>
                    <a:pt x="40573" y="34782"/>
                  </a:lnTo>
                  <a:lnTo>
                    <a:pt x="43043" y="35239"/>
                  </a:lnTo>
                  <a:lnTo>
                    <a:pt x="44292" y="35422"/>
                  </a:lnTo>
                  <a:lnTo>
                    <a:pt x="45512" y="35544"/>
                  </a:lnTo>
                  <a:lnTo>
                    <a:pt x="47920" y="35696"/>
                  </a:lnTo>
                  <a:lnTo>
                    <a:pt x="50359" y="35635"/>
                  </a:lnTo>
                  <a:lnTo>
                    <a:pt x="52767" y="35452"/>
                  </a:lnTo>
                  <a:lnTo>
                    <a:pt x="55144" y="35056"/>
                  </a:lnTo>
                  <a:lnTo>
                    <a:pt x="57522" y="34538"/>
                  </a:lnTo>
                  <a:lnTo>
                    <a:pt x="59839" y="33837"/>
                  </a:lnTo>
                  <a:lnTo>
                    <a:pt x="62095" y="32953"/>
                  </a:lnTo>
                  <a:lnTo>
                    <a:pt x="63222" y="32465"/>
                  </a:lnTo>
                  <a:lnTo>
                    <a:pt x="61546" y="28899"/>
                  </a:lnTo>
                  <a:lnTo>
                    <a:pt x="60570" y="29325"/>
                  </a:lnTo>
                  <a:lnTo>
                    <a:pt x="58528" y="30087"/>
                  </a:lnTo>
                  <a:lnTo>
                    <a:pt x="56486" y="30697"/>
                  </a:lnTo>
                  <a:lnTo>
                    <a:pt x="54382" y="31185"/>
                  </a:lnTo>
                  <a:lnTo>
                    <a:pt x="52279" y="31520"/>
                  </a:lnTo>
                  <a:lnTo>
                    <a:pt x="50145" y="31703"/>
                  </a:lnTo>
                  <a:lnTo>
                    <a:pt x="47981" y="31733"/>
                  </a:lnTo>
                  <a:lnTo>
                    <a:pt x="45847" y="31612"/>
                  </a:lnTo>
                  <a:lnTo>
                    <a:pt x="44750" y="31490"/>
                  </a:lnTo>
                  <a:lnTo>
                    <a:pt x="43622" y="31337"/>
                  </a:lnTo>
                  <a:lnTo>
                    <a:pt x="41427" y="30910"/>
                  </a:lnTo>
                  <a:lnTo>
                    <a:pt x="39232" y="30331"/>
                  </a:lnTo>
                  <a:lnTo>
                    <a:pt x="37098" y="29630"/>
                  </a:lnTo>
                  <a:lnTo>
                    <a:pt x="34995" y="28777"/>
                  </a:lnTo>
                  <a:lnTo>
                    <a:pt x="32983" y="27801"/>
                  </a:lnTo>
                  <a:lnTo>
                    <a:pt x="31002" y="26704"/>
                  </a:lnTo>
                  <a:lnTo>
                    <a:pt x="29112" y="25484"/>
                  </a:lnTo>
                  <a:lnTo>
                    <a:pt x="28197" y="24814"/>
                  </a:lnTo>
                  <a:lnTo>
                    <a:pt x="25759" y="22985"/>
                  </a:lnTo>
                  <a:lnTo>
                    <a:pt x="21064" y="18900"/>
                  </a:lnTo>
                  <a:lnTo>
                    <a:pt x="16553" y="14450"/>
                  </a:lnTo>
                  <a:lnTo>
                    <a:pt x="12133" y="9847"/>
                  </a:lnTo>
                  <a:lnTo>
                    <a:pt x="9999" y="7530"/>
                  </a:lnTo>
                  <a:lnTo>
                    <a:pt x="6371" y="3659"/>
                  </a:lnTo>
                  <a:lnTo>
                    <a:pt x="2805" y="1"/>
                  </a:lnTo>
                  <a:lnTo>
                    <a:pt x="0" y="2774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2810350" y="3576899"/>
              <a:ext cx="253789" cy="233054"/>
            </a:xfrm>
            <a:custGeom>
              <a:rect b="b" l="l" r="r" t="t"/>
              <a:pathLst>
                <a:path extrusionOk="0" h="8902" w="9694">
                  <a:moveTo>
                    <a:pt x="0" y="244"/>
                  </a:moveTo>
                  <a:lnTo>
                    <a:pt x="4390" y="8901"/>
                  </a:lnTo>
                  <a:lnTo>
                    <a:pt x="9694" y="0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2930045" y="2030299"/>
              <a:ext cx="246616" cy="257794"/>
            </a:xfrm>
            <a:custGeom>
              <a:rect b="b" l="l" r="r" t="t"/>
              <a:pathLst>
                <a:path extrusionOk="0" h="9847" w="9420">
                  <a:moveTo>
                    <a:pt x="9420" y="2317"/>
                  </a:moveTo>
                  <a:lnTo>
                    <a:pt x="1" y="0"/>
                  </a:lnTo>
                  <a:lnTo>
                    <a:pt x="3293" y="9846"/>
                  </a:lnTo>
                  <a:lnTo>
                    <a:pt x="9420" y="2317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4442358" y="2782053"/>
              <a:ext cx="249024" cy="246616"/>
            </a:xfrm>
            <a:custGeom>
              <a:rect b="b" l="l" r="r" t="t"/>
              <a:pathLst>
                <a:path extrusionOk="0" h="9420" w="9512">
                  <a:moveTo>
                    <a:pt x="9511" y="9419"/>
                  </a:moveTo>
                  <a:lnTo>
                    <a:pt x="7255" y="0"/>
                  </a:lnTo>
                  <a:lnTo>
                    <a:pt x="0" y="7408"/>
                  </a:lnTo>
                  <a:lnTo>
                    <a:pt x="9511" y="9419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6097509" y="3582475"/>
              <a:ext cx="253815" cy="229860"/>
            </a:xfrm>
            <a:custGeom>
              <a:rect b="b" l="l" r="r" t="t"/>
              <a:pathLst>
                <a:path extrusionOk="0" h="8780" w="9695">
                  <a:moveTo>
                    <a:pt x="9694" y="1"/>
                  </a:moveTo>
                  <a:lnTo>
                    <a:pt x="1" y="62"/>
                  </a:lnTo>
                  <a:lnTo>
                    <a:pt x="5579" y="8780"/>
                  </a:lnTo>
                  <a:lnTo>
                    <a:pt x="9694" y="1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5989779" y="2034279"/>
              <a:ext cx="247427" cy="256197"/>
            </a:xfrm>
            <a:custGeom>
              <a:rect b="b" l="l" r="r" t="t"/>
              <a:pathLst>
                <a:path extrusionOk="0" h="9786" w="9451">
                  <a:moveTo>
                    <a:pt x="0" y="2226"/>
                  </a:moveTo>
                  <a:lnTo>
                    <a:pt x="6066" y="9786"/>
                  </a:lnTo>
                  <a:lnTo>
                    <a:pt x="9450" y="1"/>
                  </a:lnTo>
                  <a:lnTo>
                    <a:pt x="0" y="2226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5"/>
          <p:cNvGrpSpPr/>
          <p:nvPr/>
        </p:nvGrpSpPr>
        <p:grpSpPr>
          <a:xfrm>
            <a:off x="3252395" y="2261998"/>
            <a:ext cx="517249" cy="518057"/>
            <a:chOff x="3252395" y="2261998"/>
            <a:chExt cx="517249" cy="518057"/>
          </a:xfrm>
        </p:grpSpPr>
        <p:sp>
          <p:nvSpPr>
            <p:cNvPr id="466" name="Google Shape;466;p35"/>
            <p:cNvSpPr/>
            <p:nvPr/>
          </p:nvSpPr>
          <p:spPr>
            <a:xfrm>
              <a:off x="3284685" y="2293397"/>
              <a:ext cx="454369" cy="454397"/>
            </a:xfrm>
            <a:custGeom>
              <a:rect b="b" l="l" r="r" t="t"/>
              <a:pathLst>
                <a:path extrusionOk="0" h="16310" w="16309">
                  <a:moveTo>
                    <a:pt x="8139" y="16309"/>
                  </a:moveTo>
                  <a:lnTo>
                    <a:pt x="8810" y="16309"/>
                  </a:lnTo>
                  <a:lnTo>
                    <a:pt x="10090" y="16096"/>
                  </a:lnTo>
                  <a:lnTo>
                    <a:pt x="11249" y="15730"/>
                  </a:lnTo>
                  <a:lnTo>
                    <a:pt x="12346" y="15181"/>
                  </a:lnTo>
                  <a:lnTo>
                    <a:pt x="13291" y="14511"/>
                  </a:lnTo>
                  <a:lnTo>
                    <a:pt x="14144" y="13718"/>
                  </a:lnTo>
                  <a:lnTo>
                    <a:pt x="14846" y="12804"/>
                  </a:lnTo>
                  <a:lnTo>
                    <a:pt x="15425" y="11798"/>
                  </a:lnTo>
                  <a:lnTo>
                    <a:pt x="15882" y="10761"/>
                  </a:lnTo>
                  <a:lnTo>
                    <a:pt x="16156" y="9634"/>
                  </a:lnTo>
                  <a:lnTo>
                    <a:pt x="16309" y="8475"/>
                  </a:lnTo>
                  <a:lnTo>
                    <a:pt x="16278" y="7317"/>
                  </a:lnTo>
                  <a:lnTo>
                    <a:pt x="16065" y="6158"/>
                  </a:lnTo>
                  <a:lnTo>
                    <a:pt x="15699" y="5031"/>
                  </a:lnTo>
                  <a:lnTo>
                    <a:pt x="15120" y="3933"/>
                  </a:lnTo>
                  <a:lnTo>
                    <a:pt x="14358" y="2897"/>
                  </a:lnTo>
                  <a:lnTo>
                    <a:pt x="13901" y="2409"/>
                  </a:lnTo>
                  <a:lnTo>
                    <a:pt x="13413" y="1952"/>
                  </a:lnTo>
                  <a:lnTo>
                    <a:pt x="12376" y="1190"/>
                  </a:lnTo>
                  <a:lnTo>
                    <a:pt x="11279" y="611"/>
                  </a:lnTo>
                  <a:lnTo>
                    <a:pt x="10151" y="245"/>
                  </a:lnTo>
                  <a:lnTo>
                    <a:pt x="8993" y="31"/>
                  </a:lnTo>
                  <a:lnTo>
                    <a:pt x="7834" y="1"/>
                  </a:lnTo>
                  <a:lnTo>
                    <a:pt x="6676" y="123"/>
                  </a:lnTo>
                  <a:lnTo>
                    <a:pt x="5548" y="428"/>
                  </a:lnTo>
                  <a:lnTo>
                    <a:pt x="4481" y="854"/>
                  </a:lnTo>
                  <a:lnTo>
                    <a:pt x="3506" y="1464"/>
                  </a:lnTo>
                  <a:lnTo>
                    <a:pt x="2591" y="2165"/>
                  </a:lnTo>
                  <a:lnTo>
                    <a:pt x="1799" y="3019"/>
                  </a:lnTo>
                  <a:lnTo>
                    <a:pt x="1128" y="3964"/>
                  </a:lnTo>
                  <a:lnTo>
                    <a:pt x="579" y="5031"/>
                  </a:lnTo>
                  <a:lnTo>
                    <a:pt x="214" y="6219"/>
                  </a:lnTo>
                  <a:lnTo>
                    <a:pt x="0" y="7500"/>
                  </a:lnTo>
                  <a:lnTo>
                    <a:pt x="0" y="8170"/>
                  </a:lnTo>
                  <a:lnTo>
                    <a:pt x="31" y="8993"/>
                  </a:lnTo>
                  <a:lnTo>
                    <a:pt x="336" y="10579"/>
                  </a:lnTo>
                  <a:lnTo>
                    <a:pt x="976" y="12042"/>
                  </a:lnTo>
                  <a:lnTo>
                    <a:pt x="1860" y="13352"/>
                  </a:lnTo>
                  <a:lnTo>
                    <a:pt x="2957" y="14450"/>
                  </a:lnTo>
                  <a:lnTo>
                    <a:pt x="4237" y="15334"/>
                  </a:lnTo>
                  <a:lnTo>
                    <a:pt x="5701" y="15974"/>
                  </a:lnTo>
                  <a:lnTo>
                    <a:pt x="7316" y="16279"/>
                  </a:lnTo>
                  <a:lnTo>
                    <a:pt x="8139" y="16309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3252395" y="2261998"/>
              <a:ext cx="517249" cy="518057"/>
            </a:xfrm>
            <a:custGeom>
              <a:rect b="b" l="l" r="r" t="t"/>
              <a:pathLst>
                <a:path extrusionOk="0" h="18595" w="18566">
                  <a:moveTo>
                    <a:pt x="9298" y="0"/>
                  </a:moveTo>
                  <a:lnTo>
                    <a:pt x="10121" y="30"/>
                  </a:lnTo>
                  <a:lnTo>
                    <a:pt x="11706" y="305"/>
                  </a:lnTo>
                  <a:lnTo>
                    <a:pt x="13200" y="854"/>
                  </a:lnTo>
                  <a:lnTo>
                    <a:pt x="14572" y="1616"/>
                  </a:lnTo>
                  <a:lnTo>
                    <a:pt x="15791" y="2622"/>
                  </a:lnTo>
                  <a:lnTo>
                    <a:pt x="16797" y="3810"/>
                  </a:lnTo>
                  <a:lnTo>
                    <a:pt x="17620" y="5182"/>
                  </a:lnTo>
                  <a:lnTo>
                    <a:pt x="18230" y="6676"/>
                  </a:lnTo>
                  <a:lnTo>
                    <a:pt x="18413" y="7468"/>
                  </a:lnTo>
                  <a:lnTo>
                    <a:pt x="18535" y="8291"/>
                  </a:lnTo>
                  <a:lnTo>
                    <a:pt x="18565" y="9907"/>
                  </a:lnTo>
                  <a:lnTo>
                    <a:pt x="18321" y="11492"/>
                  </a:lnTo>
                  <a:lnTo>
                    <a:pt x="17834" y="12955"/>
                  </a:lnTo>
                  <a:lnTo>
                    <a:pt x="17102" y="14358"/>
                  </a:lnTo>
                  <a:lnTo>
                    <a:pt x="16127" y="15607"/>
                  </a:lnTo>
                  <a:lnTo>
                    <a:pt x="14968" y="16674"/>
                  </a:lnTo>
                  <a:lnTo>
                    <a:pt x="13596" y="17528"/>
                  </a:lnTo>
                  <a:lnTo>
                    <a:pt x="12834" y="17863"/>
                  </a:lnTo>
                  <a:lnTo>
                    <a:pt x="12072" y="18168"/>
                  </a:lnTo>
                  <a:lnTo>
                    <a:pt x="10487" y="18503"/>
                  </a:lnTo>
                  <a:lnTo>
                    <a:pt x="8902" y="18595"/>
                  </a:lnTo>
                  <a:lnTo>
                    <a:pt x="7347" y="18381"/>
                  </a:lnTo>
                  <a:lnTo>
                    <a:pt x="5854" y="17924"/>
                  </a:lnTo>
                  <a:lnTo>
                    <a:pt x="4451" y="17223"/>
                  </a:lnTo>
                  <a:lnTo>
                    <a:pt x="3171" y="16278"/>
                  </a:lnTo>
                  <a:lnTo>
                    <a:pt x="2043" y="15120"/>
                  </a:lnTo>
                  <a:lnTo>
                    <a:pt x="1556" y="14449"/>
                  </a:lnTo>
                  <a:lnTo>
                    <a:pt x="1129" y="13748"/>
                  </a:lnTo>
                  <a:lnTo>
                    <a:pt x="489" y="12285"/>
                  </a:lnTo>
                  <a:lnTo>
                    <a:pt x="92" y="10730"/>
                  </a:lnTo>
                  <a:lnTo>
                    <a:pt x="1" y="9175"/>
                  </a:lnTo>
                  <a:lnTo>
                    <a:pt x="153" y="7590"/>
                  </a:lnTo>
                  <a:lnTo>
                    <a:pt x="550" y="6097"/>
                  </a:lnTo>
                  <a:lnTo>
                    <a:pt x="1220" y="4633"/>
                  </a:lnTo>
                  <a:lnTo>
                    <a:pt x="2165" y="3323"/>
                  </a:lnTo>
                  <a:lnTo>
                    <a:pt x="2714" y="2713"/>
                  </a:lnTo>
                  <a:lnTo>
                    <a:pt x="3385" y="2103"/>
                  </a:lnTo>
                  <a:lnTo>
                    <a:pt x="4909" y="1067"/>
                  </a:lnTo>
                  <a:lnTo>
                    <a:pt x="6585" y="396"/>
                  </a:lnTo>
                  <a:lnTo>
                    <a:pt x="8384" y="30"/>
                  </a:lnTo>
                  <a:close/>
                  <a:moveTo>
                    <a:pt x="14267" y="4329"/>
                  </a:moveTo>
                  <a:lnTo>
                    <a:pt x="13810" y="3902"/>
                  </a:lnTo>
                  <a:lnTo>
                    <a:pt x="12804" y="3201"/>
                  </a:lnTo>
                  <a:lnTo>
                    <a:pt x="11706" y="2713"/>
                  </a:lnTo>
                  <a:lnTo>
                    <a:pt x="10579" y="2408"/>
                  </a:lnTo>
                  <a:lnTo>
                    <a:pt x="9390" y="2286"/>
                  </a:lnTo>
                  <a:lnTo>
                    <a:pt x="8201" y="2378"/>
                  </a:lnTo>
                  <a:lnTo>
                    <a:pt x="7043" y="2652"/>
                  </a:lnTo>
                  <a:lnTo>
                    <a:pt x="5945" y="3140"/>
                  </a:lnTo>
                  <a:lnTo>
                    <a:pt x="5396" y="3475"/>
                  </a:lnTo>
                  <a:lnTo>
                    <a:pt x="4909" y="3841"/>
                  </a:lnTo>
                  <a:lnTo>
                    <a:pt x="4025" y="4664"/>
                  </a:lnTo>
                  <a:lnTo>
                    <a:pt x="3324" y="5639"/>
                  </a:lnTo>
                  <a:lnTo>
                    <a:pt x="2775" y="6706"/>
                  </a:lnTo>
                  <a:lnTo>
                    <a:pt x="2440" y="7834"/>
                  </a:lnTo>
                  <a:lnTo>
                    <a:pt x="2287" y="8993"/>
                  </a:lnTo>
                  <a:lnTo>
                    <a:pt x="2348" y="10212"/>
                  </a:lnTo>
                  <a:lnTo>
                    <a:pt x="2622" y="11401"/>
                  </a:lnTo>
                  <a:lnTo>
                    <a:pt x="2836" y="11980"/>
                  </a:lnTo>
                  <a:lnTo>
                    <a:pt x="3080" y="12529"/>
                  </a:lnTo>
                  <a:lnTo>
                    <a:pt x="3750" y="13565"/>
                  </a:lnTo>
                  <a:lnTo>
                    <a:pt x="4543" y="14449"/>
                  </a:lnTo>
                  <a:lnTo>
                    <a:pt x="5488" y="15181"/>
                  </a:lnTo>
                  <a:lnTo>
                    <a:pt x="6524" y="15729"/>
                  </a:lnTo>
                  <a:lnTo>
                    <a:pt x="7652" y="16095"/>
                  </a:lnTo>
                  <a:lnTo>
                    <a:pt x="8841" y="16278"/>
                  </a:lnTo>
                  <a:lnTo>
                    <a:pt x="10060" y="16278"/>
                  </a:lnTo>
                  <a:lnTo>
                    <a:pt x="10670" y="16156"/>
                  </a:lnTo>
                  <a:lnTo>
                    <a:pt x="11280" y="16034"/>
                  </a:lnTo>
                  <a:lnTo>
                    <a:pt x="12408" y="15577"/>
                  </a:lnTo>
                  <a:lnTo>
                    <a:pt x="13444" y="14967"/>
                  </a:lnTo>
                  <a:lnTo>
                    <a:pt x="14328" y="14175"/>
                  </a:lnTo>
                  <a:lnTo>
                    <a:pt x="15090" y="13260"/>
                  </a:lnTo>
                  <a:lnTo>
                    <a:pt x="15669" y="12224"/>
                  </a:lnTo>
                  <a:lnTo>
                    <a:pt x="16066" y="11126"/>
                  </a:lnTo>
                  <a:lnTo>
                    <a:pt x="16279" y="9907"/>
                  </a:lnTo>
                  <a:lnTo>
                    <a:pt x="16309" y="9297"/>
                  </a:lnTo>
                  <a:lnTo>
                    <a:pt x="16279" y="8596"/>
                  </a:lnTo>
                  <a:lnTo>
                    <a:pt x="16005" y="7255"/>
                  </a:lnTo>
                  <a:lnTo>
                    <a:pt x="15486" y="5975"/>
                  </a:lnTo>
                  <a:lnTo>
                    <a:pt x="14724" y="4847"/>
                  </a:lnTo>
                  <a:close/>
                </a:path>
              </a:pathLst>
            </a:custGeom>
            <a:solidFill>
              <a:srgbClr val="FFD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5"/>
          <p:cNvGrpSpPr/>
          <p:nvPr/>
        </p:nvGrpSpPr>
        <p:grpSpPr>
          <a:xfrm>
            <a:off x="3252395" y="3004251"/>
            <a:ext cx="518085" cy="518057"/>
            <a:chOff x="3252395" y="3004251"/>
            <a:chExt cx="518085" cy="518057"/>
          </a:xfrm>
        </p:grpSpPr>
        <p:sp>
          <p:nvSpPr>
            <p:cNvPr id="469" name="Google Shape;469;p35"/>
            <p:cNvSpPr/>
            <p:nvPr/>
          </p:nvSpPr>
          <p:spPr>
            <a:xfrm>
              <a:off x="3283822" y="3035678"/>
              <a:ext cx="455232" cy="454369"/>
            </a:xfrm>
            <a:custGeom>
              <a:rect b="b" l="l" r="r" t="t"/>
              <a:pathLst>
                <a:path extrusionOk="0" h="16309" w="16340">
                  <a:moveTo>
                    <a:pt x="15212" y="12254"/>
                  </a:moveTo>
                  <a:lnTo>
                    <a:pt x="14877" y="12834"/>
                  </a:lnTo>
                  <a:lnTo>
                    <a:pt x="14054" y="13839"/>
                  </a:lnTo>
                  <a:lnTo>
                    <a:pt x="13170" y="14663"/>
                  </a:lnTo>
                  <a:lnTo>
                    <a:pt x="12164" y="15333"/>
                  </a:lnTo>
                  <a:lnTo>
                    <a:pt x="11097" y="15821"/>
                  </a:lnTo>
                  <a:lnTo>
                    <a:pt x="9969" y="16126"/>
                  </a:lnTo>
                  <a:lnTo>
                    <a:pt x="8841" y="16309"/>
                  </a:lnTo>
                  <a:lnTo>
                    <a:pt x="7683" y="16309"/>
                  </a:lnTo>
                  <a:lnTo>
                    <a:pt x="6524" y="16156"/>
                  </a:lnTo>
                  <a:lnTo>
                    <a:pt x="5427" y="15851"/>
                  </a:lnTo>
                  <a:lnTo>
                    <a:pt x="4360" y="15394"/>
                  </a:lnTo>
                  <a:lnTo>
                    <a:pt x="3384" y="14784"/>
                  </a:lnTo>
                  <a:lnTo>
                    <a:pt x="2470" y="14053"/>
                  </a:lnTo>
                  <a:lnTo>
                    <a:pt x="1677" y="13138"/>
                  </a:lnTo>
                  <a:lnTo>
                    <a:pt x="1007" y="12102"/>
                  </a:lnTo>
                  <a:lnTo>
                    <a:pt x="489" y="10913"/>
                  </a:lnTo>
                  <a:lnTo>
                    <a:pt x="306" y="10273"/>
                  </a:lnTo>
                  <a:lnTo>
                    <a:pt x="153" y="9633"/>
                  </a:lnTo>
                  <a:lnTo>
                    <a:pt x="1" y="8352"/>
                  </a:lnTo>
                  <a:lnTo>
                    <a:pt x="62" y="7103"/>
                  </a:lnTo>
                  <a:lnTo>
                    <a:pt x="306" y="5944"/>
                  </a:lnTo>
                  <a:lnTo>
                    <a:pt x="702" y="4847"/>
                  </a:lnTo>
                  <a:lnTo>
                    <a:pt x="1251" y="3811"/>
                  </a:lnTo>
                  <a:lnTo>
                    <a:pt x="1952" y="2896"/>
                  </a:lnTo>
                  <a:lnTo>
                    <a:pt x="2744" y="2073"/>
                  </a:lnTo>
                  <a:lnTo>
                    <a:pt x="3659" y="1372"/>
                  </a:lnTo>
                  <a:lnTo>
                    <a:pt x="4665" y="793"/>
                  </a:lnTo>
                  <a:lnTo>
                    <a:pt x="5732" y="366"/>
                  </a:lnTo>
                  <a:lnTo>
                    <a:pt x="6890" y="92"/>
                  </a:lnTo>
                  <a:lnTo>
                    <a:pt x="8048" y="0"/>
                  </a:lnTo>
                  <a:lnTo>
                    <a:pt x="9237" y="61"/>
                  </a:lnTo>
                  <a:lnTo>
                    <a:pt x="10457" y="335"/>
                  </a:lnTo>
                  <a:lnTo>
                    <a:pt x="11645" y="793"/>
                  </a:lnTo>
                  <a:lnTo>
                    <a:pt x="12255" y="1128"/>
                  </a:lnTo>
                  <a:lnTo>
                    <a:pt x="12956" y="1555"/>
                  </a:lnTo>
                  <a:lnTo>
                    <a:pt x="14175" y="2622"/>
                  </a:lnTo>
                  <a:lnTo>
                    <a:pt x="15120" y="3902"/>
                  </a:lnTo>
                  <a:lnTo>
                    <a:pt x="15822" y="5304"/>
                  </a:lnTo>
                  <a:lnTo>
                    <a:pt x="16218" y="6828"/>
                  </a:lnTo>
                  <a:lnTo>
                    <a:pt x="16340" y="8383"/>
                  </a:lnTo>
                  <a:lnTo>
                    <a:pt x="16126" y="9968"/>
                  </a:lnTo>
                  <a:lnTo>
                    <a:pt x="15608" y="11492"/>
                  </a:lnTo>
                  <a:lnTo>
                    <a:pt x="15212" y="12254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06</a:t>
              </a:r>
              <a:endParaRPr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3252395" y="3004251"/>
              <a:ext cx="518085" cy="518057"/>
            </a:xfrm>
            <a:custGeom>
              <a:rect b="b" l="l" r="r" t="t"/>
              <a:pathLst>
                <a:path extrusionOk="0" h="18595" w="18596">
                  <a:moveTo>
                    <a:pt x="17498" y="13657"/>
                  </a:moveTo>
                  <a:lnTo>
                    <a:pt x="17498" y="13687"/>
                  </a:lnTo>
                  <a:lnTo>
                    <a:pt x="17346" y="13962"/>
                  </a:lnTo>
                  <a:lnTo>
                    <a:pt x="16858" y="14724"/>
                  </a:lnTo>
                  <a:lnTo>
                    <a:pt x="15669" y="16095"/>
                  </a:lnTo>
                  <a:lnTo>
                    <a:pt x="14237" y="17193"/>
                  </a:lnTo>
                  <a:lnTo>
                    <a:pt x="12682" y="17955"/>
                  </a:lnTo>
                  <a:lnTo>
                    <a:pt x="11005" y="18443"/>
                  </a:lnTo>
                  <a:lnTo>
                    <a:pt x="9268" y="18595"/>
                  </a:lnTo>
                  <a:lnTo>
                    <a:pt x="7500" y="18443"/>
                  </a:lnTo>
                  <a:lnTo>
                    <a:pt x="5762" y="17894"/>
                  </a:lnTo>
                  <a:lnTo>
                    <a:pt x="4939" y="17498"/>
                  </a:lnTo>
                  <a:lnTo>
                    <a:pt x="4756" y="17498"/>
                  </a:lnTo>
                  <a:lnTo>
                    <a:pt x="4512" y="17254"/>
                  </a:lnTo>
                  <a:lnTo>
                    <a:pt x="3720" y="16766"/>
                  </a:lnTo>
                  <a:lnTo>
                    <a:pt x="2409" y="15547"/>
                  </a:lnTo>
                  <a:lnTo>
                    <a:pt x="1373" y="14144"/>
                  </a:lnTo>
                  <a:lnTo>
                    <a:pt x="611" y="12590"/>
                  </a:lnTo>
                  <a:lnTo>
                    <a:pt x="153" y="10944"/>
                  </a:lnTo>
                  <a:lnTo>
                    <a:pt x="1" y="9206"/>
                  </a:lnTo>
                  <a:lnTo>
                    <a:pt x="184" y="7469"/>
                  </a:lnTo>
                  <a:lnTo>
                    <a:pt x="702" y="5762"/>
                  </a:lnTo>
                  <a:lnTo>
                    <a:pt x="1098" y="4939"/>
                  </a:lnTo>
                  <a:lnTo>
                    <a:pt x="1098" y="4939"/>
                  </a:lnTo>
                  <a:lnTo>
                    <a:pt x="1251" y="4664"/>
                  </a:lnTo>
                  <a:lnTo>
                    <a:pt x="1738" y="3872"/>
                  </a:lnTo>
                  <a:lnTo>
                    <a:pt x="2927" y="2530"/>
                  </a:lnTo>
                  <a:lnTo>
                    <a:pt x="4330" y="1433"/>
                  </a:lnTo>
                  <a:lnTo>
                    <a:pt x="5915" y="640"/>
                  </a:lnTo>
                  <a:lnTo>
                    <a:pt x="7591" y="183"/>
                  </a:lnTo>
                  <a:lnTo>
                    <a:pt x="9329" y="0"/>
                  </a:lnTo>
                  <a:lnTo>
                    <a:pt x="11097" y="183"/>
                  </a:lnTo>
                  <a:lnTo>
                    <a:pt x="12834" y="701"/>
                  </a:lnTo>
                  <a:lnTo>
                    <a:pt x="13657" y="1128"/>
                  </a:lnTo>
                  <a:lnTo>
                    <a:pt x="13688" y="1128"/>
                  </a:lnTo>
                  <a:lnTo>
                    <a:pt x="13932" y="1281"/>
                  </a:lnTo>
                  <a:lnTo>
                    <a:pt x="14724" y="1768"/>
                  </a:lnTo>
                  <a:lnTo>
                    <a:pt x="16096" y="2957"/>
                  </a:lnTo>
                  <a:lnTo>
                    <a:pt x="17163" y="4359"/>
                  </a:lnTo>
                  <a:lnTo>
                    <a:pt x="17956" y="5914"/>
                  </a:lnTo>
                  <a:lnTo>
                    <a:pt x="18443" y="7591"/>
                  </a:lnTo>
                  <a:lnTo>
                    <a:pt x="18596" y="9328"/>
                  </a:lnTo>
                  <a:lnTo>
                    <a:pt x="18443" y="11096"/>
                  </a:lnTo>
                  <a:lnTo>
                    <a:pt x="17895" y="12834"/>
                  </a:lnTo>
                  <a:lnTo>
                    <a:pt x="17498" y="13687"/>
                  </a:lnTo>
                  <a:close/>
                  <a:moveTo>
                    <a:pt x="11127" y="16065"/>
                  </a:moveTo>
                  <a:lnTo>
                    <a:pt x="11767" y="15882"/>
                  </a:lnTo>
                  <a:lnTo>
                    <a:pt x="12956" y="15303"/>
                  </a:lnTo>
                  <a:lnTo>
                    <a:pt x="14023" y="14510"/>
                  </a:lnTo>
                  <a:lnTo>
                    <a:pt x="14907" y="13504"/>
                  </a:lnTo>
                  <a:lnTo>
                    <a:pt x="15273" y="12956"/>
                  </a:lnTo>
                  <a:lnTo>
                    <a:pt x="15334" y="12864"/>
                  </a:lnTo>
                  <a:lnTo>
                    <a:pt x="15364" y="12773"/>
                  </a:lnTo>
                  <a:lnTo>
                    <a:pt x="15730" y="12163"/>
                  </a:lnTo>
                  <a:lnTo>
                    <a:pt x="16157" y="10822"/>
                  </a:lnTo>
                  <a:lnTo>
                    <a:pt x="16309" y="9480"/>
                  </a:lnTo>
                  <a:lnTo>
                    <a:pt x="16218" y="8139"/>
                  </a:lnTo>
                  <a:lnTo>
                    <a:pt x="15883" y="6828"/>
                  </a:lnTo>
                  <a:lnTo>
                    <a:pt x="15273" y="5609"/>
                  </a:lnTo>
                  <a:lnTo>
                    <a:pt x="14450" y="4542"/>
                  </a:lnTo>
                  <a:lnTo>
                    <a:pt x="13414" y="3597"/>
                  </a:lnTo>
                  <a:lnTo>
                    <a:pt x="12804" y="3231"/>
                  </a:lnTo>
                  <a:lnTo>
                    <a:pt x="12804" y="3231"/>
                  </a:lnTo>
                  <a:lnTo>
                    <a:pt x="12194" y="2896"/>
                  </a:lnTo>
                  <a:lnTo>
                    <a:pt x="10914" y="2469"/>
                  </a:lnTo>
                  <a:lnTo>
                    <a:pt x="9603" y="2286"/>
                  </a:lnTo>
                  <a:lnTo>
                    <a:pt x="8292" y="2347"/>
                  </a:lnTo>
                  <a:lnTo>
                    <a:pt x="7012" y="2683"/>
                  </a:lnTo>
                  <a:lnTo>
                    <a:pt x="5823" y="3201"/>
                  </a:lnTo>
                  <a:lnTo>
                    <a:pt x="4726" y="3994"/>
                  </a:lnTo>
                  <a:lnTo>
                    <a:pt x="3781" y="4969"/>
                  </a:lnTo>
                  <a:lnTo>
                    <a:pt x="3385" y="5548"/>
                  </a:lnTo>
                  <a:lnTo>
                    <a:pt x="3385" y="5701"/>
                  </a:lnTo>
                  <a:lnTo>
                    <a:pt x="3141" y="5944"/>
                  </a:lnTo>
                  <a:lnTo>
                    <a:pt x="2836" y="6554"/>
                  </a:lnTo>
                  <a:lnTo>
                    <a:pt x="2440" y="7834"/>
                  </a:lnTo>
                  <a:lnTo>
                    <a:pt x="2287" y="9145"/>
                  </a:lnTo>
                  <a:lnTo>
                    <a:pt x="2379" y="10456"/>
                  </a:lnTo>
                  <a:lnTo>
                    <a:pt x="2714" y="11736"/>
                  </a:lnTo>
                  <a:lnTo>
                    <a:pt x="3293" y="12895"/>
                  </a:lnTo>
                  <a:lnTo>
                    <a:pt x="4055" y="13962"/>
                  </a:lnTo>
                  <a:lnTo>
                    <a:pt x="5061" y="14906"/>
                  </a:lnTo>
                  <a:lnTo>
                    <a:pt x="5640" y="15272"/>
                  </a:lnTo>
                  <a:lnTo>
                    <a:pt x="5793" y="15364"/>
                  </a:lnTo>
                  <a:lnTo>
                    <a:pt x="6402" y="15699"/>
                  </a:lnTo>
                  <a:lnTo>
                    <a:pt x="7713" y="16126"/>
                  </a:lnTo>
                  <a:lnTo>
                    <a:pt x="9054" y="16309"/>
                  </a:lnTo>
                  <a:lnTo>
                    <a:pt x="10426" y="16217"/>
                  </a:lnTo>
                  <a:close/>
                </a:path>
              </a:pathLst>
            </a:custGeom>
            <a:solidFill>
              <a:srgbClr val="F69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5"/>
          <p:cNvGrpSpPr/>
          <p:nvPr/>
        </p:nvGrpSpPr>
        <p:grpSpPr>
          <a:xfrm>
            <a:off x="2663873" y="2643294"/>
            <a:ext cx="518057" cy="518085"/>
            <a:chOff x="2663873" y="2643294"/>
            <a:chExt cx="518057" cy="518085"/>
          </a:xfrm>
        </p:grpSpPr>
        <p:sp>
          <p:nvSpPr>
            <p:cNvPr id="472" name="Google Shape;472;p35"/>
            <p:cNvSpPr/>
            <p:nvPr/>
          </p:nvSpPr>
          <p:spPr>
            <a:xfrm>
              <a:off x="2694436" y="2675584"/>
              <a:ext cx="455232" cy="454369"/>
            </a:xfrm>
            <a:custGeom>
              <a:rect b="b" l="l" r="r" t="t"/>
              <a:pathLst>
                <a:path extrusionOk="0" h="16309" w="16340">
                  <a:moveTo>
                    <a:pt x="1128" y="12254"/>
                  </a:moveTo>
                  <a:lnTo>
                    <a:pt x="823" y="11645"/>
                  </a:lnTo>
                  <a:lnTo>
                    <a:pt x="336" y="10456"/>
                  </a:lnTo>
                  <a:lnTo>
                    <a:pt x="92" y="9237"/>
                  </a:lnTo>
                  <a:lnTo>
                    <a:pt x="0" y="8048"/>
                  </a:lnTo>
                  <a:lnTo>
                    <a:pt x="122" y="6859"/>
                  </a:lnTo>
                  <a:lnTo>
                    <a:pt x="397" y="5731"/>
                  </a:lnTo>
                  <a:lnTo>
                    <a:pt x="823" y="4664"/>
                  </a:lnTo>
                  <a:lnTo>
                    <a:pt x="1372" y="3658"/>
                  </a:lnTo>
                  <a:lnTo>
                    <a:pt x="2073" y="2744"/>
                  </a:lnTo>
                  <a:lnTo>
                    <a:pt x="2896" y="1951"/>
                  </a:lnTo>
                  <a:lnTo>
                    <a:pt x="3841" y="1250"/>
                  </a:lnTo>
                  <a:lnTo>
                    <a:pt x="4847" y="701"/>
                  </a:lnTo>
                  <a:lnTo>
                    <a:pt x="5945" y="305"/>
                  </a:lnTo>
                  <a:lnTo>
                    <a:pt x="7133" y="61"/>
                  </a:lnTo>
                  <a:lnTo>
                    <a:pt x="8353" y="0"/>
                  </a:lnTo>
                  <a:lnTo>
                    <a:pt x="9633" y="122"/>
                  </a:lnTo>
                  <a:lnTo>
                    <a:pt x="10304" y="275"/>
                  </a:lnTo>
                  <a:lnTo>
                    <a:pt x="10944" y="488"/>
                  </a:lnTo>
                  <a:lnTo>
                    <a:pt x="12133" y="1006"/>
                  </a:lnTo>
                  <a:lnTo>
                    <a:pt x="13169" y="1677"/>
                  </a:lnTo>
                  <a:lnTo>
                    <a:pt x="14053" y="2469"/>
                  </a:lnTo>
                  <a:lnTo>
                    <a:pt x="14815" y="3353"/>
                  </a:lnTo>
                  <a:lnTo>
                    <a:pt x="15425" y="4359"/>
                  </a:lnTo>
                  <a:lnTo>
                    <a:pt x="15882" y="5426"/>
                  </a:lnTo>
                  <a:lnTo>
                    <a:pt x="16187" y="6524"/>
                  </a:lnTo>
                  <a:lnTo>
                    <a:pt x="16339" y="7682"/>
                  </a:lnTo>
                  <a:lnTo>
                    <a:pt x="16339" y="8810"/>
                  </a:lnTo>
                  <a:lnTo>
                    <a:pt x="16157" y="9968"/>
                  </a:lnTo>
                  <a:lnTo>
                    <a:pt x="15821" y="11066"/>
                  </a:lnTo>
                  <a:lnTo>
                    <a:pt x="15333" y="12133"/>
                  </a:lnTo>
                  <a:lnTo>
                    <a:pt x="14693" y="13139"/>
                  </a:lnTo>
                  <a:lnTo>
                    <a:pt x="13840" y="14053"/>
                  </a:lnTo>
                  <a:lnTo>
                    <a:pt x="12834" y="14876"/>
                  </a:lnTo>
                  <a:lnTo>
                    <a:pt x="12285" y="15211"/>
                  </a:lnTo>
                  <a:lnTo>
                    <a:pt x="11523" y="15608"/>
                  </a:lnTo>
                  <a:lnTo>
                    <a:pt x="9999" y="16126"/>
                  </a:lnTo>
                  <a:lnTo>
                    <a:pt x="8414" y="16309"/>
                  </a:lnTo>
                  <a:lnTo>
                    <a:pt x="6859" y="16217"/>
                  </a:lnTo>
                  <a:lnTo>
                    <a:pt x="5335" y="15821"/>
                  </a:lnTo>
                  <a:lnTo>
                    <a:pt x="3933" y="15120"/>
                  </a:lnTo>
                  <a:lnTo>
                    <a:pt x="2652" y="14175"/>
                  </a:lnTo>
                  <a:lnTo>
                    <a:pt x="1586" y="12956"/>
                  </a:lnTo>
                  <a:lnTo>
                    <a:pt x="1128" y="12254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2663873" y="2643294"/>
              <a:ext cx="518057" cy="518085"/>
            </a:xfrm>
            <a:custGeom>
              <a:rect b="b" l="l" r="r" t="t"/>
              <a:pathLst>
                <a:path extrusionOk="0" h="18596" w="18595">
                  <a:moveTo>
                    <a:pt x="1250" y="13962"/>
                  </a:moveTo>
                  <a:lnTo>
                    <a:pt x="793" y="13109"/>
                  </a:lnTo>
                  <a:lnTo>
                    <a:pt x="213" y="11371"/>
                  </a:lnTo>
                  <a:lnTo>
                    <a:pt x="0" y="9573"/>
                  </a:lnTo>
                  <a:lnTo>
                    <a:pt x="122" y="7774"/>
                  </a:lnTo>
                  <a:lnTo>
                    <a:pt x="579" y="6067"/>
                  </a:lnTo>
                  <a:lnTo>
                    <a:pt x="1372" y="4451"/>
                  </a:lnTo>
                  <a:lnTo>
                    <a:pt x="2439" y="2988"/>
                  </a:lnTo>
                  <a:lnTo>
                    <a:pt x="3841" y="1769"/>
                  </a:lnTo>
                  <a:lnTo>
                    <a:pt x="4633" y="1281"/>
                  </a:lnTo>
                  <a:lnTo>
                    <a:pt x="4633" y="1281"/>
                  </a:lnTo>
                  <a:lnTo>
                    <a:pt x="5487" y="824"/>
                  </a:lnTo>
                  <a:lnTo>
                    <a:pt x="7255" y="245"/>
                  </a:lnTo>
                  <a:lnTo>
                    <a:pt x="9054" y="1"/>
                  </a:lnTo>
                  <a:lnTo>
                    <a:pt x="10822" y="123"/>
                  </a:lnTo>
                  <a:lnTo>
                    <a:pt x="12559" y="580"/>
                  </a:lnTo>
                  <a:lnTo>
                    <a:pt x="14144" y="1373"/>
                  </a:lnTo>
                  <a:lnTo>
                    <a:pt x="15607" y="2470"/>
                  </a:lnTo>
                  <a:lnTo>
                    <a:pt x="16827" y="3842"/>
                  </a:lnTo>
                  <a:lnTo>
                    <a:pt x="17345" y="4665"/>
                  </a:lnTo>
                  <a:lnTo>
                    <a:pt x="17345" y="4665"/>
                  </a:lnTo>
                  <a:lnTo>
                    <a:pt x="17497" y="4939"/>
                  </a:lnTo>
                  <a:lnTo>
                    <a:pt x="17497" y="4939"/>
                  </a:lnTo>
                  <a:lnTo>
                    <a:pt x="17894" y="5762"/>
                  </a:lnTo>
                  <a:lnTo>
                    <a:pt x="18412" y="7500"/>
                  </a:lnTo>
                  <a:lnTo>
                    <a:pt x="18595" y="9268"/>
                  </a:lnTo>
                  <a:lnTo>
                    <a:pt x="18442" y="11005"/>
                  </a:lnTo>
                  <a:lnTo>
                    <a:pt x="17955" y="12682"/>
                  </a:lnTo>
                  <a:lnTo>
                    <a:pt x="17162" y="14267"/>
                  </a:lnTo>
                  <a:lnTo>
                    <a:pt x="16095" y="15669"/>
                  </a:lnTo>
                  <a:lnTo>
                    <a:pt x="14723" y="16858"/>
                  </a:lnTo>
                  <a:lnTo>
                    <a:pt x="13931" y="17346"/>
                  </a:lnTo>
                  <a:lnTo>
                    <a:pt x="13657" y="17498"/>
                  </a:lnTo>
                  <a:lnTo>
                    <a:pt x="13657" y="17498"/>
                  </a:lnTo>
                  <a:lnTo>
                    <a:pt x="12833" y="17925"/>
                  </a:lnTo>
                  <a:lnTo>
                    <a:pt x="11096" y="18443"/>
                  </a:lnTo>
                  <a:lnTo>
                    <a:pt x="9328" y="18596"/>
                  </a:lnTo>
                  <a:lnTo>
                    <a:pt x="7590" y="18443"/>
                  </a:lnTo>
                  <a:lnTo>
                    <a:pt x="5914" y="17955"/>
                  </a:lnTo>
                  <a:lnTo>
                    <a:pt x="4359" y="17193"/>
                  </a:lnTo>
                  <a:lnTo>
                    <a:pt x="2957" y="16096"/>
                  </a:lnTo>
                  <a:lnTo>
                    <a:pt x="1738" y="14724"/>
                  </a:lnTo>
                  <a:lnTo>
                    <a:pt x="1250" y="13962"/>
                  </a:lnTo>
                  <a:close/>
                  <a:moveTo>
                    <a:pt x="2530" y="7469"/>
                  </a:moveTo>
                  <a:lnTo>
                    <a:pt x="2378" y="8170"/>
                  </a:lnTo>
                  <a:lnTo>
                    <a:pt x="2286" y="9542"/>
                  </a:lnTo>
                  <a:lnTo>
                    <a:pt x="2439" y="10883"/>
                  </a:lnTo>
                  <a:lnTo>
                    <a:pt x="2896" y="12194"/>
                  </a:lnTo>
                  <a:lnTo>
                    <a:pt x="3231" y="12804"/>
                  </a:lnTo>
                  <a:lnTo>
                    <a:pt x="3231" y="12804"/>
                  </a:lnTo>
                  <a:lnTo>
                    <a:pt x="3597" y="13413"/>
                  </a:lnTo>
                  <a:lnTo>
                    <a:pt x="4542" y="14480"/>
                  </a:lnTo>
                  <a:lnTo>
                    <a:pt x="5609" y="15303"/>
                  </a:lnTo>
                  <a:lnTo>
                    <a:pt x="6828" y="15883"/>
                  </a:lnTo>
                  <a:lnTo>
                    <a:pt x="8139" y="16218"/>
                  </a:lnTo>
                  <a:lnTo>
                    <a:pt x="9480" y="16340"/>
                  </a:lnTo>
                  <a:lnTo>
                    <a:pt x="10822" y="16157"/>
                  </a:lnTo>
                  <a:lnTo>
                    <a:pt x="12163" y="15730"/>
                  </a:lnTo>
                  <a:lnTo>
                    <a:pt x="12803" y="15395"/>
                  </a:lnTo>
                  <a:lnTo>
                    <a:pt x="12803" y="15395"/>
                  </a:lnTo>
                  <a:lnTo>
                    <a:pt x="13413" y="14999"/>
                  </a:lnTo>
                  <a:lnTo>
                    <a:pt x="14449" y="14084"/>
                  </a:lnTo>
                  <a:lnTo>
                    <a:pt x="15272" y="12987"/>
                  </a:lnTo>
                  <a:lnTo>
                    <a:pt x="15851" y="11767"/>
                  </a:lnTo>
                  <a:lnTo>
                    <a:pt x="16217" y="10457"/>
                  </a:lnTo>
                  <a:lnTo>
                    <a:pt x="16309" y="9115"/>
                  </a:lnTo>
                  <a:lnTo>
                    <a:pt x="16156" y="7774"/>
                  </a:lnTo>
                  <a:lnTo>
                    <a:pt x="15699" y="6433"/>
                  </a:lnTo>
                  <a:lnTo>
                    <a:pt x="15364" y="5823"/>
                  </a:lnTo>
                  <a:lnTo>
                    <a:pt x="15272" y="5640"/>
                  </a:lnTo>
                  <a:lnTo>
                    <a:pt x="14876" y="5061"/>
                  </a:lnTo>
                  <a:lnTo>
                    <a:pt x="13931" y="4055"/>
                  </a:lnTo>
                  <a:lnTo>
                    <a:pt x="12864" y="3263"/>
                  </a:lnTo>
                  <a:lnTo>
                    <a:pt x="11645" y="2714"/>
                  </a:lnTo>
                  <a:lnTo>
                    <a:pt x="10364" y="2379"/>
                  </a:lnTo>
                  <a:lnTo>
                    <a:pt x="9054" y="2287"/>
                  </a:lnTo>
                  <a:lnTo>
                    <a:pt x="7712" y="2470"/>
                  </a:lnTo>
                  <a:lnTo>
                    <a:pt x="6401" y="2897"/>
                  </a:lnTo>
                  <a:lnTo>
                    <a:pt x="5792" y="3232"/>
                  </a:lnTo>
                  <a:lnTo>
                    <a:pt x="5792" y="3232"/>
                  </a:lnTo>
                  <a:lnTo>
                    <a:pt x="5182" y="3598"/>
                  </a:lnTo>
                  <a:lnTo>
                    <a:pt x="4176" y="4512"/>
                  </a:lnTo>
                  <a:lnTo>
                    <a:pt x="3323" y="5610"/>
                  </a:lnTo>
                  <a:lnTo>
                    <a:pt x="2713" y="6829"/>
                  </a:lnTo>
                  <a:lnTo>
                    <a:pt x="2530" y="7500"/>
                  </a:ln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5"/>
          <p:cNvGrpSpPr/>
          <p:nvPr/>
        </p:nvGrpSpPr>
        <p:grpSpPr>
          <a:xfrm>
            <a:off x="5354151" y="2251985"/>
            <a:ext cx="486843" cy="486817"/>
            <a:chOff x="5354151" y="2251985"/>
            <a:chExt cx="486843" cy="486817"/>
          </a:xfrm>
        </p:grpSpPr>
        <p:sp>
          <p:nvSpPr>
            <p:cNvPr id="475" name="Google Shape;475;p35"/>
            <p:cNvSpPr/>
            <p:nvPr/>
          </p:nvSpPr>
          <p:spPr>
            <a:xfrm>
              <a:off x="5354151" y="2268195"/>
              <a:ext cx="454369" cy="454397"/>
            </a:xfrm>
            <a:custGeom>
              <a:rect b="b" l="l" r="r" t="t"/>
              <a:pathLst>
                <a:path extrusionOk="0" h="16310" w="16309">
                  <a:moveTo>
                    <a:pt x="8170" y="16309"/>
                  </a:moveTo>
                  <a:lnTo>
                    <a:pt x="8840" y="16309"/>
                  </a:lnTo>
                  <a:lnTo>
                    <a:pt x="10090" y="16096"/>
                  </a:lnTo>
                  <a:lnTo>
                    <a:pt x="11279" y="15730"/>
                  </a:lnTo>
                  <a:lnTo>
                    <a:pt x="12346" y="15181"/>
                  </a:lnTo>
                  <a:lnTo>
                    <a:pt x="13321" y="14511"/>
                  </a:lnTo>
                  <a:lnTo>
                    <a:pt x="14144" y="13718"/>
                  </a:lnTo>
                  <a:lnTo>
                    <a:pt x="14876" y="12804"/>
                  </a:lnTo>
                  <a:lnTo>
                    <a:pt x="15455" y="11798"/>
                  </a:lnTo>
                  <a:lnTo>
                    <a:pt x="15882" y="10761"/>
                  </a:lnTo>
                  <a:lnTo>
                    <a:pt x="16187" y="9634"/>
                  </a:lnTo>
                  <a:lnTo>
                    <a:pt x="16309" y="8475"/>
                  </a:lnTo>
                  <a:lnTo>
                    <a:pt x="16278" y="7317"/>
                  </a:lnTo>
                  <a:lnTo>
                    <a:pt x="16095" y="6158"/>
                  </a:lnTo>
                  <a:lnTo>
                    <a:pt x="15699" y="5031"/>
                  </a:lnTo>
                  <a:lnTo>
                    <a:pt x="15150" y="3933"/>
                  </a:lnTo>
                  <a:lnTo>
                    <a:pt x="14388" y="2897"/>
                  </a:lnTo>
                  <a:lnTo>
                    <a:pt x="13931" y="2409"/>
                  </a:lnTo>
                  <a:lnTo>
                    <a:pt x="13443" y="1952"/>
                  </a:lnTo>
                  <a:lnTo>
                    <a:pt x="12376" y="1190"/>
                  </a:lnTo>
                  <a:lnTo>
                    <a:pt x="11279" y="611"/>
                  </a:lnTo>
                  <a:lnTo>
                    <a:pt x="10151" y="245"/>
                  </a:lnTo>
                  <a:lnTo>
                    <a:pt x="8993" y="31"/>
                  </a:lnTo>
                  <a:lnTo>
                    <a:pt x="7834" y="1"/>
                  </a:lnTo>
                  <a:lnTo>
                    <a:pt x="6676" y="123"/>
                  </a:lnTo>
                  <a:lnTo>
                    <a:pt x="5579" y="428"/>
                  </a:lnTo>
                  <a:lnTo>
                    <a:pt x="4512" y="854"/>
                  </a:lnTo>
                  <a:lnTo>
                    <a:pt x="3506" y="1464"/>
                  </a:lnTo>
                  <a:lnTo>
                    <a:pt x="2622" y="2165"/>
                  </a:lnTo>
                  <a:lnTo>
                    <a:pt x="1799" y="3019"/>
                  </a:lnTo>
                  <a:lnTo>
                    <a:pt x="1128" y="3964"/>
                  </a:lnTo>
                  <a:lnTo>
                    <a:pt x="579" y="5031"/>
                  </a:lnTo>
                  <a:lnTo>
                    <a:pt x="214" y="6219"/>
                  </a:lnTo>
                  <a:lnTo>
                    <a:pt x="31" y="7500"/>
                  </a:lnTo>
                  <a:lnTo>
                    <a:pt x="0" y="8170"/>
                  </a:lnTo>
                  <a:lnTo>
                    <a:pt x="31" y="8993"/>
                  </a:lnTo>
                  <a:lnTo>
                    <a:pt x="366" y="10579"/>
                  </a:lnTo>
                  <a:lnTo>
                    <a:pt x="976" y="12042"/>
                  </a:lnTo>
                  <a:lnTo>
                    <a:pt x="1860" y="13352"/>
                  </a:lnTo>
                  <a:lnTo>
                    <a:pt x="2957" y="14450"/>
                  </a:lnTo>
                  <a:lnTo>
                    <a:pt x="4268" y="15334"/>
                  </a:lnTo>
                  <a:lnTo>
                    <a:pt x="5731" y="15974"/>
                  </a:lnTo>
                  <a:lnTo>
                    <a:pt x="7316" y="16279"/>
                  </a:lnTo>
                  <a:lnTo>
                    <a:pt x="8170" y="16309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05</a:t>
              </a:r>
              <a:endParaRPr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5354151" y="2251985"/>
              <a:ext cx="486843" cy="486817"/>
            </a:xfrm>
            <a:custGeom>
              <a:rect b="b" l="l" r="r" t="t"/>
              <a:pathLst>
                <a:path extrusionOk="0" h="18595" w="18596">
                  <a:moveTo>
                    <a:pt x="9329" y="0"/>
                  </a:moveTo>
                  <a:lnTo>
                    <a:pt x="10152" y="30"/>
                  </a:lnTo>
                  <a:lnTo>
                    <a:pt x="11737" y="305"/>
                  </a:lnTo>
                  <a:lnTo>
                    <a:pt x="13231" y="854"/>
                  </a:lnTo>
                  <a:lnTo>
                    <a:pt x="14602" y="1616"/>
                  </a:lnTo>
                  <a:lnTo>
                    <a:pt x="15791" y="2622"/>
                  </a:lnTo>
                  <a:lnTo>
                    <a:pt x="16828" y="3810"/>
                  </a:lnTo>
                  <a:lnTo>
                    <a:pt x="17651" y="5182"/>
                  </a:lnTo>
                  <a:lnTo>
                    <a:pt x="18230" y="6676"/>
                  </a:lnTo>
                  <a:lnTo>
                    <a:pt x="18443" y="7468"/>
                  </a:lnTo>
                  <a:lnTo>
                    <a:pt x="18565" y="8291"/>
                  </a:lnTo>
                  <a:lnTo>
                    <a:pt x="18596" y="9907"/>
                  </a:lnTo>
                  <a:lnTo>
                    <a:pt x="18352" y="11492"/>
                  </a:lnTo>
                  <a:lnTo>
                    <a:pt x="17864" y="12986"/>
                  </a:lnTo>
                  <a:lnTo>
                    <a:pt x="17132" y="14358"/>
                  </a:lnTo>
                  <a:lnTo>
                    <a:pt x="16157" y="15607"/>
                  </a:lnTo>
                  <a:lnTo>
                    <a:pt x="14999" y="16674"/>
                  </a:lnTo>
                  <a:lnTo>
                    <a:pt x="13627" y="17528"/>
                  </a:lnTo>
                  <a:lnTo>
                    <a:pt x="12865" y="17863"/>
                  </a:lnTo>
                  <a:lnTo>
                    <a:pt x="12103" y="18168"/>
                  </a:lnTo>
                  <a:lnTo>
                    <a:pt x="10518" y="18534"/>
                  </a:lnTo>
                  <a:lnTo>
                    <a:pt x="8932" y="18595"/>
                  </a:lnTo>
                  <a:lnTo>
                    <a:pt x="7378" y="18381"/>
                  </a:lnTo>
                  <a:lnTo>
                    <a:pt x="5884" y="17924"/>
                  </a:lnTo>
                  <a:lnTo>
                    <a:pt x="4451" y="17223"/>
                  </a:lnTo>
                  <a:lnTo>
                    <a:pt x="3171" y="16308"/>
                  </a:lnTo>
                  <a:lnTo>
                    <a:pt x="2074" y="15120"/>
                  </a:lnTo>
                  <a:lnTo>
                    <a:pt x="1586" y="14449"/>
                  </a:lnTo>
                  <a:lnTo>
                    <a:pt x="1159" y="13748"/>
                  </a:lnTo>
                  <a:lnTo>
                    <a:pt x="489" y="12285"/>
                  </a:lnTo>
                  <a:lnTo>
                    <a:pt x="123" y="10730"/>
                  </a:lnTo>
                  <a:lnTo>
                    <a:pt x="1" y="9175"/>
                  </a:lnTo>
                  <a:lnTo>
                    <a:pt x="153" y="7590"/>
                  </a:lnTo>
                  <a:lnTo>
                    <a:pt x="580" y="6097"/>
                  </a:lnTo>
                  <a:lnTo>
                    <a:pt x="1251" y="4633"/>
                  </a:lnTo>
                  <a:lnTo>
                    <a:pt x="2165" y="3323"/>
                  </a:lnTo>
                  <a:lnTo>
                    <a:pt x="2744" y="2713"/>
                  </a:lnTo>
                  <a:lnTo>
                    <a:pt x="3415" y="2103"/>
                  </a:lnTo>
                  <a:lnTo>
                    <a:pt x="4939" y="1067"/>
                  </a:lnTo>
                  <a:lnTo>
                    <a:pt x="6616" y="396"/>
                  </a:lnTo>
                  <a:lnTo>
                    <a:pt x="8384" y="30"/>
                  </a:lnTo>
                  <a:close/>
                  <a:moveTo>
                    <a:pt x="14267" y="4329"/>
                  </a:moveTo>
                  <a:lnTo>
                    <a:pt x="13810" y="3902"/>
                  </a:lnTo>
                  <a:lnTo>
                    <a:pt x="12804" y="3231"/>
                  </a:lnTo>
                  <a:lnTo>
                    <a:pt x="11737" y="2713"/>
                  </a:lnTo>
                  <a:lnTo>
                    <a:pt x="10579" y="2408"/>
                  </a:lnTo>
                  <a:lnTo>
                    <a:pt x="9420" y="2286"/>
                  </a:lnTo>
                  <a:lnTo>
                    <a:pt x="8231" y="2378"/>
                  </a:lnTo>
                  <a:lnTo>
                    <a:pt x="7073" y="2652"/>
                  </a:lnTo>
                  <a:lnTo>
                    <a:pt x="5945" y="3140"/>
                  </a:lnTo>
                  <a:lnTo>
                    <a:pt x="5427" y="3475"/>
                  </a:lnTo>
                  <a:lnTo>
                    <a:pt x="4909" y="3841"/>
                  </a:lnTo>
                  <a:lnTo>
                    <a:pt x="4055" y="4694"/>
                  </a:lnTo>
                  <a:lnTo>
                    <a:pt x="3324" y="5639"/>
                  </a:lnTo>
                  <a:lnTo>
                    <a:pt x="2805" y="6706"/>
                  </a:lnTo>
                  <a:lnTo>
                    <a:pt x="2470" y="7834"/>
                  </a:lnTo>
                  <a:lnTo>
                    <a:pt x="2318" y="9023"/>
                  </a:lnTo>
                  <a:lnTo>
                    <a:pt x="2379" y="10212"/>
                  </a:lnTo>
                  <a:lnTo>
                    <a:pt x="2622" y="11401"/>
                  </a:lnTo>
                  <a:lnTo>
                    <a:pt x="2866" y="11980"/>
                  </a:lnTo>
                  <a:lnTo>
                    <a:pt x="3110" y="12529"/>
                  </a:lnTo>
                  <a:lnTo>
                    <a:pt x="3781" y="13565"/>
                  </a:lnTo>
                  <a:lnTo>
                    <a:pt x="4573" y="14449"/>
                  </a:lnTo>
                  <a:lnTo>
                    <a:pt x="5518" y="15181"/>
                  </a:lnTo>
                  <a:lnTo>
                    <a:pt x="6555" y="15729"/>
                  </a:lnTo>
                  <a:lnTo>
                    <a:pt x="7683" y="16095"/>
                  </a:lnTo>
                  <a:lnTo>
                    <a:pt x="8871" y="16278"/>
                  </a:lnTo>
                  <a:lnTo>
                    <a:pt x="10060" y="16248"/>
                  </a:lnTo>
                  <a:lnTo>
                    <a:pt x="10700" y="16156"/>
                  </a:lnTo>
                  <a:lnTo>
                    <a:pt x="11280" y="16004"/>
                  </a:lnTo>
                  <a:lnTo>
                    <a:pt x="12438" y="15577"/>
                  </a:lnTo>
                  <a:lnTo>
                    <a:pt x="13444" y="14967"/>
                  </a:lnTo>
                  <a:lnTo>
                    <a:pt x="14358" y="14175"/>
                  </a:lnTo>
                  <a:lnTo>
                    <a:pt x="15090" y="13260"/>
                  </a:lnTo>
                  <a:lnTo>
                    <a:pt x="15669" y="12224"/>
                  </a:lnTo>
                  <a:lnTo>
                    <a:pt x="16096" y="11126"/>
                  </a:lnTo>
                  <a:lnTo>
                    <a:pt x="16309" y="9907"/>
                  </a:lnTo>
                  <a:lnTo>
                    <a:pt x="16309" y="9297"/>
                  </a:lnTo>
                  <a:lnTo>
                    <a:pt x="16309" y="8596"/>
                  </a:lnTo>
                  <a:lnTo>
                    <a:pt x="16035" y="7255"/>
                  </a:lnTo>
                  <a:lnTo>
                    <a:pt x="15517" y="5975"/>
                  </a:lnTo>
                  <a:lnTo>
                    <a:pt x="14755" y="4847"/>
                  </a:lnTo>
                  <a:close/>
                </a:path>
              </a:pathLst>
            </a:custGeom>
            <a:solidFill>
              <a:srgbClr val="F69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5"/>
          <p:cNvGrpSpPr/>
          <p:nvPr/>
        </p:nvGrpSpPr>
        <p:grpSpPr>
          <a:xfrm>
            <a:off x="5354151" y="3000951"/>
            <a:ext cx="517221" cy="518057"/>
            <a:chOff x="5354151" y="3000951"/>
            <a:chExt cx="517221" cy="518057"/>
          </a:xfrm>
        </p:grpSpPr>
        <p:sp>
          <p:nvSpPr>
            <p:cNvPr id="478" name="Google Shape;478;p35"/>
            <p:cNvSpPr/>
            <p:nvPr/>
          </p:nvSpPr>
          <p:spPr>
            <a:xfrm>
              <a:off x="5354151" y="3032378"/>
              <a:ext cx="455232" cy="454369"/>
            </a:xfrm>
            <a:custGeom>
              <a:rect b="b" l="l" r="r" t="t"/>
              <a:pathLst>
                <a:path extrusionOk="0" h="16309" w="16340">
                  <a:moveTo>
                    <a:pt x="15242" y="12254"/>
                  </a:moveTo>
                  <a:lnTo>
                    <a:pt x="14877" y="12834"/>
                  </a:lnTo>
                  <a:lnTo>
                    <a:pt x="14084" y="13839"/>
                  </a:lnTo>
                  <a:lnTo>
                    <a:pt x="13170" y="14663"/>
                  </a:lnTo>
                  <a:lnTo>
                    <a:pt x="12164" y="15333"/>
                  </a:lnTo>
                  <a:lnTo>
                    <a:pt x="11097" y="15821"/>
                  </a:lnTo>
                  <a:lnTo>
                    <a:pt x="9999" y="16126"/>
                  </a:lnTo>
                  <a:lnTo>
                    <a:pt x="8841" y="16309"/>
                  </a:lnTo>
                  <a:lnTo>
                    <a:pt x="7683" y="16309"/>
                  </a:lnTo>
                  <a:lnTo>
                    <a:pt x="6555" y="16156"/>
                  </a:lnTo>
                  <a:lnTo>
                    <a:pt x="5427" y="15851"/>
                  </a:lnTo>
                  <a:lnTo>
                    <a:pt x="4390" y="15394"/>
                  </a:lnTo>
                  <a:lnTo>
                    <a:pt x="3384" y="14784"/>
                  </a:lnTo>
                  <a:lnTo>
                    <a:pt x="2470" y="14053"/>
                  </a:lnTo>
                  <a:lnTo>
                    <a:pt x="1677" y="13138"/>
                  </a:lnTo>
                  <a:lnTo>
                    <a:pt x="1007" y="12102"/>
                  </a:lnTo>
                  <a:lnTo>
                    <a:pt x="488" y="10913"/>
                  </a:lnTo>
                  <a:lnTo>
                    <a:pt x="306" y="10273"/>
                  </a:lnTo>
                  <a:lnTo>
                    <a:pt x="153" y="9633"/>
                  </a:lnTo>
                  <a:lnTo>
                    <a:pt x="1" y="8352"/>
                  </a:lnTo>
                  <a:lnTo>
                    <a:pt x="62" y="7103"/>
                  </a:lnTo>
                  <a:lnTo>
                    <a:pt x="306" y="5944"/>
                  </a:lnTo>
                  <a:lnTo>
                    <a:pt x="702" y="4847"/>
                  </a:lnTo>
                  <a:lnTo>
                    <a:pt x="1281" y="3811"/>
                  </a:lnTo>
                  <a:lnTo>
                    <a:pt x="1952" y="2896"/>
                  </a:lnTo>
                  <a:lnTo>
                    <a:pt x="2775" y="2073"/>
                  </a:lnTo>
                  <a:lnTo>
                    <a:pt x="3689" y="1372"/>
                  </a:lnTo>
                  <a:lnTo>
                    <a:pt x="4695" y="793"/>
                  </a:lnTo>
                  <a:lnTo>
                    <a:pt x="5762" y="366"/>
                  </a:lnTo>
                  <a:lnTo>
                    <a:pt x="6890" y="92"/>
                  </a:lnTo>
                  <a:lnTo>
                    <a:pt x="8048" y="0"/>
                  </a:lnTo>
                  <a:lnTo>
                    <a:pt x="9268" y="61"/>
                  </a:lnTo>
                  <a:lnTo>
                    <a:pt x="10457" y="335"/>
                  </a:lnTo>
                  <a:lnTo>
                    <a:pt x="11676" y="793"/>
                  </a:lnTo>
                  <a:lnTo>
                    <a:pt x="12255" y="1128"/>
                  </a:lnTo>
                  <a:lnTo>
                    <a:pt x="12956" y="1555"/>
                  </a:lnTo>
                  <a:lnTo>
                    <a:pt x="14175" y="2622"/>
                  </a:lnTo>
                  <a:lnTo>
                    <a:pt x="15151" y="3902"/>
                  </a:lnTo>
                  <a:lnTo>
                    <a:pt x="15822" y="5304"/>
                  </a:lnTo>
                  <a:lnTo>
                    <a:pt x="16248" y="6828"/>
                  </a:lnTo>
                  <a:lnTo>
                    <a:pt x="16340" y="8383"/>
                  </a:lnTo>
                  <a:lnTo>
                    <a:pt x="16157" y="9968"/>
                  </a:lnTo>
                  <a:lnTo>
                    <a:pt x="15639" y="11492"/>
                  </a:lnTo>
                  <a:lnTo>
                    <a:pt x="15242" y="12254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0" lIns="4570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5354151" y="3000951"/>
              <a:ext cx="517221" cy="518057"/>
            </a:xfrm>
            <a:custGeom>
              <a:rect b="b" l="l" r="r" t="t"/>
              <a:pathLst>
                <a:path extrusionOk="0" h="18595" w="18565">
                  <a:moveTo>
                    <a:pt x="17498" y="13657"/>
                  </a:moveTo>
                  <a:lnTo>
                    <a:pt x="17498" y="13687"/>
                  </a:lnTo>
                  <a:lnTo>
                    <a:pt x="17315" y="13962"/>
                  </a:lnTo>
                  <a:lnTo>
                    <a:pt x="16827" y="14724"/>
                  </a:lnTo>
                  <a:lnTo>
                    <a:pt x="15638" y="16095"/>
                  </a:lnTo>
                  <a:lnTo>
                    <a:pt x="14236" y="17193"/>
                  </a:lnTo>
                  <a:lnTo>
                    <a:pt x="12681" y="17955"/>
                  </a:lnTo>
                  <a:lnTo>
                    <a:pt x="11005" y="18443"/>
                  </a:lnTo>
                  <a:lnTo>
                    <a:pt x="9237" y="18595"/>
                  </a:lnTo>
                  <a:lnTo>
                    <a:pt x="7499" y="18443"/>
                  </a:lnTo>
                  <a:lnTo>
                    <a:pt x="5762" y="17894"/>
                  </a:lnTo>
                  <a:lnTo>
                    <a:pt x="4908" y="17498"/>
                  </a:lnTo>
                  <a:lnTo>
                    <a:pt x="4908" y="17498"/>
                  </a:lnTo>
                  <a:lnTo>
                    <a:pt x="4664" y="17345"/>
                  </a:lnTo>
                  <a:lnTo>
                    <a:pt x="3841" y="16827"/>
                  </a:lnTo>
                  <a:lnTo>
                    <a:pt x="2439" y="15608"/>
                  </a:lnTo>
                  <a:lnTo>
                    <a:pt x="1372" y="14175"/>
                  </a:lnTo>
                  <a:lnTo>
                    <a:pt x="580" y="12559"/>
                  </a:lnTo>
                  <a:lnTo>
                    <a:pt x="122" y="10822"/>
                  </a:lnTo>
                  <a:lnTo>
                    <a:pt x="0" y="9054"/>
                  </a:lnTo>
                  <a:lnTo>
                    <a:pt x="214" y="7255"/>
                  </a:lnTo>
                  <a:lnTo>
                    <a:pt x="793" y="5487"/>
                  </a:lnTo>
                  <a:lnTo>
                    <a:pt x="1250" y="4664"/>
                  </a:lnTo>
                  <a:lnTo>
                    <a:pt x="1250" y="4664"/>
                  </a:lnTo>
                  <a:lnTo>
                    <a:pt x="1768" y="3841"/>
                  </a:lnTo>
                  <a:lnTo>
                    <a:pt x="2988" y="2469"/>
                  </a:lnTo>
                  <a:lnTo>
                    <a:pt x="4420" y="1372"/>
                  </a:lnTo>
                  <a:lnTo>
                    <a:pt x="6036" y="579"/>
                  </a:lnTo>
                  <a:lnTo>
                    <a:pt x="7743" y="122"/>
                  </a:lnTo>
                  <a:lnTo>
                    <a:pt x="9542" y="0"/>
                  </a:lnTo>
                  <a:lnTo>
                    <a:pt x="11340" y="214"/>
                  </a:lnTo>
                  <a:lnTo>
                    <a:pt x="13078" y="793"/>
                  </a:lnTo>
                  <a:lnTo>
                    <a:pt x="13931" y="1250"/>
                  </a:lnTo>
                  <a:lnTo>
                    <a:pt x="13931" y="1250"/>
                  </a:lnTo>
                  <a:lnTo>
                    <a:pt x="13931" y="1250"/>
                  </a:lnTo>
                  <a:lnTo>
                    <a:pt x="14724" y="1738"/>
                  </a:lnTo>
                  <a:lnTo>
                    <a:pt x="16065" y="2927"/>
                  </a:lnTo>
                  <a:lnTo>
                    <a:pt x="17162" y="4329"/>
                  </a:lnTo>
                  <a:lnTo>
                    <a:pt x="17925" y="5914"/>
                  </a:lnTo>
                  <a:lnTo>
                    <a:pt x="18412" y="7591"/>
                  </a:lnTo>
                  <a:lnTo>
                    <a:pt x="18565" y="9328"/>
                  </a:lnTo>
                  <a:lnTo>
                    <a:pt x="18412" y="11066"/>
                  </a:lnTo>
                  <a:lnTo>
                    <a:pt x="17894" y="12803"/>
                  </a:lnTo>
                  <a:lnTo>
                    <a:pt x="17467" y="13657"/>
                  </a:lnTo>
                  <a:close/>
                  <a:moveTo>
                    <a:pt x="11096" y="16065"/>
                  </a:moveTo>
                  <a:lnTo>
                    <a:pt x="11736" y="15882"/>
                  </a:lnTo>
                  <a:lnTo>
                    <a:pt x="12925" y="15303"/>
                  </a:lnTo>
                  <a:lnTo>
                    <a:pt x="13992" y="14510"/>
                  </a:lnTo>
                  <a:lnTo>
                    <a:pt x="14907" y="13504"/>
                  </a:lnTo>
                  <a:lnTo>
                    <a:pt x="15272" y="12956"/>
                  </a:lnTo>
                  <a:lnTo>
                    <a:pt x="15303" y="12864"/>
                  </a:lnTo>
                  <a:lnTo>
                    <a:pt x="15364" y="12773"/>
                  </a:lnTo>
                  <a:lnTo>
                    <a:pt x="15699" y="12163"/>
                  </a:lnTo>
                  <a:lnTo>
                    <a:pt x="16126" y="10822"/>
                  </a:lnTo>
                  <a:lnTo>
                    <a:pt x="16309" y="9480"/>
                  </a:lnTo>
                  <a:lnTo>
                    <a:pt x="16217" y="8139"/>
                  </a:lnTo>
                  <a:lnTo>
                    <a:pt x="15852" y="6828"/>
                  </a:lnTo>
                  <a:lnTo>
                    <a:pt x="15272" y="5609"/>
                  </a:lnTo>
                  <a:lnTo>
                    <a:pt x="14449" y="4542"/>
                  </a:lnTo>
                  <a:lnTo>
                    <a:pt x="13413" y="3597"/>
                  </a:lnTo>
                  <a:lnTo>
                    <a:pt x="12803" y="3231"/>
                  </a:lnTo>
                  <a:lnTo>
                    <a:pt x="12803" y="3231"/>
                  </a:lnTo>
                  <a:lnTo>
                    <a:pt x="12163" y="2896"/>
                  </a:lnTo>
                  <a:lnTo>
                    <a:pt x="10822" y="2439"/>
                  </a:lnTo>
                  <a:lnTo>
                    <a:pt x="9481" y="2286"/>
                  </a:lnTo>
                  <a:lnTo>
                    <a:pt x="8139" y="2378"/>
                  </a:lnTo>
                  <a:lnTo>
                    <a:pt x="6829" y="2713"/>
                  </a:lnTo>
                  <a:lnTo>
                    <a:pt x="5609" y="3292"/>
                  </a:lnTo>
                  <a:lnTo>
                    <a:pt x="4542" y="4115"/>
                  </a:lnTo>
                  <a:lnTo>
                    <a:pt x="3597" y="5182"/>
                  </a:lnTo>
                  <a:lnTo>
                    <a:pt x="3232" y="5792"/>
                  </a:lnTo>
                  <a:lnTo>
                    <a:pt x="3232" y="5792"/>
                  </a:lnTo>
                  <a:lnTo>
                    <a:pt x="2896" y="6402"/>
                  </a:lnTo>
                  <a:lnTo>
                    <a:pt x="2439" y="7743"/>
                  </a:lnTo>
                  <a:lnTo>
                    <a:pt x="2287" y="9084"/>
                  </a:lnTo>
                  <a:lnTo>
                    <a:pt x="2378" y="10425"/>
                  </a:lnTo>
                  <a:lnTo>
                    <a:pt x="2713" y="11736"/>
                  </a:lnTo>
                  <a:lnTo>
                    <a:pt x="3293" y="12956"/>
                  </a:lnTo>
                  <a:lnTo>
                    <a:pt x="4116" y="14022"/>
                  </a:lnTo>
                  <a:lnTo>
                    <a:pt x="5152" y="14967"/>
                  </a:lnTo>
                  <a:lnTo>
                    <a:pt x="5762" y="15333"/>
                  </a:lnTo>
                  <a:lnTo>
                    <a:pt x="5762" y="15333"/>
                  </a:lnTo>
                  <a:lnTo>
                    <a:pt x="6371" y="15669"/>
                  </a:lnTo>
                  <a:lnTo>
                    <a:pt x="7682" y="16126"/>
                  </a:lnTo>
                  <a:lnTo>
                    <a:pt x="9054" y="16309"/>
                  </a:lnTo>
                  <a:lnTo>
                    <a:pt x="10426" y="16217"/>
                  </a:ln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5"/>
          <p:cNvGrpSpPr/>
          <p:nvPr/>
        </p:nvGrpSpPr>
        <p:grpSpPr>
          <a:xfrm>
            <a:off x="6021881" y="2644157"/>
            <a:ext cx="518085" cy="518920"/>
            <a:chOff x="6021881" y="2644157"/>
            <a:chExt cx="518085" cy="518920"/>
          </a:xfrm>
        </p:grpSpPr>
        <p:sp>
          <p:nvSpPr>
            <p:cNvPr id="481" name="Google Shape;481;p35"/>
            <p:cNvSpPr/>
            <p:nvPr/>
          </p:nvSpPr>
          <p:spPr>
            <a:xfrm>
              <a:off x="6052472" y="2675584"/>
              <a:ext cx="455232" cy="454369"/>
            </a:xfrm>
            <a:custGeom>
              <a:rect b="b" l="l" r="r" t="t"/>
              <a:pathLst>
                <a:path extrusionOk="0" h="16309" w="16340">
                  <a:moveTo>
                    <a:pt x="1128" y="12254"/>
                  </a:moveTo>
                  <a:lnTo>
                    <a:pt x="823" y="11645"/>
                  </a:lnTo>
                  <a:lnTo>
                    <a:pt x="336" y="10456"/>
                  </a:lnTo>
                  <a:lnTo>
                    <a:pt x="92" y="9237"/>
                  </a:lnTo>
                  <a:lnTo>
                    <a:pt x="0" y="8048"/>
                  </a:lnTo>
                  <a:lnTo>
                    <a:pt x="122" y="6859"/>
                  </a:lnTo>
                  <a:lnTo>
                    <a:pt x="396" y="5731"/>
                  </a:lnTo>
                  <a:lnTo>
                    <a:pt x="823" y="4664"/>
                  </a:lnTo>
                  <a:lnTo>
                    <a:pt x="1372" y="3658"/>
                  </a:lnTo>
                  <a:lnTo>
                    <a:pt x="2073" y="2744"/>
                  </a:lnTo>
                  <a:lnTo>
                    <a:pt x="2896" y="1951"/>
                  </a:lnTo>
                  <a:lnTo>
                    <a:pt x="3841" y="1250"/>
                  </a:lnTo>
                  <a:lnTo>
                    <a:pt x="4847" y="701"/>
                  </a:lnTo>
                  <a:lnTo>
                    <a:pt x="5944" y="275"/>
                  </a:lnTo>
                  <a:lnTo>
                    <a:pt x="7133" y="61"/>
                  </a:lnTo>
                  <a:lnTo>
                    <a:pt x="8353" y="0"/>
                  </a:lnTo>
                  <a:lnTo>
                    <a:pt x="9633" y="122"/>
                  </a:lnTo>
                  <a:lnTo>
                    <a:pt x="10304" y="275"/>
                  </a:lnTo>
                  <a:lnTo>
                    <a:pt x="10944" y="488"/>
                  </a:lnTo>
                  <a:lnTo>
                    <a:pt x="12133" y="1006"/>
                  </a:lnTo>
                  <a:lnTo>
                    <a:pt x="13169" y="1677"/>
                  </a:lnTo>
                  <a:lnTo>
                    <a:pt x="14053" y="2469"/>
                  </a:lnTo>
                  <a:lnTo>
                    <a:pt x="14815" y="3353"/>
                  </a:lnTo>
                  <a:lnTo>
                    <a:pt x="15425" y="4359"/>
                  </a:lnTo>
                  <a:lnTo>
                    <a:pt x="15882" y="5426"/>
                  </a:lnTo>
                  <a:lnTo>
                    <a:pt x="16187" y="6524"/>
                  </a:lnTo>
                  <a:lnTo>
                    <a:pt x="16339" y="7682"/>
                  </a:lnTo>
                  <a:lnTo>
                    <a:pt x="16339" y="8810"/>
                  </a:lnTo>
                  <a:lnTo>
                    <a:pt x="16156" y="9968"/>
                  </a:lnTo>
                  <a:lnTo>
                    <a:pt x="15821" y="11066"/>
                  </a:lnTo>
                  <a:lnTo>
                    <a:pt x="15333" y="12133"/>
                  </a:lnTo>
                  <a:lnTo>
                    <a:pt x="14663" y="13139"/>
                  </a:lnTo>
                  <a:lnTo>
                    <a:pt x="13840" y="14053"/>
                  </a:lnTo>
                  <a:lnTo>
                    <a:pt x="12834" y="14876"/>
                  </a:lnTo>
                  <a:lnTo>
                    <a:pt x="12254" y="15211"/>
                  </a:lnTo>
                  <a:lnTo>
                    <a:pt x="11523" y="15608"/>
                  </a:lnTo>
                  <a:lnTo>
                    <a:pt x="9968" y="16126"/>
                  </a:lnTo>
                  <a:lnTo>
                    <a:pt x="8414" y="16309"/>
                  </a:lnTo>
                  <a:lnTo>
                    <a:pt x="6828" y="16217"/>
                  </a:lnTo>
                  <a:lnTo>
                    <a:pt x="5335" y="15821"/>
                  </a:lnTo>
                  <a:lnTo>
                    <a:pt x="3933" y="15120"/>
                  </a:lnTo>
                  <a:lnTo>
                    <a:pt x="2652" y="14175"/>
                  </a:lnTo>
                  <a:lnTo>
                    <a:pt x="1585" y="12956"/>
                  </a:lnTo>
                  <a:lnTo>
                    <a:pt x="1128" y="12254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6021881" y="2644157"/>
              <a:ext cx="518085" cy="518920"/>
            </a:xfrm>
            <a:custGeom>
              <a:rect b="b" l="l" r="r" t="t"/>
              <a:pathLst>
                <a:path extrusionOk="0" h="18626" w="18596">
                  <a:moveTo>
                    <a:pt x="1342" y="14084"/>
                  </a:moveTo>
                  <a:lnTo>
                    <a:pt x="1342" y="14084"/>
                  </a:lnTo>
                  <a:lnTo>
                    <a:pt x="1251" y="13931"/>
                  </a:lnTo>
                  <a:lnTo>
                    <a:pt x="793" y="13108"/>
                  </a:lnTo>
                  <a:lnTo>
                    <a:pt x="214" y="11371"/>
                  </a:lnTo>
                  <a:lnTo>
                    <a:pt x="1" y="9603"/>
                  </a:lnTo>
                  <a:lnTo>
                    <a:pt x="92" y="7835"/>
                  </a:lnTo>
                  <a:lnTo>
                    <a:pt x="549" y="6128"/>
                  </a:lnTo>
                  <a:lnTo>
                    <a:pt x="1312" y="4542"/>
                  </a:lnTo>
                  <a:lnTo>
                    <a:pt x="2348" y="3110"/>
                  </a:lnTo>
                  <a:lnTo>
                    <a:pt x="3689" y="1860"/>
                  </a:lnTo>
                  <a:lnTo>
                    <a:pt x="4482" y="1342"/>
                  </a:lnTo>
                  <a:lnTo>
                    <a:pt x="4543" y="1311"/>
                  </a:lnTo>
                  <a:lnTo>
                    <a:pt x="4695" y="1250"/>
                  </a:lnTo>
                  <a:lnTo>
                    <a:pt x="5518" y="793"/>
                  </a:lnTo>
                  <a:lnTo>
                    <a:pt x="7286" y="214"/>
                  </a:lnTo>
                  <a:lnTo>
                    <a:pt x="9085" y="0"/>
                  </a:lnTo>
                  <a:lnTo>
                    <a:pt x="10853" y="122"/>
                  </a:lnTo>
                  <a:lnTo>
                    <a:pt x="12560" y="610"/>
                  </a:lnTo>
                  <a:lnTo>
                    <a:pt x="14176" y="1372"/>
                  </a:lnTo>
                  <a:lnTo>
                    <a:pt x="15608" y="2470"/>
                  </a:lnTo>
                  <a:lnTo>
                    <a:pt x="16828" y="3872"/>
                  </a:lnTo>
                  <a:lnTo>
                    <a:pt x="17346" y="4664"/>
                  </a:lnTo>
                  <a:lnTo>
                    <a:pt x="17346" y="4664"/>
                  </a:lnTo>
                  <a:lnTo>
                    <a:pt x="17773" y="5518"/>
                  </a:lnTo>
                  <a:lnTo>
                    <a:pt x="18382" y="7286"/>
                  </a:lnTo>
                  <a:lnTo>
                    <a:pt x="18596" y="9054"/>
                  </a:lnTo>
                  <a:lnTo>
                    <a:pt x="18474" y="10852"/>
                  </a:lnTo>
                  <a:lnTo>
                    <a:pt x="18016" y="12559"/>
                  </a:lnTo>
                  <a:lnTo>
                    <a:pt x="17224" y="14175"/>
                  </a:lnTo>
                  <a:lnTo>
                    <a:pt x="16126" y="15638"/>
                  </a:lnTo>
                  <a:lnTo>
                    <a:pt x="14755" y="16858"/>
                  </a:lnTo>
                  <a:lnTo>
                    <a:pt x="13932" y="17376"/>
                  </a:lnTo>
                  <a:lnTo>
                    <a:pt x="13657" y="17528"/>
                  </a:lnTo>
                  <a:lnTo>
                    <a:pt x="13657" y="17528"/>
                  </a:lnTo>
                  <a:lnTo>
                    <a:pt x="12834" y="17924"/>
                  </a:lnTo>
                  <a:lnTo>
                    <a:pt x="11127" y="18443"/>
                  </a:lnTo>
                  <a:lnTo>
                    <a:pt x="9390" y="18626"/>
                  </a:lnTo>
                  <a:lnTo>
                    <a:pt x="7652" y="18473"/>
                  </a:lnTo>
                  <a:lnTo>
                    <a:pt x="6006" y="18016"/>
                  </a:lnTo>
                  <a:lnTo>
                    <a:pt x="4451" y="17254"/>
                  </a:lnTo>
                  <a:lnTo>
                    <a:pt x="3049" y="16217"/>
                  </a:lnTo>
                  <a:lnTo>
                    <a:pt x="1860" y="14876"/>
                  </a:lnTo>
                  <a:lnTo>
                    <a:pt x="1342" y="14114"/>
                  </a:lnTo>
                  <a:close/>
                  <a:moveTo>
                    <a:pt x="2531" y="7469"/>
                  </a:moveTo>
                  <a:lnTo>
                    <a:pt x="2378" y="8139"/>
                  </a:lnTo>
                  <a:lnTo>
                    <a:pt x="2287" y="9511"/>
                  </a:lnTo>
                  <a:lnTo>
                    <a:pt x="2470" y="10852"/>
                  </a:lnTo>
                  <a:lnTo>
                    <a:pt x="2897" y="12163"/>
                  </a:lnTo>
                  <a:lnTo>
                    <a:pt x="3232" y="12773"/>
                  </a:lnTo>
                  <a:lnTo>
                    <a:pt x="3232" y="12773"/>
                  </a:lnTo>
                  <a:lnTo>
                    <a:pt x="3598" y="13382"/>
                  </a:lnTo>
                  <a:lnTo>
                    <a:pt x="4543" y="14449"/>
                  </a:lnTo>
                  <a:lnTo>
                    <a:pt x="5640" y="15272"/>
                  </a:lnTo>
                  <a:lnTo>
                    <a:pt x="6829" y="15852"/>
                  </a:lnTo>
                  <a:lnTo>
                    <a:pt x="8140" y="16187"/>
                  </a:lnTo>
                  <a:lnTo>
                    <a:pt x="9481" y="16278"/>
                  </a:lnTo>
                  <a:lnTo>
                    <a:pt x="10853" y="16126"/>
                  </a:lnTo>
                  <a:lnTo>
                    <a:pt x="12164" y="15669"/>
                  </a:lnTo>
                  <a:lnTo>
                    <a:pt x="12804" y="15333"/>
                  </a:lnTo>
                  <a:lnTo>
                    <a:pt x="12804" y="15333"/>
                  </a:lnTo>
                  <a:lnTo>
                    <a:pt x="13413" y="14968"/>
                  </a:lnTo>
                  <a:lnTo>
                    <a:pt x="14450" y="14023"/>
                  </a:lnTo>
                  <a:lnTo>
                    <a:pt x="15273" y="12956"/>
                  </a:lnTo>
                  <a:lnTo>
                    <a:pt x="15883" y="11736"/>
                  </a:lnTo>
                  <a:lnTo>
                    <a:pt x="16218" y="10426"/>
                  </a:lnTo>
                  <a:lnTo>
                    <a:pt x="16309" y="9084"/>
                  </a:lnTo>
                  <a:lnTo>
                    <a:pt x="16157" y="7743"/>
                  </a:lnTo>
                  <a:lnTo>
                    <a:pt x="15700" y="6402"/>
                  </a:lnTo>
                  <a:lnTo>
                    <a:pt x="15364" y="5762"/>
                  </a:lnTo>
                  <a:lnTo>
                    <a:pt x="15273" y="5609"/>
                  </a:lnTo>
                  <a:lnTo>
                    <a:pt x="14877" y="5030"/>
                  </a:lnTo>
                  <a:lnTo>
                    <a:pt x="13962" y="4024"/>
                  </a:lnTo>
                  <a:lnTo>
                    <a:pt x="12865" y="3232"/>
                  </a:lnTo>
                  <a:lnTo>
                    <a:pt x="11676" y="2652"/>
                  </a:lnTo>
                  <a:lnTo>
                    <a:pt x="10365" y="2348"/>
                  </a:lnTo>
                  <a:lnTo>
                    <a:pt x="9054" y="2256"/>
                  </a:lnTo>
                  <a:lnTo>
                    <a:pt x="7713" y="2439"/>
                  </a:lnTo>
                  <a:lnTo>
                    <a:pt x="6433" y="2866"/>
                  </a:lnTo>
                  <a:lnTo>
                    <a:pt x="5793" y="3201"/>
                  </a:lnTo>
                  <a:lnTo>
                    <a:pt x="5793" y="3201"/>
                  </a:lnTo>
                  <a:lnTo>
                    <a:pt x="5213" y="3567"/>
                  </a:lnTo>
                  <a:lnTo>
                    <a:pt x="4177" y="4481"/>
                  </a:lnTo>
                  <a:lnTo>
                    <a:pt x="3354" y="5579"/>
                  </a:lnTo>
                  <a:lnTo>
                    <a:pt x="2744" y="6798"/>
                  </a:lnTo>
                  <a:close/>
                </a:path>
              </a:pathLst>
            </a:custGeom>
            <a:solidFill>
              <a:srgbClr val="FFD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5"/>
          <p:cNvSpPr txBox="1"/>
          <p:nvPr/>
        </p:nvSpPr>
        <p:spPr>
          <a:xfrm>
            <a:off x="5830892" y="4005072"/>
            <a:ext cx="1287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4" name="Google Shape;484;p35"/>
          <p:cNvSpPr txBox="1"/>
          <p:nvPr/>
        </p:nvSpPr>
        <p:spPr>
          <a:xfrm>
            <a:off x="5830892" y="1280160"/>
            <a:ext cx="12879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5" name="Google Shape;485;p35"/>
          <p:cNvSpPr txBox="1"/>
          <p:nvPr/>
        </p:nvSpPr>
        <p:spPr>
          <a:xfrm>
            <a:off x="959115" y="2203704"/>
            <a:ext cx="1287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6" name="Google Shape;486;p35"/>
          <p:cNvSpPr txBox="1"/>
          <p:nvPr/>
        </p:nvSpPr>
        <p:spPr>
          <a:xfrm>
            <a:off x="1994432" y="4005072"/>
            <a:ext cx="1287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7" name="Google Shape;487;p35"/>
          <p:cNvSpPr txBox="1"/>
          <p:nvPr/>
        </p:nvSpPr>
        <p:spPr>
          <a:xfrm>
            <a:off x="6892490" y="3057773"/>
            <a:ext cx="1287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8" name="Google Shape;488;p35"/>
          <p:cNvSpPr txBox="1"/>
          <p:nvPr/>
        </p:nvSpPr>
        <p:spPr>
          <a:xfrm>
            <a:off x="1994432" y="1280160"/>
            <a:ext cx="1287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9" name="Google Shape;489;p35"/>
          <p:cNvSpPr txBox="1"/>
          <p:nvPr/>
        </p:nvSpPr>
        <p:spPr>
          <a:xfrm>
            <a:off x="5830892" y="4205377"/>
            <a:ext cx="1504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planet to the Sun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0" name="Google Shape;490;p35"/>
          <p:cNvSpPr txBox="1"/>
          <p:nvPr/>
        </p:nvSpPr>
        <p:spPr>
          <a:xfrm>
            <a:off x="5830892" y="1472170"/>
            <a:ext cx="1504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name, but it’s hot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1" name="Google Shape;491;p35"/>
          <p:cNvSpPr txBox="1"/>
          <p:nvPr/>
        </p:nvSpPr>
        <p:spPr>
          <a:xfrm>
            <a:off x="959127" y="2410727"/>
            <a:ext cx="150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2" name="Google Shape;492;p35"/>
          <p:cNvSpPr txBox="1"/>
          <p:nvPr/>
        </p:nvSpPr>
        <p:spPr>
          <a:xfrm>
            <a:off x="1777532" y="4221277"/>
            <a:ext cx="150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3" name="Google Shape;493;p35"/>
          <p:cNvSpPr txBox="1"/>
          <p:nvPr/>
        </p:nvSpPr>
        <p:spPr>
          <a:xfrm>
            <a:off x="1777532" y="1472170"/>
            <a:ext cx="1504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mostly of </a:t>
            </a: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hydrogen    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4" name="Google Shape;494;p35"/>
          <p:cNvSpPr txBox="1"/>
          <p:nvPr/>
        </p:nvSpPr>
        <p:spPr>
          <a:xfrm>
            <a:off x="6675590" y="3276826"/>
            <a:ext cx="1504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95" name="Google Shape;495;p35"/>
          <p:cNvGrpSpPr/>
          <p:nvPr/>
        </p:nvGrpSpPr>
        <p:grpSpPr>
          <a:xfrm>
            <a:off x="8132590" y="4344183"/>
            <a:ext cx="517201" cy="361391"/>
            <a:chOff x="8053686" y="4331653"/>
            <a:chExt cx="535405" cy="374111"/>
          </a:xfrm>
        </p:grpSpPr>
        <p:sp>
          <p:nvSpPr>
            <p:cNvPr id="496" name="Google Shape;496;p35"/>
            <p:cNvSpPr/>
            <p:nvPr/>
          </p:nvSpPr>
          <p:spPr>
            <a:xfrm>
              <a:off x="8053686" y="4332078"/>
              <a:ext cx="524882" cy="373686"/>
            </a:xfrm>
            <a:custGeom>
              <a:rect b="b" l="l" r="r" t="t"/>
              <a:pathLst>
                <a:path extrusionOk="0" h="13413" w="18840">
                  <a:moveTo>
                    <a:pt x="18230" y="9633"/>
                  </a:moveTo>
                  <a:lnTo>
                    <a:pt x="16340" y="9633"/>
                  </a:lnTo>
                  <a:lnTo>
                    <a:pt x="16340" y="610"/>
                  </a:lnTo>
                  <a:lnTo>
                    <a:pt x="16309" y="366"/>
                  </a:lnTo>
                  <a:lnTo>
                    <a:pt x="15944" y="31"/>
                  </a:lnTo>
                  <a:lnTo>
                    <a:pt x="15700" y="0"/>
                  </a:lnTo>
                  <a:lnTo>
                    <a:pt x="3141" y="0"/>
                  </a:lnTo>
                  <a:lnTo>
                    <a:pt x="2866" y="31"/>
                  </a:lnTo>
                  <a:lnTo>
                    <a:pt x="2531" y="366"/>
                  </a:lnTo>
                  <a:lnTo>
                    <a:pt x="2500" y="610"/>
                  </a:lnTo>
                  <a:lnTo>
                    <a:pt x="2500" y="9633"/>
                  </a:lnTo>
                  <a:lnTo>
                    <a:pt x="610" y="9633"/>
                  </a:lnTo>
                  <a:lnTo>
                    <a:pt x="367" y="9664"/>
                  </a:lnTo>
                  <a:lnTo>
                    <a:pt x="31" y="9999"/>
                  </a:lnTo>
                  <a:lnTo>
                    <a:pt x="1" y="10273"/>
                  </a:lnTo>
                  <a:lnTo>
                    <a:pt x="31" y="10913"/>
                  </a:lnTo>
                  <a:lnTo>
                    <a:pt x="519" y="12041"/>
                  </a:lnTo>
                  <a:lnTo>
                    <a:pt x="1373" y="12895"/>
                  </a:lnTo>
                  <a:lnTo>
                    <a:pt x="2500" y="13352"/>
                  </a:lnTo>
                  <a:lnTo>
                    <a:pt x="3141" y="13413"/>
                  </a:lnTo>
                  <a:lnTo>
                    <a:pt x="15700" y="13413"/>
                  </a:lnTo>
                  <a:lnTo>
                    <a:pt x="16340" y="13352"/>
                  </a:lnTo>
                  <a:lnTo>
                    <a:pt x="17468" y="12895"/>
                  </a:lnTo>
                  <a:lnTo>
                    <a:pt x="18321" y="12041"/>
                  </a:lnTo>
                  <a:lnTo>
                    <a:pt x="18809" y="10913"/>
                  </a:lnTo>
                  <a:lnTo>
                    <a:pt x="18839" y="10273"/>
                  </a:lnTo>
                  <a:lnTo>
                    <a:pt x="18809" y="9999"/>
                  </a:lnTo>
                  <a:lnTo>
                    <a:pt x="18474" y="9664"/>
                  </a:lnTo>
                  <a:lnTo>
                    <a:pt x="18230" y="9633"/>
                  </a:lnTo>
                  <a:close/>
                </a:path>
              </a:pathLst>
            </a:custGeom>
            <a:solidFill>
              <a:srgbClr val="26547C">
                <a:alpha val="401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8064208" y="4331653"/>
              <a:ext cx="524882" cy="373686"/>
            </a:xfrm>
            <a:custGeom>
              <a:rect b="b" l="l" r="r" t="t"/>
              <a:pathLst>
                <a:path extrusionOk="0" h="13413" w="18840">
                  <a:moveTo>
                    <a:pt x="15700" y="12163"/>
                  </a:moveTo>
                  <a:lnTo>
                    <a:pt x="3141" y="12163"/>
                  </a:lnTo>
                  <a:lnTo>
                    <a:pt x="2836" y="12133"/>
                  </a:lnTo>
                  <a:lnTo>
                    <a:pt x="2287" y="11950"/>
                  </a:lnTo>
                  <a:lnTo>
                    <a:pt x="1830" y="11614"/>
                  </a:lnTo>
                  <a:lnTo>
                    <a:pt x="1464" y="11157"/>
                  </a:lnTo>
                  <a:lnTo>
                    <a:pt x="1342" y="10883"/>
                  </a:lnTo>
                  <a:lnTo>
                    <a:pt x="8780" y="10883"/>
                  </a:lnTo>
                  <a:lnTo>
                    <a:pt x="8780" y="11096"/>
                  </a:lnTo>
                  <a:lnTo>
                    <a:pt x="8841" y="11371"/>
                  </a:lnTo>
                  <a:lnTo>
                    <a:pt x="9176" y="11706"/>
                  </a:lnTo>
                  <a:lnTo>
                    <a:pt x="9664" y="11706"/>
                  </a:lnTo>
                  <a:lnTo>
                    <a:pt x="9999" y="11371"/>
                  </a:lnTo>
                  <a:lnTo>
                    <a:pt x="10060" y="11096"/>
                  </a:lnTo>
                  <a:lnTo>
                    <a:pt x="10060" y="10883"/>
                  </a:lnTo>
                  <a:lnTo>
                    <a:pt x="17498" y="10883"/>
                  </a:lnTo>
                  <a:lnTo>
                    <a:pt x="17376" y="11157"/>
                  </a:lnTo>
                  <a:lnTo>
                    <a:pt x="17010" y="11614"/>
                  </a:lnTo>
                  <a:lnTo>
                    <a:pt x="16553" y="11950"/>
                  </a:lnTo>
                  <a:lnTo>
                    <a:pt x="16005" y="12133"/>
                  </a:lnTo>
                  <a:lnTo>
                    <a:pt x="15700" y="12133"/>
                  </a:lnTo>
                  <a:close/>
                  <a:moveTo>
                    <a:pt x="3750" y="1250"/>
                  </a:moveTo>
                  <a:lnTo>
                    <a:pt x="15090" y="1250"/>
                  </a:lnTo>
                  <a:lnTo>
                    <a:pt x="15090" y="9633"/>
                  </a:lnTo>
                  <a:lnTo>
                    <a:pt x="3750" y="9633"/>
                  </a:lnTo>
                  <a:close/>
                  <a:moveTo>
                    <a:pt x="18230" y="9633"/>
                  </a:moveTo>
                  <a:lnTo>
                    <a:pt x="16340" y="9633"/>
                  </a:lnTo>
                  <a:lnTo>
                    <a:pt x="16340" y="610"/>
                  </a:lnTo>
                  <a:lnTo>
                    <a:pt x="16309" y="366"/>
                  </a:lnTo>
                  <a:lnTo>
                    <a:pt x="15944" y="31"/>
                  </a:lnTo>
                  <a:lnTo>
                    <a:pt x="15700" y="0"/>
                  </a:lnTo>
                  <a:lnTo>
                    <a:pt x="3141" y="0"/>
                  </a:lnTo>
                  <a:lnTo>
                    <a:pt x="2866" y="31"/>
                  </a:lnTo>
                  <a:lnTo>
                    <a:pt x="2531" y="366"/>
                  </a:lnTo>
                  <a:lnTo>
                    <a:pt x="2500" y="610"/>
                  </a:lnTo>
                  <a:lnTo>
                    <a:pt x="2500" y="9633"/>
                  </a:lnTo>
                  <a:lnTo>
                    <a:pt x="610" y="9633"/>
                  </a:lnTo>
                  <a:lnTo>
                    <a:pt x="367" y="9664"/>
                  </a:lnTo>
                  <a:lnTo>
                    <a:pt x="31" y="9999"/>
                  </a:lnTo>
                  <a:lnTo>
                    <a:pt x="1" y="10273"/>
                  </a:lnTo>
                  <a:lnTo>
                    <a:pt x="31" y="10913"/>
                  </a:lnTo>
                  <a:lnTo>
                    <a:pt x="519" y="12041"/>
                  </a:lnTo>
                  <a:lnTo>
                    <a:pt x="1373" y="12895"/>
                  </a:lnTo>
                  <a:lnTo>
                    <a:pt x="2500" y="13352"/>
                  </a:lnTo>
                  <a:lnTo>
                    <a:pt x="3141" y="13413"/>
                  </a:lnTo>
                  <a:lnTo>
                    <a:pt x="15700" y="13413"/>
                  </a:lnTo>
                  <a:lnTo>
                    <a:pt x="16340" y="13352"/>
                  </a:lnTo>
                  <a:lnTo>
                    <a:pt x="17468" y="12895"/>
                  </a:lnTo>
                  <a:lnTo>
                    <a:pt x="18321" y="12041"/>
                  </a:lnTo>
                  <a:lnTo>
                    <a:pt x="18809" y="10913"/>
                  </a:lnTo>
                  <a:lnTo>
                    <a:pt x="18839" y="10273"/>
                  </a:lnTo>
                  <a:lnTo>
                    <a:pt x="18809" y="9999"/>
                  </a:lnTo>
                  <a:lnTo>
                    <a:pt x="18474" y="9664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35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"/>
          <p:cNvSpPr txBox="1"/>
          <p:nvPr/>
        </p:nvSpPr>
        <p:spPr>
          <a:xfrm>
            <a:off x="3935327" y="4066895"/>
            <a:ext cx="1287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4" name="Google Shape;504;p36"/>
          <p:cNvSpPr txBox="1"/>
          <p:nvPr/>
        </p:nvSpPr>
        <p:spPr>
          <a:xfrm>
            <a:off x="457207" y="2267495"/>
            <a:ext cx="1287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5" name="Google Shape;505;p36"/>
          <p:cNvSpPr txBox="1"/>
          <p:nvPr/>
        </p:nvSpPr>
        <p:spPr>
          <a:xfrm>
            <a:off x="7398890" y="2267798"/>
            <a:ext cx="1287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6" name="Google Shape;506;p36"/>
          <p:cNvSpPr txBox="1"/>
          <p:nvPr/>
        </p:nvSpPr>
        <p:spPr>
          <a:xfrm>
            <a:off x="3935327" y="795528"/>
            <a:ext cx="12879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7" name="Google Shape;507;p36"/>
          <p:cNvSpPr txBox="1"/>
          <p:nvPr/>
        </p:nvSpPr>
        <p:spPr>
          <a:xfrm>
            <a:off x="3826877" y="4325600"/>
            <a:ext cx="1504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is</a:t>
            </a: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8" name="Google Shape;508;p36"/>
          <p:cNvSpPr txBox="1"/>
          <p:nvPr/>
        </p:nvSpPr>
        <p:spPr>
          <a:xfrm>
            <a:off x="457207" y="2526200"/>
            <a:ext cx="150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09" name="Google Shape;509;p36"/>
          <p:cNvSpPr txBox="1"/>
          <p:nvPr/>
        </p:nvSpPr>
        <p:spPr>
          <a:xfrm>
            <a:off x="3826877" y="1047600"/>
            <a:ext cx="1504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mostly of </a:t>
            </a: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hydrogen    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0" name="Google Shape;510;p36"/>
          <p:cNvSpPr txBox="1"/>
          <p:nvPr/>
        </p:nvSpPr>
        <p:spPr>
          <a:xfrm>
            <a:off x="7181990" y="2526500"/>
            <a:ext cx="1504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11" name="Google Shape;511;p36"/>
          <p:cNvGrpSpPr/>
          <p:nvPr/>
        </p:nvGrpSpPr>
        <p:grpSpPr>
          <a:xfrm>
            <a:off x="2324184" y="1519245"/>
            <a:ext cx="4495632" cy="2257411"/>
            <a:chOff x="2324184" y="1519245"/>
            <a:chExt cx="4495632" cy="2257411"/>
          </a:xfrm>
        </p:grpSpPr>
        <p:sp>
          <p:nvSpPr>
            <p:cNvPr id="512" name="Google Shape;512;p36"/>
            <p:cNvSpPr/>
            <p:nvPr/>
          </p:nvSpPr>
          <p:spPr>
            <a:xfrm>
              <a:off x="5737441" y="1657622"/>
              <a:ext cx="1082375" cy="2001882"/>
            </a:xfrm>
            <a:custGeom>
              <a:rect b="b" l="l" r="r" t="t"/>
              <a:pathLst>
                <a:path extrusionOk="0" h="80656" w="43609">
                  <a:moveTo>
                    <a:pt x="3302" y="0"/>
                  </a:moveTo>
                  <a:lnTo>
                    <a:pt x="3302" y="43"/>
                  </a:lnTo>
                  <a:lnTo>
                    <a:pt x="1630" y="43"/>
                  </a:lnTo>
                  <a:lnTo>
                    <a:pt x="0" y="172"/>
                  </a:lnTo>
                  <a:lnTo>
                    <a:pt x="0" y="3902"/>
                  </a:lnTo>
                  <a:lnTo>
                    <a:pt x="1630" y="3774"/>
                  </a:lnTo>
                  <a:lnTo>
                    <a:pt x="3302" y="3774"/>
                  </a:lnTo>
                  <a:lnTo>
                    <a:pt x="5188" y="3816"/>
                  </a:lnTo>
                  <a:lnTo>
                    <a:pt x="8876" y="4159"/>
                  </a:lnTo>
                  <a:lnTo>
                    <a:pt x="12435" y="4888"/>
                  </a:lnTo>
                  <a:lnTo>
                    <a:pt x="15865" y="5960"/>
                  </a:lnTo>
                  <a:lnTo>
                    <a:pt x="19167" y="7375"/>
                  </a:lnTo>
                  <a:lnTo>
                    <a:pt x="22254" y="9048"/>
                  </a:lnTo>
                  <a:lnTo>
                    <a:pt x="25170" y="11020"/>
                  </a:lnTo>
                  <a:lnTo>
                    <a:pt x="27871" y="13250"/>
                  </a:lnTo>
                  <a:lnTo>
                    <a:pt x="30358" y="15737"/>
                  </a:lnTo>
                  <a:lnTo>
                    <a:pt x="32588" y="18438"/>
                  </a:lnTo>
                  <a:lnTo>
                    <a:pt x="34561" y="21354"/>
                  </a:lnTo>
                  <a:lnTo>
                    <a:pt x="36276" y="24484"/>
                  </a:lnTo>
                  <a:lnTo>
                    <a:pt x="37648" y="27743"/>
                  </a:lnTo>
                  <a:lnTo>
                    <a:pt x="38720" y="31173"/>
                  </a:lnTo>
                  <a:lnTo>
                    <a:pt x="39449" y="34775"/>
                  </a:lnTo>
                  <a:lnTo>
                    <a:pt x="39835" y="38463"/>
                  </a:lnTo>
                  <a:lnTo>
                    <a:pt x="39835" y="40349"/>
                  </a:lnTo>
                  <a:lnTo>
                    <a:pt x="39835" y="42236"/>
                  </a:lnTo>
                  <a:lnTo>
                    <a:pt x="39449" y="45924"/>
                  </a:lnTo>
                  <a:lnTo>
                    <a:pt x="38720" y="49483"/>
                  </a:lnTo>
                  <a:lnTo>
                    <a:pt x="37648" y="52913"/>
                  </a:lnTo>
                  <a:lnTo>
                    <a:pt x="36276" y="56172"/>
                  </a:lnTo>
                  <a:lnTo>
                    <a:pt x="34561" y="59302"/>
                  </a:lnTo>
                  <a:lnTo>
                    <a:pt x="32588" y="62218"/>
                  </a:lnTo>
                  <a:lnTo>
                    <a:pt x="30358" y="64919"/>
                  </a:lnTo>
                  <a:lnTo>
                    <a:pt x="27871" y="67406"/>
                  </a:lnTo>
                  <a:lnTo>
                    <a:pt x="25170" y="69636"/>
                  </a:lnTo>
                  <a:lnTo>
                    <a:pt x="22254" y="71608"/>
                  </a:lnTo>
                  <a:lnTo>
                    <a:pt x="19167" y="73323"/>
                  </a:lnTo>
                  <a:lnTo>
                    <a:pt x="15865" y="74695"/>
                  </a:lnTo>
                  <a:lnTo>
                    <a:pt x="12435" y="75767"/>
                  </a:lnTo>
                  <a:lnTo>
                    <a:pt x="8876" y="76496"/>
                  </a:lnTo>
                  <a:lnTo>
                    <a:pt x="5188" y="76882"/>
                  </a:lnTo>
                  <a:lnTo>
                    <a:pt x="1630" y="76882"/>
                  </a:lnTo>
                  <a:lnTo>
                    <a:pt x="0" y="76754"/>
                  </a:lnTo>
                  <a:lnTo>
                    <a:pt x="0" y="80527"/>
                  </a:lnTo>
                  <a:lnTo>
                    <a:pt x="1630" y="80613"/>
                  </a:lnTo>
                  <a:lnTo>
                    <a:pt x="3302" y="80656"/>
                  </a:lnTo>
                  <a:lnTo>
                    <a:pt x="5360" y="80613"/>
                  </a:lnTo>
                  <a:lnTo>
                    <a:pt x="9434" y="80184"/>
                  </a:lnTo>
                  <a:lnTo>
                    <a:pt x="13378" y="79412"/>
                  </a:lnTo>
                  <a:lnTo>
                    <a:pt x="17152" y="78212"/>
                  </a:lnTo>
                  <a:lnTo>
                    <a:pt x="20796" y="76668"/>
                  </a:lnTo>
                  <a:lnTo>
                    <a:pt x="24227" y="74824"/>
                  </a:lnTo>
                  <a:lnTo>
                    <a:pt x="27443" y="72637"/>
                  </a:lnTo>
                  <a:lnTo>
                    <a:pt x="30401" y="70193"/>
                  </a:lnTo>
                  <a:lnTo>
                    <a:pt x="33146" y="67449"/>
                  </a:lnTo>
                  <a:lnTo>
                    <a:pt x="35590" y="64447"/>
                  </a:lnTo>
                  <a:lnTo>
                    <a:pt x="37777" y="61231"/>
                  </a:lnTo>
                  <a:lnTo>
                    <a:pt x="39663" y="57801"/>
                  </a:lnTo>
                  <a:lnTo>
                    <a:pt x="41164" y="54199"/>
                  </a:lnTo>
                  <a:lnTo>
                    <a:pt x="42365" y="50426"/>
                  </a:lnTo>
                  <a:lnTo>
                    <a:pt x="43179" y="46481"/>
                  </a:lnTo>
                  <a:lnTo>
                    <a:pt x="43565" y="42408"/>
                  </a:lnTo>
                  <a:lnTo>
                    <a:pt x="43608" y="40349"/>
                  </a:lnTo>
                  <a:lnTo>
                    <a:pt x="43565" y="38248"/>
                  </a:lnTo>
                  <a:lnTo>
                    <a:pt x="43179" y="34175"/>
                  </a:lnTo>
                  <a:lnTo>
                    <a:pt x="42365" y="30230"/>
                  </a:lnTo>
                  <a:lnTo>
                    <a:pt x="41164" y="26457"/>
                  </a:lnTo>
                  <a:lnTo>
                    <a:pt x="39663" y="22855"/>
                  </a:lnTo>
                  <a:lnTo>
                    <a:pt x="37777" y="19424"/>
                  </a:lnTo>
                  <a:lnTo>
                    <a:pt x="35590" y="16208"/>
                  </a:lnTo>
                  <a:lnTo>
                    <a:pt x="33146" y="13207"/>
                  </a:lnTo>
                  <a:lnTo>
                    <a:pt x="30401" y="10463"/>
                  </a:lnTo>
                  <a:lnTo>
                    <a:pt x="27443" y="8019"/>
                  </a:lnTo>
                  <a:lnTo>
                    <a:pt x="24227" y="5832"/>
                  </a:lnTo>
                  <a:lnTo>
                    <a:pt x="20796" y="3988"/>
                  </a:lnTo>
                  <a:lnTo>
                    <a:pt x="17152" y="2444"/>
                  </a:lnTo>
                  <a:lnTo>
                    <a:pt x="13378" y="1244"/>
                  </a:lnTo>
                  <a:lnTo>
                    <a:pt x="9434" y="472"/>
                  </a:lnTo>
                  <a:lnTo>
                    <a:pt x="5360" y="43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2324184" y="1658689"/>
              <a:ext cx="1000445" cy="2000815"/>
            </a:xfrm>
            <a:custGeom>
              <a:rect b="b" l="l" r="r" t="t"/>
              <a:pathLst>
                <a:path extrusionOk="0" h="80613" w="40308">
                  <a:moveTo>
                    <a:pt x="38249" y="0"/>
                  </a:moveTo>
                  <a:lnTo>
                    <a:pt x="34176" y="429"/>
                  </a:lnTo>
                  <a:lnTo>
                    <a:pt x="30231" y="1244"/>
                  </a:lnTo>
                  <a:lnTo>
                    <a:pt x="26457" y="2401"/>
                  </a:lnTo>
                  <a:lnTo>
                    <a:pt x="22813" y="3945"/>
                  </a:lnTo>
                  <a:lnTo>
                    <a:pt x="19382" y="5789"/>
                  </a:lnTo>
                  <a:lnTo>
                    <a:pt x="16166" y="7976"/>
                  </a:lnTo>
                  <a:lnTo>
                    <a:pt x="13208" y="10463"/>
                  </a:lnTo>
                  <a:lnTo>
                    <a:pt x="10463" y="13164"/>
                  </a:lnTo>
                  <a:lnTo>
                    <a:pt x="8019" y="16165"/>
                  </a:lnTo>
                  <a:lnTo>
                    <a:pt x="5833" y="19381"/>
                  </a:lnTo>
                  <a:lnTo>
                    <a:pt x="3946" y="22812"/>
                  </a:lnTo>
                  <a:lnTo>
                    <a:pt x="2445" y="26414"/>
                  </a:lnTo>
                  <a:lnTo>
                    <a:pt x="1244" y="30230"/>
                  </a:lnTo>
                  <a:lnTo>
                    <a:pt x="430" y="34175"/>
                  </a:lnTo>
                  <a:lnTo>
                    <a:pt x="44" y="38205"/>
                  </a:lnTo>
                  <a:lnTo>
                    <a:pt x="1" y="40306"/>
                  </a:lnTo>
                  <a:lnTo>
                    <a:pt x="44" y="42365"/>
                  </a:lnTo>
                  <a:lnTo>
                    <a:pt x="430" y="46438"/>
                  </a:lnTo>
                  <a:lnTo>
                    <a:pt x="1244" y="50383"/>
                  </a:lnTo>
                  <a:lnTo>
                    <a:pt x="2445" y="54156"/>
                  </a:lnTo>
                  <a:lnTo>
                    <a:pt x="3946" y="57801"/>
                  </a:lnTo>
                  <a:lnTo>
                    <a:pt x="5833" y="61231"/>
                  </a:lnTo>
                  <a:lnTo>
                    <a:pt x="8019" y="64447"/>
                  </a:lnTo>
                  <a:lnTo>
                    <a:pt x="10463" y="67406"/>
                  </a:lnTo>
                  <a:lnTo>
                    <a:pt x="13208" y="70150"/>
                  </a:lnTo>
                  <a:lnTo>
                    <a:pt x="16166" y="72637"/>
                  </a:lnTo>
                  <a:lnTo>
                    <a:pt x="19382" y="74781"/>
                  </a:lnTo>
                  <a:lnTo>
                    <a:pt x="22813" y="76668"/>
                  </a:lnTo>
                  <a:lnTo>
                    <a:pt x="26457" y="78169"/>
                  </a:lnTo>
                  <a:lnTo>
                    <a:pt x="30231" y="79369"/>
                  </a:lnTo>
                  <a:lnTo>
                    <a:pt x="34176" y="80184"/>
                  </a:lnTo>
                  <a:lnTo>
                    <a:pt x="38249" y="80570"/>
                  </a:lnTo>
                  <a:lnTo>
                    <a:pt x="40307" y="80613"/>
                  </a:lnTo>
                  <a:lnTo>
                    <a:pt x="40307" y="76882"/>
                  </a:lnTo>
                  <a:lnTo>
                    <a:pt x="38421" y="76839"/>
                  </a:lnTo>
                  <a:lnTo>
                    <a:pt x="34733" y="76453"/>
                  </a:lnTo>
                  <a:lnTo>
                    <a:pt x="31174" y="75724"/>
                  </a:lnTo>
                  <a:lnTo>
                    <a:pt x="27744" y="74652"/>
                  </a:lnTo>
                  <a:lnTo>
                    <a:pt x="24485" y="73280"/>
                  </a:lnTo>
                  <a:lnTo>
                    <a:pt x="21355" y="71565"/>
                  </a:lnTo>
                  <a:lnTo>
                    <a:pt x="18439" y="69593"/>
                  </a:lnTo>
                  <a:lnTo>
                    <a:pt x="15738" y="67363"/>
                  </a:lnTo>
                  <a:lnTo>
                    <a:pt x="13251" y="64876"/>
                  </a:lnTo>
                  <a:lnTo>
                    <a:pt x="11021" y="62175"/>
                  </a:lnTo>
                  <a:lnTo>
                    <a:pt x="9048" y="59259"/>
                  </a:lnTo>
                  <a:lnTo>
                    <a:pt x="7376" y="56172"/>
                  </a:lnTo>
                  <a:lnTo>
                    <a:pt x="5961" y="52870"/>
                  </a:lnTo>
                  <a:lnTo>
                    <a:pt x="4889" y="49440"/>
                  </a:lnTo>
                  <a:lnTo>
                    <a:pt x="4160" y="45881"/>
                  </a:lnTo>
                  <a:lnTo>
                    <a:pt x="3774" y="42193"/>
                  </a:lnTo>
                  <a:lnTo>
                    <a:pt x="3774" y="40306"/>
                  </a:lnTo>
                  <a:lnTo>
                    <a:pt x="3774" y="38420"/>
                  </a:lnTo>
                  <a:lnTo>
                    <a:pt x="4160" y="34732"/>
                  </a:lnTo>
                  <a:lnTo>
                    <a:pt x="4889" y="31173"/>
                  </a:lnTo>
                  <a:lnTo>
                    <a:pt x="5961" y="27743"/>
                  </a:lnTo>
                  <a:lnTo>
                    <a:pt x="7376" y="24441"/>
                  </a:lnTo>
                  <a:lnTo>
                    <a:pt x="9048" y="21354"/>
                  </a:lnTo>
                  <a:lnTo>
                    <a:pt x="11021" y="18438"/>
                  </a:lnTo>
                  <a:lnTo>
                    <a:pt x="13251" y="15737"/>
                  </a:lnTo>
                  <a:lnTo>
                    <a:pt x="15738" y="13250"/>
                  </a:lnTo>
                  <a:lnTo>
                    <a:pt x="18439" y="11020"/>
                  </a:lnTo>
                  <a:lnTo>
                    <a:pt x="21355" y="9048"/>
                  </a:lnTo>
                  <a:lnTo>
                    <a:pt x="24485" y="7332"/>
                  </a:lnTo>
                  <a:lnTo>
                    <a:pt x="27744" y="5960"/>
                  </a:lnTo>
                  <a:lnTo>
                    <a:pt x="31174" y="4888"/>
                  </a:lnTo>
                  <a:lnTo>
                    <a:pt x="34733" y="4159"/>
                  </a:lnTo>
                  <a:lnTo>
                    <a:pt x="38421" y="3773"/>
                  </a:lnTo>
                  <a:lnTo>
                    <a:pt x="40307" y="3731"/>
                  </a:lnTo>
                  <a:lnTo>
                    <a:pt x="40307" y="0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324650" y="2659127"/>
              <a:ext cx="1247329" cy="1000420"/>
            </a:xfrm>
            <a:custGeom>
              <a:rect b="b" l="l" r="r" t="t"/>
              <a:pathLst>
                <a:path extrusionOk="0" h="40307" w="50255">
                  <a:moveTo>
                    <a:pt x="48196" y="0"/>
                  </a:moveTo>
                  <a:lnTo>
                    <a:pt x="46953" y="2444"/>
                  </a:lnTo>
                  <a:lnTo>
                    <a:pt x="44294" y="7161"/>
                  </a:lnTo>
                  <a:lnTo>
                    <a:pt x="41336" y="11663"/>
                  </a:lnTo>
                  <a:lnTo>
                    <a:pt x="38077" y="15994"/>
                  </a:lnTo>
                  <a:lnTo>
                    <a:pt x="36319" y="18095"/>
                  </a:lnTo>
                  <a:lnTo>
                    <a:pt x="34304" y="20325"/>
                  </a:lnTo>
                  <a:lnTo>
                    <a:pt x="30187" y="24356"/>
                  </a:lnTo>
                  <a:lnTo>
                    <a:pt x="25899" y="27829"/>
                  </a:lnTo>
                  <a:lnTo>
                    <a:pt x="21483" y="30702"/>
                  </a:lnTo>
                  <a:lnTo>
                    <a:pt x="16938" y="33017"/>
                  </a:lnTo>
                  <a:lnTo>
                    <a:pt x="12264" y="34775"/>
                  </a:lnTo>
                  <a:lnTo>
                    <a:pt x="7461" y="35933"/>
                  </a:lnTo>
                  <a:lnTo>
                    <a:pt x="2530" y="36490"/>
                  </a:lnTo>
                  <a:lnTo>
                    <a:pt x="0" y="36576"/>
                  </a:lnTo>
                  <a:lnTo>
                    <a:pt x="0" y="40307"/>
                  </a:lnTo>
                  <a:lnTo>
                    <a:pt x="2702" y="40264"/>
                  </a:lnTo>
                  <a:lnTo>
                    <a:pt x="8019" y="39621"/>
                  </a:lnTo>
                  <a:lnTo>
                    <a:pt x="13207" y="38334"/>
                  </a:lnTo>
                  <a:lnTo>
                    <a:pt x="18310" y="36448"/>
                  </a:lnTo>
                  <a:lnTo>
                    <a:pt x="23241" y="33961"/>
                  </a:lnTo>
                  <a:lnTo>
                    <a:pt x="28043" y="30830"/>
                  </a:lnTo>
                  <a:lnTo>
                    <a:pt x="32674" y="27143"/>
                  </a:lnTo>
                  <a:lnTo>
                    <a:pt x="37091" y="22812"/>
                  </a:lnTo>
                  <a:lnTo>
                    <a:pt x="39235" y="20454"/>
                  </a:lnTo>
                  <a:lnTo>
                    <a:pt x="40778" y="18610"/>
                  </a:lnTo>
                  <a:lnTo>
                    <a:pt x="43651" y="14837"/>
                  </a:lnTo>
                  <a:lnTo>
                    <a:pt x="46353" y="10935"/>
                  </a:lnTo>
                  <a:lnTo>
                    <a:pt x="48840" y="6861"/>
                  </a:lnTo>
                  <a:lnTo>
                    <a:pt x="49954" y="4803"/>
                  </a:lnTo>
                  <a:lnTo>
                    <a:pt x="50255" y="4203"/>
                  </a:lnTo>
                  <a:lnTo>
                    <a:pt x="48196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4573080" y="1661867"/>
              <a:ext cx="1164331" cy="998310"/>
            </a:xfrm>
            <a:custGeom>
              <a:rect b="b" l="l" r="r" t="t"/>
              <a:pathLst>
                <a:path extrusionOk="0" h="40222" w="46911">
                  <a:moveTo>
                    <a:pt x="46910" y="1"/>
                  </a:moveTo>
                  <a:lnTo>
                    <a:pt x="44466" y="215"/>
                  </a:lnTo>
                  <a:lnTo>
                    <a:pt x="39749" y="1073"/>
                  </a:lnTo>
                  <a:lnTo>
                    <a:pt x="35333" y="2359"/>
                  </a:lnTo>
                  <a:lnTo>
                    <a:pt x="31173" y="4031"/>
                  </a:lnTo>
                  <a:lnTo>
                    <a:pt x="27272" y="6047"/>
                  </a:lnTo>
                  <a:lnTo>
                    <a:pt x="23584" y="8319"/>
                  </a:lnTo>
                  <a:lnTo>
                    <a:pt x="20196" y="10849"/>
                  </a:lnTo>
                  <a:lnTo>
                    <a:pt x="17023" y="13508"/>
                  </a:lnTo>
                  <a:lnTo>
                    <a:pt x="14108" y="16338"/>
                  </a:lnTo>
                  <a:lnTo>
                    <a:pt x="11449" y="19210"/>
                  </a:lnTo>
                  <a:lnTo>
                    <a:pt x="7847" y="23498"/>
                  </a:lnTo>
                  <a:lnTo>
                    <a:pt x="4031" y="28987"/>
                  </a:lnTo>
                  <a:lnTo>
                    <a:pt x="1115" y="33746"/>
                  </a:lnTo>
                  <a:lnTo>
                    <a:pt x="86" y="35676"/>
                  </a:lnTo>
                  <a:lnTo>
                    <a:pt x="0" y="36019"/>
                  </a:lnTo>
                  <a:lnTo>
                    <a:pt x="2016" y="40221"/>
                  </a:lnTo>
                  <a:lnTo>
                    <a:pt x="2573" y="39063"/>
                  </a:lnTo>
                  <a:lnTo>
                    <a:pt x="4631" y="35204"/>
                  </a:lnTo>
                  <a:lnTo>
                    <a:pt x="7890" y="29973"/>
                  </a:lnTo>
                  <a:lnTo>
                    <a:pt x="11149" y="25514"/>
                  </a:lnTo>
                  <a:lnTo>
                    <a:pt x="13636" y="22426"/>
                  </a:lnTo>
                  <a:lnTo>
                    <a:pt x="16466" y="19339"/>
                  </a:lnTo>
                  <a:lnTo>
                    <a:pt x="19553" y="16338"/>
                  </a:lnTo>
                  <a:lnTo>
                    <a:pt x="22941" y="13508"/>
                  </a:lnTo>
                  <a:lnTo>
                    <a:pt x="26628" y="10849"/>
                  </a:lnTo>
                  <a:lnTo>
                    <a:pt x="30616" y="8491"/>
                  </a:lnTo>
                  <a:lnTo>
                    <a:pt x="34904" y="6518"/>
                  </a:lnTo>
                  <a:lnTo>
                    <a:pt x="39449" y="5018"/>
                  </a:lnTo>
                  <a:lnTo>
                    <a:pt x="44337" y="3988"/>
                  </a:lnTo>
                  <a:lnTo>
                    <a:pt x="46910" y="3731"/>
                  </a:lnTo>
                  <a:lnTo>
                    <a:pt x="46910" y="1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324650" y="1657622"/>
              <a:ext cx="2411635" cy="1998705"/>
            </a:xfrm>
            <a:custGeom>
              <a:rect b="b" l="l" r="r" t="t"/>
              <a:pathLst>
                <a:path extrusionOk="0" h="80528" w="97165">
                  <a:moveTo>
                    <a:pt x="0" y="0"/>
                  </a:moveTo>
                  <a:lnTo>
                    <a:pt x="0" y="3774"/>
                  </a:lnTo>
                  <a:lnTo>
                    <a:pt x="2745" y="3816"/>
                  </a:lnTo>
                  <a:lnTo>
                    <a:pt x="8019" y="4502"/>
                  </a:lnTo>
                  <a:lnTo>
                    <a:pt x="12950" y="5832"/>
                  </a:lnTo>
                  <a:lnTo>
                    <a:pt x="17538" y="7633"/>
                  </a:lnTo>
                  <a:lnTo>
                    <a:pt x="21826" y="9905"/>
                  </a:lnTo>
                  <a:lnTo>
                    <a:pt x="25771" y="12521"/>
                  </a:lnTo>
                  <a:lnTo>
                    <a:pt x="29415" y="15394"/>
                  </a:lnTo>
                  <a:lnTo>
                    <a:pt x="32760" y="18481"/>
                  </a:lnTo>
                  <a:lnTo>
                    <a:pt x="35761" y="21654"/>
                  </a:lnTo>
                  <a:lnTo>
                    <a:pt x="38463" y="24870"/>
                  </a:lnTo>
                  <a:lnTo>
                    <a:pt x="41936" y="29544"/>
                  </a:lnTo>
                  <a:lnTo>
                    <a:pt x="45409" y="35075"/>
                  </a:lnTo>
                  <a:lnTo>
                    <a:pt x="47639" y="39149"/>
                  </a:lnTo>
                  <a:lnTo>
                    <a:pt x="48196" y="40306"/>
                  </a:lnTo>
                  <a:lnTo>
                    <a:pt x="50255" y="44509"/>
                  </a:lnTo>
                  <a:lnTo>
                    <a:pt x="50555" y="45109"/>
                  </a:lnTo>
                  <a:lnTo>
                    <a:pt x="51670" y="47210"/>
                  </a:lnTo>
                  <a:lnTo>
                    <a:pt x="54157" y="51284"/>
                  </a:lnTo>
                  <a:lnTo>
                    <a:pt x="56815" y="55186"/>
                  </a:lnTo>
                  <a:lnTo>
                    <a:pt x="59731" y="58959"/>
                  </a:lnTo>
                  <a:lnTo>
                    <a:pt x="61274" y="60760"/>
                  </a:lnTo>
                  <a:lnTo>
                    <a:pt x="63204" y="62990"/>
                  </a:lnTo>
                  <a:lnTo>
                    <a:pt x="67278" y="66977"/>
                  </a:lnTo>
                  <a:lnTo>
                    <a:pt x="71523" y="70493"/>
                  </a:lnTo>
                  <a:lnTo>
                    <a:pt x="75939" y="73495"/>
                  </a:lnTo>
                  <a:lnTo>
                    <a:pt x="80441" y="75982"/>
                  </a:lnTo>
                  <a:lnTo>
                    <a:pt x="85115" y="77954"/>
                  </a:lnTo>
                  <a:lnTo>
                    <a:pt x="89832" y="79369"/>
                  </a:lnTo>
                  <a:lnTo>
                    <a:pt x="94720" y="80270"/>
                  </a:lnTo>
                  <a:lnTo>
                    <a:pt x="97164" y="80527"/>
                  </a:lnTo>
                  <a:lnTo>
                    <a:pt x="97164" y="76754"/>
                  </a:lnTo>
                  <a:lnTo>
                    <a:pt x="94892" y="76539"/>
                  </a:lnTo>
                  <a:lnTo>
                    <a:pt x="90432" y="75682"/>
                  </a:lnTo>
                  <a:lnTo>
                    <a:pt x="86101" y="74352"/>
                  </a:lnTo>
                  <a:lnTo>
                    <a:pt x="81856" y="72552"/>
                  </a:lnTo>
                  <a:lnTo>
                    <a:pt x="77697" y="70279"/>
                  </a:lnTo>
                  <a:lnTo>
                    <a:pt x="73709" y="67492"/>
                  </a:lnTo>
                  <a:lnTo>
                    <a:pt x="69807" y="64233"/>
                  </a:lnTo>
                  <a:lnTo>
                    <a:pt x="65991" y="60460"/>
                  </a:lnTo>
                  <a:lnTo>
                    <a:pt x="64147" y="58401"/>
                  </a:lnTo>
                  <a:lnTo>
                    <a:pt x="62389" y="56343"/>
                  </a:lnTo>
                  <a:lnTo>
                    <a:pt x="59131" y="52012"/>
                  </a:lnTo>
                  <a:lnTo>
                    <a:pt x="56172" y="47467"/>
                  </a:lnTo>
                  <a:lnTo>
                    <a:pt x="53513" y="42751"/>
                  </a:lnTo>
                  <a:lnTo>
                    <a:pt x="52313" y="40349"/>
                  </a:lnTo>
                  <a:lnTo>
                    <a:pt x="50255" y="36147"/>
                  </a:lnTo>
                  <a:lnTo>
                    <a:pt x="50126" y="35847"/>
                  </a:lnTo>
                  <a:lnTo>
                    <a:pt x="49054" y="33832"/>
                  </a:lnTo>
                  <a:lnTo>
                    <a:pt x="46010" y="28858"/>
                  </a:lnTo>
                  <a:lnTo>
                    <a:pt x="41936" y="23112"/>
                  </a:lnTo>
                  <a:lnTo>
                    <a:pt x="38120" y="18610"/>
                  </a:lnTo>
                  <a:lnTo>
                    <a:pt x="35290" y="15608"/>
                  </a:lnTo>
                  <a:lnTo>
                    <a:pt x="32160" y="12735"/>
                  </a:lnTo>
                  <a:lnTo>
                    <a:pt x="28772" y="9991"/>
                  </a:lnTo>
                  <a:lnTo>
                    <a:pt x="25085" y="7461"/>
                  </a:lnTo>
                  <a:lnTo>
                    <a:pt x="21183" y="5189"/>
                  </a:lnTo>
                  <a:lnTo>
                    <a:pt x="16938" y="3259"/>
                  </a:lnTo>
                  <a:lnTo>
                    <a:pt x="12478" y="1715"/>
                  </a:lnTo>
                  <a:lnTo>
                    <a:pt x="7676" y="643"/>
                  </a:lnTo>
                  <a:lnTo>
                    <a:pt x="2659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3152218" y="1519245"/>
              <a:ext cx="199056" cy="360808"/>
            </a:xfrm>
            <a:custGeom>
              <a:rect b="b" l="l" r="r" t="t"/>
              <a:pathLst>
                <a:path extrusionOk="0" fill="none" h="14537" w="8020">
                  <a:moveTo>
                    <a:pt x="1459" y="1"/>
                  </a:moveTo>
                  <a:lnTo>
                    <a:pt x="8019" y="7976"/>
                  </a:lnTo>
                  <a:lnTo>
                    <a:pt x="1" y="14537"/>
                  </a:lnTo>
                </a:path>
              </a:pathLst>
            </a:custGeom>
            <a:noFill/>
            <a:ln cap="rnd" cmpd="sng" w="80400">
              <a:solidFill>
                <a:srgbClr val="EF47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5538400" y="3415847"/>
              <a:ext cx="199056" cy="360808"/>
            </a:xfrm>
            <a:custGeom>
              <a:rect b="b" l="l" r="r" t="t"/>
              <a:pathLst>
                <a:path extrusionOk="0" fill="none" h="14537" w="8020">
                  <a:moveTo>
                    <a:pt x="1459" y="0"/>
                  </a:moveTo>
                  <a:lnTo>
                    <a:pt x="8019" y="7976"/>
                  </a:lnTo>
                  <a:lnTo>
                    <a:pt x="1" y="14536"/>
                  </a:lnTo>
                </a:path>
              </a:pathLst>
            </a:custGeom>
            <a:noFill/>
            <a:ln cap="rnd" cmpd="sng" w="80400">
              <a:solidFill>
                <a:srgbClr val="2654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5719346" y="1519245"/>
              <a:ext cx="199032" cy="360808"/>
            </a:xfrm>
            <a:custGeom>
              <a:rect b="b" l="l" r="r" t="t"/>
              <a:pathLst>
                <a:path extrusionOk="0" fill="none" h="14537" w="8019">
                  <a:moveTo>
                    <a:pt x="6561" y="1"/>
                  </a:moveTo>
                  <a:lnTo>
                    <a:pt x="0" y="7976"/>
                  </a:lnTo>
                  <a:lnTo>
                    <a:pt x="8019" y="14537"/>
                  </a:lnTo>
                </a:path>
              </a:pathLst>
            </a:custGeom>
            <a:noFill/>
            <a:ln cap="rnd" cmpd="sng" w="80400">
              <a:solidFill>
                <a:srgbClr val="EF47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3285259" y="3415847"/>
              <a:ext cx="199056" cy="360808"/>
            </a:xfrm>
            <a:custGeom>
              <a:rect b="b" l="l" r="r" t="t"/>
              <a:pathLst>
                <a:path extrusionOk="0" fill="none" h="14537" w="8020">
                  <a:moveTo>
                    <a:pt x="6561" y="0"/>
                  </a:moveTo>
                  <a:lnTo>
                    <a:pt x="1" y="7976"/>
                  </a:lnTo>
                  <a:lnTo>
                    <a:pt x="8019" y="14536"/>
                  </a:lnTo>
                </a:path>
              </a:pathLst>
            </a:custGeom>
            <a:noFill/>
            <a:ln cap="rnd" cmpd="sng" w="80400">
              <a:solidFill>
                <a:srgbClr val="FFD1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6"/>
          <p:cNvGrpSpPr/>
          <p:nvPr/>
        </p:nvGrpSpPr>
        <p:grpSpPr>
          <a:xfrm>
            <a:off x="4520668" y="1462643"/>
            <a:ext cx="117217" cy="708876"/>
            <a:chOff x="4548994" y="1462643"/>
            <a:chExt cx="117217" cy="708876"/>
          </a:xfrm>
        </p:grpSpPr>
        <p:sp>
          <p:nvSpPr>
            <p:cNvPr id="522" name="Google Shape;522;p36"/>
            <p:cNvSpPr/>
            <p:nvPr/>
          </p:nvSpPr>
          <p:spPr>
            <a:xfrm>
              <a:off x="4607589" y="1462643"/>
              <a:ext cx="27" cy="638787"/>
            </a:xfrm>
            <a:custGeom>
              <a:rect b="b" l="l" r="r" t="t"/>
              <a:pathLst>
                <a:path extrusionOk="0" fill="none" h="23842" w="1">
                  <a:moveTo>
                    <a:pt x="1" y="23842"/>
                  </a:moveTo>
                  <a:lnTo>
                    <a:pt x="1" y="1"/>
                  </a:lnTo>
                </a:path>
              </a:pathLst>
            </a:custGeom>
            <a:noFill/>
            <a:ln cap="flat" cmpd="sng" w="13925">
              <a:solidFill>
                <a:srgbClr val="26547C"/>
              </a:solidFill>
              <a:prstDash val="solid"/>
              <a:miter lim="428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4548994" y="2054302"/>
              <a:ext cx="117217" cy="117217"/>
            </a:xfrm>
            <a:custGeom>
              <a:rect b="b" l="l" r="r" t="t"/>
              <a:pathLst>
                <a:path extrusionOk="0" h="4375" w="4375">
                  <a:moveTo>
                    <a:pt x="1845" y="1"/>
                  </a:moveTo>
                  <a:lnTo>
                    <a:pt x="1202" y="215"/>
                  </a:lnTo>
                  <a:lnTo>
                    <a:pt x="473" y="772"/>
                  </a:lnTo>
                  <a:lnTo>
                    <a:pt x="1" y="1930"/>
                  </a:lnTo>
                  <a:lnTo>
                    <a:pt x="87" y="2873"/>
                  </a:lnTo>
                  <a:lnTo>
                    <a:pt x="387" y="3431"/>
                  </a:lnTo>
                  <a:lnTo>
                    <a:pt x="644" y="3688"/>
                  </a:lnTo>
                  <a:lnTo>
                    <a:pt x="901" y="3945"/>
                  </a:lnTo>
                  <a:lnTo>
                    <a:pt x="1502" y="4246"/>
                  </a:lnTo>
                  <a:lnTo>
                    <a:pt x="2445" y="4374"/>
                  </a:lnTo>
                  <a:lnTo>
                    <a:pt x="3560" y="3903"/>
                  </a:lnTo>
                  <a:lnTo>
                    <a:pt x="4160" y="3174"/>
                  </a:lnTo>
                  <a:lnTo>
                    <a:pt x="4332" y="2530"/>
                  </a:lnTo>
                  <a:lnTo>
                    <a:pt x="4375" y="2187"/>
                  </a:lnTo>
                  <a:lnTo>
                    <a:pt x="4332" y="1716"/>
                  </a:lnTo>
                  <a:lnTo>
                    <a:pt x="3989" y="944"/>
                  </a:lnTo>
                  <a:lnTo>
                    <a:pt x="3431" y="344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6"/>
          <p:cNvGrpSpPr/>
          <p:nvPr/>
        </p:nvGrpSpPr>
        <p:grpSpPr>
          <a:xfrm>
            <a:off x="4520668" y="3259429"/>
            <a:ext cx="117217" cy="683584"/>
            <a:chOff x="4513386" y="3259429"/>
            <a:chExt cx="117217" cy="683584"/>
          </a:xfrm>
        </p:grpSpPr>
        <p:sp>
          <p:nvSpPr>
            <p:cNvPr id="525" name="Google Shape;525;p36"/>
            <p:cNvSpPr/>
            <p:nvPr/>
          </p:nvSpPr>
          <p:spPr>
            <a:xfrm>
              <a:off x="4571982" y="3329518"/>
              <a:ext cx="27" cy="613495"/>
            </a:xfrm>
            <a:custGeom>
              <a:rect b="b" l="l" r="r" t="t"/>
              <a:pathLst>
                <a:path extrusionOk="0" fill="none" h="22898" w="1">
                  <a:moveTo>
                    <a:pt x="1" y="0"/>
                  </a:moveTo>
                  <a:lnTo>
                    <a:pt x="1" y="22898"/>
                  </a:lnTo>
                </a:path>
              </a:pathLst>
            </a:custGeom>
            <a:noFill/>
            <a:ln cap="flat" cmpd="sng" w="13925">
              <a:solidFill>
                <a:srgbClr val="26547C"/>
              </a:solidFill>
              <a:prstDash val="solid"/>
              <a:miter lim="428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513386" y="3259429"/>
              <a:ext cx="117217" cy="116065"/>
            </a:xfrm>
            <a:custGeom>
              <a:rect b="b" l="l" r="r" t="t"/>
              <a:pathLst>
                <a:path extrusionOk="0" h="4332" w="4375">
                  <a:moveTo>
                    <a:pt x="1759" y="1"/>
                  </a:moveTo>
                  <a:lnTo>
                    <a:pt x="944" y="344"/>
                  </a:lnTo>
                  <a:lnTo>
                    <a:pt x="387" y="944"/>
                  </a:lnTo>
                  <a:lnTo>
                    <a:pt x="44" y="1716"/>
                  </a:lnTo>
                  <a:lnTo>
                    <a:pt x="1" y="2145"/>
                  </a:lnTo>
                  <a:lnTo>
                    <a:pt x="44" y="2616"/>
                  </a:lnTo>
                  <a:lnTo>
                    <a:pt x="387" y="3388"/>
                  </a:lnTo>
                  <a:lnTo>
                    <a:pt x="944" y="3988"/>
                  </a:lnTo>
                  <a:lnTo>
                    <a:pt x="1759" y="4332"/>
                  </a:lnTo>
                  <a:lnTo>
                    <a:pt x="2616" y="4332"/>
                  </a:lnTo>
                  <a:lnTo>
                    <a:pt x="3431" y="3988"/>
                  </a:lnTo>
                  <a:lnTo>
                    <a:pt x="3988" y="3388"/>
                  </a:lnTo>
                  <a:lnTo>
                    <a:pt x="4331" y="2616"/>
                  </a:lnTo>
                  <a:lnTo>
                    <a:pt x="4374" y="2145"/>
                  </a:lnTo>
                  <a:lnTo>
                    <a:pt x="4331" y="1716"/>
                  </a:lnTo>
                  <a:lnTo>
                    <a:pt x="3988" y="944"/>
                  </a:lnTo>
                  <a:lnTo>
                    <a:pt x="3431" y="344"/>
                  </a:lnTo>
                  <a:lnTo>
                    <a:pt x="2616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6723089" y="2653375"/>
            <a:ext cx="458884" cy="125134"/>
            <a:chOff x="6723089" y="2653375"/>
            <a:chExt cx="458884" cy="125134"/>
          </a:xfrm>
        </p:grpSpPr>
        <p:sp>
          <p:nvSpPr>
            <p:cNvPr id="528" name="Google Shape;528;p36"/>
            <p:cNvSpPr/>
            <p:nvPr/>
          </p:nvSpPr>
          <p:spPr>
            <a:xfrm flipH="1" rot="-5400000">
              <a:off x="6930737" y="2471114"/>
              <a:ext cx="68975" cy="433496"/>
            </a:xfrm>
            <a:custGeom>
              <a:rect b="b" l="l" r="r" t="t"/>
              <a:pathLst>
                <a:path extrusionOk="0" fill="none" h="32417" w="1">
                  <a:moveTo>
                    <a:pt x="1" y="0"/>
                  </a:moveTo>
                  <a:lnTo>
                    <a:pt x="1" y="32417"/>
                  </a:lnTo>
                </a:path>
              </a:pathLst>
            </a:custGeom>
            <a:noFill/>
            <a:ln cap="flat" cmpd="sng" w="13925">
              <a:solidFill>
                <a:srgbClr val="26547C"/>
              </a:solidFill>
              <a:prstDash val="solid"/>
              <a:miter lim="428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 rot="-5400000">
              <a:off x="6723665" y="2661868"/>
              <a:ext cx="116065" cy="117217"/>
            </a:xfrm>
            <a:custGeom>
              <a:rect b="b" l="l" r="r" t="t"/>
              <a:pathLst>
                <a:path extrusionOk="0" h="4375" w="4332">
                  <a:moveTo>
                    <a:pt x="2188" y="0"/>
                  </a:moveTo>
                  <a:lnTo>
                    <a:pt x="1716" y="43"/>
                  </a:lnTo>
                  <a:lnTo>
                    <a:pt x="944" y="344"/>
                  </a:lnTo>
                  <a:lnTo>
                    <a:pt x="344" y="944"/>
                  </a:lnTo>
                  <a:lnTo>
                    <a:pt x="1" y="1759"/>
                  </a:lnTo>
                  <a:lnTo>
                    <a:pt x="1" y="2187"/>
                  </a:lnTo>
                  <a:lnTo>
                    <a:pt x="1" y="2616"/>
                  </a:lnTo>
                  <a:lnTo>
                    <a:pt x="344" y="3431"/>
                  </a:lnTo>
                  <a:lnTo>
                    <a:pt x="944" y="3988"/>
                  </a:lnTo>
                  <a:lnTo>
                    <a:pt x="1716" y="4331"/>
                  </a:lnTo>
                  <a:lnTo>
                    <a:pt x="2188" y="4374"/>
                  </a:lnTo>
                  <a:lnTo>
                    <a:pt x="2617" y="4331"/>
                  </a:lnTo>
                  <a:lnTo>
                    <a:pt x="3388" y="3988"/>
                  </a:lnTo>
                  <a:lnTo>
                    <a:pt x="3989" y="3431"/>
                  </a:lnTo>
                  <a:lnTo>
                    <a:pt x="4332" y="2616"/>
                  </a:lnTo>
                  <a:lnTo>
                    <a:pt x="4332" y="2187"/>
                  </a:lnTo>
                  <a:lnTo>
                    <a:pt x="4332" y="1759"/>
                  </a:lnTo>
                  <a:lnTo>
                    <a:pt x="3989" y="944"/>
                  </a:lnTo>
                  <a:lnTo>
                    <a:pt x="3388" y="344"/>
                  </a:lnTo>
                  <a:lnTo>
                    <a:pt x="2617" y="43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6"/>
          <p:cNvGrpSpPr/>
          <p:nvPr/>
        </p:nvGrpSpPr>
        <p:grpSpPr>
          <a:xfrm>
            <a:off x="5222984" y="2157694"/>
            <a:ext cx="1069610" cy="1069610"/>
            <a:chOff x="5222984" y="2157694"/>
            <a:chExt cx="1069610" cy="1069610"/>
          </a:xfrm>
        </p:grpSpPr>
        <p:sp>
          <p:nvSpPr>
            <p:cNvPr id="531" name="Google Shape;531;p36"/>
            <p:cNvSpPr/>
            <p:nvPr/>
          </p:nvSpPr>
          <p:spPr>
            <a:xfrm>
              <a:off x="5222984" y="2157694"/>
              <a:ext cx="1069610" cy="1069610"/>
            </a:xfrm>
            <a:custGeom>
              <a:rect b="b" l="l" r="r" t="t"/>
              <a:pathLst>
                <a:path extrusionOk="0" h="39922" w="39922">
                  <a:moveTo>
                    <a:pt x="19940" y="1"/>
                  </a:moveTo>
                  <a:lnTo>
                    <a:pt x="18911" y="44"/>
                  </a:lnTo>
                  <a:lnTo>
                    <a:pt x="16938" y="258"/>
                  </a:lnTo>
                  <a:lnTo>
                    <a:pt x="14022" y="901"/>
                  </a:lnTo>
                  <a:lnTo>
                    <a:pt x="10421" y="2402"/>
                  </a:lnTo>
                  <a:lnTo>
                    <a:pt x="7248" y="4546"/>
                  </a:lnTo>
                  <a:lnTo>
                    <a:pt x="4546" y="7247"/>
                  </a:lnTo>
                  <a:lnTo>
                    <a:pt x="2402" y="10463"/>
                  </a:lnTo>
                  <a:lnTo>
                    <a:pt x="859" y="14022"/>
                  </a:lnTo>
                  <a:lnTo>
                    <a:pt x="215" y="16938"/>
                  </a:lnTo>
                  <a:lnTo>
                    <a:pt x="44" y="18953"/>
                  </a:lnTo>
                  <a:lnTo>
                    <a:pt x="1" y="19982"/>
                  </a:lnTo>
                  <a:lnTo>
                    <a:pt x="44" y="21011"/>
                  </a:lnTo>
                  <a:lnTo>
                    <a:pt x="215" y="23027"/>
                  </a:lnTo>
                  <a:lnTo>
                    <a:pt x="859" y="25943"/>
                  </a:lnTo>
                  <a:lnTo>
                    <a:pt x="2402" y="29502"/>
                  </a:lnTo>
                  <a:lnTo>
                    <a:pt x="4546" y="32675"/>
                  </a:lnTo>
                  <a:lnTo>
                    <a:pt x="7248" y="35419"/>
                  </a:lnTo>
                  <a:lnTo>
                    <a:pt x="10421" y="37563"/>
                  </a:lnTo>
                  <a:lnTo>
                    <a:pt x="14022" y="39064"/>
                  </a:lnTo>
                  <a:lnTo>
                    <a:pt x="16938" y="39707"/>
                  </a:lnTo>
                  <a:lnTo>
                    <a:pt x="18911" y="39921"/>
                  </a:lnTo>
                  <a:lnTo>
                    <a:pt x="21012" y="39921"/>
                  </a:lnTo>
                  <a:lnTo>
                    <a:pt x="22984" y="39707"/>
                  </a:lnTo>
                  <a:lnTo>
                    <a:pt x="25900" y="39064"/>
                  </a:lnTo>
                  <a:lnTo>
                    <a:pt x="29502" y="37563"/>
                  </a:lnTo>
                  <a:lnTo>
                    <a:pt x="32675" y="35419"/>
                  </a:lnTo>
                  <a:lnTo>
                    <a:pt x="35376" y="32675"/>
                  </a:lnTo>
                  <a:lnTo>
                    <a:pt x="37520" y="29502"/>
                  </a:lnTo>
                  <a:lnTo>
                    <a:pt x="39064" y="25943"/>
                  </a:lnTo>
                  <a:lnTo>
                    <a:pt x="39707" y="23027"/>
                  </a:lnTo>
                  <a:lnTo>
                    <a:pt x="39879" y="21011"/>
                  </a:lnTo>
                  <a:lnTo>
                    <a:pt x="39921" y="19982"/>
                  </a:lnTo>
                  <a:lnTo>
                    <a:pt x="39879" y="18953"/>
                  </a:lnTo>
                  <a:lnTo>
                    <a:pt x="39707" y="16938"/>
                  </a:lnTo>
                  <a:lnTo>
                    <a:pt x="39064" y="14022"/>
                  </a:lnTo>
                  <a:lnTo>
                    <a:pt x="37520" y="10463"/>
                  </a:lnTo>
                  <a:lnTo>
                    <a:pt x="35376" y="7247"/>
                  </a:lnTo>
                  <a:lnTo>
                    <a:pt x="32675" y="4546"/>
                  </a:lnTo>
                  <a:lnTo>
                    <a:pt x="29502" y="2402"/>
                  </a:lnTo>
                  <a:lnTo>
                    <a:pt x="25900" y="901"/>
                  </a:lnTo>
                  <a:lnTo>
                    <a:pt x="22984" y="258"/>
                  </a:lnTo>
                  <a:lnTo>
                    <a:pt x="21012" y="44"/>
                  </a:lnTo>
                  <a:lnTo>
                    <a:pt x="19940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5548111" y="2467898"/>
              <a:ext cx="411318" cy="558356"/>
            </a:xfrm>
            <a:custGeom>
              <a:rect b="b" l="l" r="r" t="t"/>
              <a:pathLst>
                <a:path extrusionOk="0" h="20840" w="15352">
                  <a:moveTo>
                    <a:pt x="7676" y="1072"/>
                  </a:moveTo>
                  <a:lnTo>
                    <a:pt x="7633" y="1115"/>
                  </a:lnTo>
                  <a:lnTo>
                    <a:pt x="8276" y="1115"/>
                  </a:lnTo>
                  <a:lnTo>
                    <a:pt x="9563" y="1372"/>
                  </a:lnTo>
                  <a:lnTo>
                    <a:pt x="10721" y="1844"/>
                  </a:lnTo>
                  <a:lnTo>
                    <a:pt x="11793" y="2530"/>
                  </a:lnTo>
                  <a:lnTo>
                    <a:pt x="12264" y="3002"/>
                  </a:lnTo>
                  <a:lnTo>
                    <a:pt x="12693" y="3473"/>
                  </a:lnTo>
                  <a:lnTo>
                    <a:pt x="13465" y="4545"/>
                  </a:lnTo>
                  <a:lnTo>
                    <a:pt x="13936" y="5746"/>
                  </a:lnTo>
                  <a:lnTo>
                    <a:pt x="14194" y="7032"/>
                  </a:lnTo>
                  <a:lnTo>
                    <a:pt x="14237" y="7718"/>
                  </a:lnTo>
                  <a:lnTo>
                    <a:pt x="14194" y="8447"/>
                  </a:lnTo>
                  <a:lnTo>
                    <a:pt x="13894" y="9862"/>
                  </a:lnTo>
                  <a:lnTo>
                    <a:pt x="13250" y="11149"/>
                  </a:lnTo>
                  <a:lnTo>
                    <a:pt x="12350" y="12263"/>
                  </a:lnTo>
                  <a:lnTo>
                    <a:pt x="11835" y="12735"/>
                  </a:lnTo>
                  <a:lnTo>
                    <a:pt x="11364" y="13121"/>
                  </a:lnTo>
                  <a:lnTo>
                    <a:pt x="10678" y="14022"/>
                  </a:lnTo>
                  <a:lnTo>
                    <a:pt x="10163" y="15008"/>
                  </a:lnTo>
                  <a:lnTo>
                    <a:pt x="9863" y="16123"/>
                  </a:lnTo>
                  <a:lnTo>
                    <a:pt x="9863" y="16680"/>
                  </a:lnTo>
                  <a:lnTo>
                    <a:pt x="9863" y="19210"/>
                  </a:lnTo>
                  <a:lnTo>
                    <a:pt x="9820" y="19424"/>
                  </a:lnTo>
                  <a:lnTo>
                    <a:pt x="9520" y="19724"/>
                  </a:lnTo>
                  <a:lnTo>
                    <a:pt x="9306" y="19767"/>
                  </a:lnTo>
                  <a:lnTo>
                    <a:pt x="6004" y="19767"/>
                  </a:lnTo>
                  <a:lnTo>
                    <a:pt x="5832" y="19724"/>
                  </a:lnTo>
                  <a:lnTo>
                    <a:pt x="5618" y="19553"/>
                  </a:lnTo>
                  <a:lnTo>
                    <a:pt x="5489" y="19081"/>
                  </a:lnTo>
                  <a:lnTo>
                    <a:pt x="5489" y="18867"/>
                  </a:lnTo>
                  <a:lnTo>
                    <a:pt x="5489" y="16594"/>
                  </a:lnTo>
                  <a:lnTo>
                    <a:pt x="5446" y="16037"/>
                  </a:lnTo>
                  <a:lnTo>
                    <a:pt x="5189" y="14965"/>
                  </a:lnTo>
                  <a:lnTo>
                    <a:pt x="4717" y="14022"/>
                  </a:lnTo>
                  <a:lnTo>
                    <a:pt x="4031" y="13164"/>
                  </a:lnTo>
                  <a:lnTo>
                    <a:pt x="3603" y="12821"/>
                  </a:lnTo>
                  <a:lnTo>
                    <a:pt x="3002" y="12349"/>
                  </a:lnTo>
                  <a:lnTo>
                    <a:pt x="2059" y="11149"/>
                  </a:lnTo>
                  <a:lnTo>
                    <a:pt x="1416" y="9819"/>
                  </a:lnTo>
                  <a:lnTo>
                    <a:pt x="1116" y="8319"/>
                  </a:lnTo>
                  <a:lnTo>
                    <a:pt x="1073" y="7547"/>
                  </a:lnTo>
                  <a:lnTo>
                    <a:pt x="1116" y="6904"/>
                  </a:lnTo>
                  <a:lnTo>
                    <a:pt x="1416" y="5660"/>
                  </a:lnTo>
                  <a:lnTo>
                    <a:pt x="1930" y="4502"/>
                  </a:lnTo>
                  <a:lnTo>
                    <a:pt x="2659" y="3473"/>
                  </a:lnTo>
                  <a:lnTo>
                    <a:pt x="3560" y="2616"/>
                  </a:lnTo>
                  <a:lnTo>
                    <a:pt x="4589" y="1887"/>
                  </a:lnTo>
                  <a:lnTo>
                    <a:pt x="5747" y="1415"/>
                  </a:lnTo>
                  <a:lnTo>
                    <a:pt x="6990" y="1115"/>
                  </a:lnTo>
                  <a:lnTo>
                    <a:pt x="7676" y="1072"/>
                  </a:lnTo>
                  <a:close/>
                  <a:moveTo>
                    <a:pt x="7547" y="0"/>
                  </a:moveTo>
                  <a:lnTo>
                    <a:pt x="6776" y="43"/>
                  </a:lnTo>
                  <a:lnTo>
                    <a:pt x="5318" y="386"/>
                  </a:lnTo>
                  <a:lnTo>
                    <a:pt x="3989" y="943"/>
                  </a:lnTo>
                  <a:lnTo>
                    <a:pt x="2788" y="1801"/>
                  </a:lnTo>
                  <a:lnTo>
                    <a:pt x="1759" y="2787"/>
                  </a:lnTo>
                  <a:lnTo>
                    <a:pt x="944" y="3988"/>
                  </a:lnTo>
                  <a:lnTo>
                    <a:pt x="387" y="5317"/>
                  </a:lnTo>
                  <a:lnTo>
                    <a:pt x="44" y="6775"/>
                  </a:lnTo>
                  <a:lnTo>
                    <a:pt x="1" y="7547"/>
                  </a:lnTo>
                  <a:lnTo>
                    <a:pt x="1" y="8447"/>
                  </a:lnTo>
                  <a:lnTo>
                    <a:pt x="387" y="10162"/>
                  </a:lnTo>
                  <a:lnTo>
                    <a:pt x="1158" y="11749"/>
                  </a:lnTo>
                  <a:lnTo>
                    <a:pt x="2273" y="13121"/>
                  </a:lnTo>
                  <a:lnTo>
                    <a:pt x="2959" y="13721"/>
                  </a:lnTo>
                  <a:lnTo>
                    <a:pt x="3560" y="14279"/>
                  </a:lnTo>
                  <a:lnTo>
                    <a:pt x="4289" y="15737"/>
                  </a:lnTo>
                  <a:lnTo>
                    <a:pt x="4374" y="16551"/>
                  </a:lnTo>
                  <a:lnTo>
                    <a:pt x="4374" y="18867"/>
                  </a:lnTo>
                  <a:lnTo>
                    <a:pt x="4417" y="19339"/>
                  </a:lnTo>
                  <a:lnTo>
                    <a:pt x="4675" y="20067"/>
                  </a:lnTo>
                  <a:lnTo>
                    <a:pt x="5146" y="20539"/>
                  </a:lnTo>
                  <a:lnTo>
                    <a:pt x="5747" y="20796"/>
                  </a:lnTo>
                  <a:lnTo>
                    <a:pt x="6004" y="20839"/>
                  </a:lnTo>
                  <a:lnTo>
                    <a:pt x="9306" y="20839"/>
                  </a:lnTo>
                  <a:lnTo>
                    <a:pt x="9348" y="20796"/>
                  </a:lnTo>
                  <a:lnTo>
                    <a:pt x="9649" y="20754"/>
                  </a:lnTo>
                  <a:lnTo>
                    <a:pt x="10249" y="20539"/>
                  </a:lnTo>
                  <a:lnTo>
                    <a:pt x="10678" y="20067"/>
                  </a:lnTo>
                  <a:lnTo>
                    <a:pt x="10935" y="19510"/>
                  </a:lnTo>
                  <a:lnTo>
                    <a:pt x="10978" y="19167"/>
                  </a:lnTo>
                  <a:lnTo>
                    <a:pt x="10978" y="16637"/>
                  </a:lnTo>
                  <a:lnTo>
                    <a:pt x="11064" y="15737"/>
                  </a:lnTo>
                  <a:lnTo>
                    <a:pt x="11835" y="14150"/>
                  </a:lnTo>
                  <a:lnTo>
                    <a:pt x="12521" y="13550"/>
                  </a:lnTo>
                  <a:lnTo>
                    <a:pt x="13165" y="12992"/>
                  </a:lnTo>
                  <a:lnTo>
                    <a:pt x="14237" y="11706"/>
                  </a:lnTo>
                  <a:lnTo>
                    <a:pt x="14966" y="10162"/>
                  </a:lnTo>
                  <a:lnTo>
                    <a:pt x="15351" y="8533"/>
                  </a:lnTo>
                  <a:lnTo>
                    <a:pt x="15351" y="7675"/>
                  </a:lnTo>
                  <a:lnTo>
                    <a:pt x="15351" y="6904"/>
                  </a:lnTo>
                  <a:lnTo>
                    <a:pt x="15008" y="5403"/>
                  </a:lnTo>
                  <a:lnTo>
                    <a:pt x="14451" y="4031"/>
                  </a:lnTo>
                  <a:lnTo>
                    <a:pt x="13593" y="2744"/>
                  </a:lnTo>
                  <a:lnTo>
                    <a:pt x="13079" y="2187"/>
                  </a:lnTo>
                  <a:lnTo>
                    <a:pt x="12479" y="1672"/>
                  </a:lnTo>
                  <a:lnTo>
                    <a:pt x="11235" y="858"/>
                  </a:lnTo>
                  <a:lnTo>
                    <a:pt x="9820" y="300"/>
                  </a:lnTo>
                  <a:lnTo>
                    <a:pt x="8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5666453" y="2909036"/>
              <a:ext cx="173508" cy="28748"/>
            </a:xfrm>
            <a:custGeom>
              <a:rect b="b" l="l" r="r" t="t"/>
              <a:pathLst>
                <a:path extrusionOk="0" h="1073" w="6476">
                  <a:moveTo>
                    <a:pt x="515" y="1"/>
                  </a:moveTo>
                  <a:lnTo>
                    <a:pt x="258" y="44"/>
                  </a:lnTo>
                  <a:lnTo>
                    <a:pt x="0" y="344"/>
                  </a:lnTo>
                  <a:lnTo>
                    <a:pt x="0" y="730"/>
                  </a:lnTo>
                  <a:lnTo>
                    <a:pt x="258" y="1030"/>
                  </a:lnTo>
                  <a:lnTo>
                    <a:pt x="515" y="1073"/>
                  </a:lnTo>
                  <a:lnTo>
                    <a:pt x="5960" y="1073"/>
                  </a:lnTo>
                  <a:lnTo>
                    <a:pt x="6218" y="1030"/>
                  </a:lnTo>
                  <a:lnTo>
                    <a:pt x="6475" y="730"/>
                  </a:lnTo>
                  <a:lnTo>
                    <a:pt x="6475" y="344"/>
                  </a:lnTo>
                  <a:lnTo>
                    <a:pt x="6218" y="44"/>
                  </a:lnTo>
                  <a:lnTo>
                    <a:pt x="59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5738820" y="2321986"/>
              <a:ext cx="29900" cy="87344"/>
            </a:xfrm>
            <a:custGeom>
              <a:rect b="b" l="l" r="r" t="t"/>
              <a:pathLst>
                <a:path extrusionOk="0" h="3260" w="1116">
                  <a:moveTo>
                    <a:pt x="344" y="0"/>
                  </a:moveTo>
                  <a:lnTo>
                    <a:pt x="44" y="258"/>
                  </a:lnTo>
                  <a:lnTo>
                    <a:pt x="1" y="515"/>
                  </a:lnTo>
                  <a:lnTo>
                    <a:pt x="1" y="2702"/>
                  </a:lnTo>
                  <a:lnTo>
                    <a:pt x="44" y="2916"/>
                  </a:lnTo>
                  <a:lnTo>
                    <a:pt x="344" y="3216"/>
                  </a:lnTo>
                  <a:lnTo>
                    <a:pt x="558" y="3259"/>
                  </a:lnTo>
                  <a:lnTo>
                    <a:pt x="773" y="3216"/>
                  </a:lnTo>
                  <a:lnTo>
                    <a:pt x="1073" y="2916"/>
                  </a:lnTo>
                  <a:lnTo>
                    <a:pt x="1116" y="2702"/>
                  </a:lnTo>
                  <a:lnTo>
                    <a:pt x="1116" y="515"/>
                  </a:lnTo>
                  <a:lnTo>
                    <a:pt x="1073" y="258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5934137" y="2423074"/>
              <a:ext cx="70089" cy="67812"/>
            </a:xfrm>
            <a:custGeom>
              <a:rect b="b" l="l" r="r" t="t"/>
              <a:pathLst>
                <a:path extrusionOk="0" h="2531" w="2616">
                  <a:moveTo>
                    <a:pt x="1887" y="1"/>
                  </a:moveTo>
                  <a:lnTo>
                    <a:pt x="1715" y="129"/>
                  </a:lnTo>
                  <a:lnTo>
                    <a:pt x="172" y="1673"/>
                  </a:lnTo>
                  <a:lnTo>
                    <a:pt x="0" y="1845"/>
                  </a:lnTo>
                  <a:lnTo>
                    <a:pt x="0" y="2273"/>
                  </a:lnTo>
                  <a:lnTo>
                    <a:pt x="172" y="2445"/>
                  </a:lnTo>
                  <a:lnTo>
                    <a:pt x="343" y="2531"/>
                  </a:lnTo>
                  <a:lnTo>
                    <a:pt x="600" y="2531"/>
                  </a:lnTo>
                  <a:lnTo>
                    <a:pt x="772" y="2488"/>
                  </a:lnTo>
                  <a:lnTo>
                    <a:pt x="943" y="2445"/>
                  </a:lnTo>
                  <a:lnTo>
                    <a:pt x="2444" y="901"/>
                  </a:lnTo>
                  <a:lnTo>
                    <a:pt x="2616" y="687"/>
                  </a:lnTo>
                  <a:lnTo>
                    <a:pt x="2573" y="301"/>
                  </a:lnTo>
                  <a:lnTo>
                    <a:pt x="2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6019150" y="2659732"/>
              <a:ext cx="86191" cy="28748"/>
            </a:xfrm>
            <a:custGeom>
              <a:rect b="b" l="l" r="r" t="t"/>
              <a:pathLst>
                <a:path extrusionOk="0" h="1073" w="3217">
                  <a:moveTo>
                    <a:pt x="257" y="1"/>
                  </a:moveTo>
                  <a:lnTo>
                    <a:pt x="0" y="301"/>
                  </a:lnTo>
                  <a:lnTo>
                    <a:pt x="0" y="730"/>
                  </a:lnTo>
                  <a:lnTo>
                    <a:pt x="257" y="1030"/>
                  </a:lnTo>
                  <a:lnTo>
                    <a:pt x="515" y="1073"/>
                  </a:lnTo>
                  <a:lnTo>
                    <a:pt x="2702" y="1073"/>
                  </a:lnTo>
                  <a:lnTo>
                    <a:pt x="2916" y="1030"/>
                  </a:lnTo>
                  <a:lnTo>
                    <a:pt x="3216" y="730"/>
                  </a:lnTo>
                  <a:lnTo>
                    <a:pt x="3216" y="301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934137" y="2857354"/>
              <a:ext cx="70089" cy="68937"/>
            </a:xfrm>
            <a:custGeom>
              <a:rect b="b" l="l" r="r" t="t"/>
              <a:pathLst>
                <a:path extrusionOk="0" h="2573" w="2616">
                  <a:moveTo>
                    <a:pt x="343" y="0"/>
                  </a:moveTo>
                  <a:lnTo>
                    <a:pt x="172" y="172"/>
                  </a:lnTo>
                  <a:lnTo>
                    <a:pt x="0" y="343"/>
                  </a:lnTo>
                  <a:lnTo>
                    <a:pt x="0" y="729"/>
                  </a:lnTo>
                  <a:lnTo>
                    <a:pt x="172" y="901"/>
                  </a:lnTo>
                  <a:lnTo>
                    <a:pt x="1715" y="2444"/>
                  </a:lnTo>
                  <a:lnTo>
                    <a:pt x="1887" y="2573"/>
                  </a:lnTo>
                  <a:lnTo>
                    <a:pt x="2401" y="2573"/>
                  </a:lnTo>
                  <a:lnTo>
                    <a:pt x="2444" y="2444"/>
                  </a:lnTo>
                  <a:lnTo>
                    <a:pt x="2616" y="2273"/>
                  </a:lnTo>
                  <a:lnTo>
                    <a:pt x="2616" y="1844"/>
                  </a:lnTo>
                  <a:lnTo>
                    <a:pt x="2444" y="1672"/>
                  </a:lnTo>
                  <a:lnTo>
                    <a:pt x="943" y="172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499857" y="2857354"/>
              <a:ext cx="70116" cy="68937"/>
            </a:xfrm>
            <a:custGeom>
              <a:rect b="b" l="l" r="r" t="t"/>
              <a:pathLst>
                <a:path extrusionOk="0" h="2573" w="2617">
                  <a:moveTo>
                    <a:pt x="1888" y="0"/>
                  </a:moveTo>
                  <a:lnTo>
                    <a:pt x="1673" y="172"/>
                  </a:lnTo>
                  <a:lnTo>
                    <a:pt x="129" y="1672"/>
                  </a:lnTo>
                  <a:lnTo>
                    <a:pt x="1" y="1844"/>
                  </a:lnTo>
                  <a:lnTo>
                    <a:pt x="1" y="2273"/>
                  </a:lnTo>
                  <a:lnTo>
                    <a:pt x="129" y="2444"/>
                  </a:lnTo>
                  <a:lnTo>
                    <a:pt x="344" y="2573"/>
                  </a:lnTo>
                  <a:lnTo>
                    <a:pt x="773" y="2573"/>
                  </a:lnTo>
                  <a:lnTo>
                    <a:pt x="944" y="2444"/>
                  </a:lnTo>
                  <a:lnTo>
                    <a:pt x="2445" y="901"/>
                  </a:lnTo>
                  <a:lnTo>
                    <a:pt x="2616" y="729"/>
                  </a:lnTo>
                  <a:lnTo>
                    <a:pt x="2574" y="300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402225" y="2659732"/>
              <a:ext cx="86191" cy="28748"/>
            </a:xfrm>
            <a:custGeom>
              <a:rect b="b" l="l" r="r" t="t"/>
              <a:pathLst>
                <a:path extrusionOk="0" h="1073" w="3217">
                  <a:moveTo>
                    <a:pt x="257" y="1"/>
                  </a:moveTo>
                  <a:lnTo>
                    <a:pt x="0" y="301"/>
                  </a:lnTo>
                  <a:lnTo>
                    <a:pt x="0" y="730"/>
                  </a:lnTo>
                  <a:lnTo>
                    <a:pt x="257" y="1030"/>
                  </a:lnTo>
                  <a:lnTo>
                    <a:pt x="472" y="1073"/>
                  </a:lnTo>
                  <a:lnTo>
                    <a:pt x="2702" y="1073"/>
                  </a:lnTo>
                  <a:lnTo>
                    <a:pt x="2916" y="1030"/>
                  </a:lnTo>
                  <a:lnTo>
                    <a:pt x="3216" y="730"/>
                  </a:lnTo>
                  <a:lnTo>
                    <a:pt x="3216" y="301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499857" y="2419645"/>
              <a:ext cx="68964" cy="71241"/>
            </a:xfrm>
            <a:custGeom>
              <a:rect b="b" l="l" r="r" t="t"/>
              <a:pathLst>
                <a:path extrusionOk="0" h="2659" w="2574">
                  <a:moveTo>
                    <a:pt x="687" y="0"/>
                  </a:moveTo>
                  <a:lnTo>
                    <a:pt x="301" y="43"/>
                  </a:lnTo>
                  <a:lnTo>
                    <a:pt x="1" y="300"/>
                  </a:lnTo>
                  <a:lnTo>
                    <a:pt x="1" y="729"/>
                  </a:lnTo>
                  <a:lnTo>
                    <a:pt x="129" y="901"/>
                  </a:lnTo>
                  <a:lnTo>
                    <a:pt x="1673" y="2573"/>
                  </a:lnTo>
                  <a:lnTo>
                    <a:pt x="1888" y="2659"/>
                  </a:lnTo>
                  <a:lnTo>
                    <a:pt x="2102" y="2659"/>
                  </a:lnTo>
                  <a:lnTo>
                    <a:pt x="2273" y="2616"/>
                  </a:lnTo>
                  <a:lnTo>
                    <a:pt x="2445" y="2444"/>
                  </a:lnTo>
                  <a:lnTo>
                    <a:pt x="2574" y="2273"/>
                  </a:lnTo>
                  <a:lnTo>
                    <a:pt x="2574" y="1844"/>
                  </a:lnTo>
                  <a:lnTo>
                    <a:pt x="2445" y="1672"/>
                  </a:lnTo>
                  <a:lnTo>
                    <a:pt x="901" y="12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739972" y="2542569"/>
              <a:ext cx="145939" cy="145912"/>
            </a:xfrm>
            <a:custGeom>
              <a:rect b="b" l="l" r="r" t="t"/>
              <a:pathLst>
                <a:path extrusionOk="0" h="5446" w="5447">
                  <a:moveTo>
                    <a:pt x="258" y="0"/>
                  </a:moveTo>
                  <a:lnTo>
                    <a:pt x="1" y="300"/>
                  </a:lnTo>
                  <a:lnTo>
                    <a:pt x="1" y="729"/>
                  </a:lnTo>
                  <a:lnTo>
                    <a:pt x="258" y="1029"/>
                  </a:lnTo>
                  <a:lnTo>
                    <a:pt x="515" y="1072"/>
                  </a:lnTo>
                  <a:lnTo>
                    <a:pt x="1287" y="1115"/>
                  </a:lnTo>
                  <a:lnTo>
                    <a:pt x="2659" y="1715"/>
                  </a:lnTo>
                  <a:lnTo>
                    <a:pt x="3688" y="2744"/>
                  </a:lnTo>
                  <a:lnTo>
                    <a:pt x="4288" y="4117"/>
                  </a:lnTo>
                  <a:lnTo>
                    <a:pt x="4331" y="4888"/>
                  </a:lnTo>
                  <a:lnTo>
                    <a:pt x="4374" y="5103"/>
                  </a:lnTo>
                  <a:lnTo>
                    <a:pt x="4674" y="5403"/>
                  </a:lnTo>
                  <a:lnTo>
                    <a:pt x="4889" y="5446"/>
                  </a:lnTo>
                  <a:lnTo>
                    <a:pt x="5103" y="5446"/>
                  </a:lnTo>
                  <a:lnTo>
                    <a:pt x="5403" y="5146"/>
                  </a:lnTo>
                  <a:lnTo>
                    <a:pt x="5446" y="4931"/>
                  </a:lnTo>
                  <a:lnTo>
                    <a:pt x="5360" y="3902"/>
                  </a:lnTo>
                  <a:lnTo>
                    <a:pt x="4632" y="2144"/>
                  </a:lnTo>
                  <a:lnTo>
                    <a:pt x="3302" y="815"/>
                  </a:lnTo>
                  <a:lnTo>
                    <a:pt x="1501" y="43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6"/>
          <p:cNvGrpSpPr/>
          <p:nvPr/>
        </p:nvGrpSpPr>
        <p:grpSpPr>
          <a:xfrm>
            <a:off x="2843736" y="2157694"/>
            <a:ext cx="1069583" cy="1069610"/>
            <a:chOff x="2843736" y="2157694"/>
            <a:chExt cx="1069583" cy="1069610"/>
          </a:xfrm>
        </p:grpSpPr>
        <p:sp>
          <p:nvSpPr>
            <p:cNvPr id="543" name="Google Shape;543;p36"/>
            <p:cNvSpPr/>
            <p:nvPr/>
          </p:nvSpPr>
          <p:spPr>
            <a:xfrm>
              <a:off x="2843736" y="2157694"/>
              <a:ext cx="1069583" cy="1069610"/>
            </a:xfrm>
            <a:custGeom>
              <a:rect b="b" l="l" r="r" t="t"/>
              <a:pathLst>
                <a:path extrusionOk="0" h="39922" w="39921">
                  <a:moveTo>
                    <a:pt x="19939" y="1"/>
                  </a:moveTo>
                  <a:lnTo>
                    <a:pt x="18910" y="44"/>
                  </a:lnTo>
                  <a:lnTo>
                    <a:pt x="16895" y="258"/>
                  </a:lnTo>
                  <a:lnTo>
                    <a:pt x="14022" y="901"/>
                  </a:lnTo>
                  <a:lnTo>
                    <a:pt x="10420" y="2402"/>
                  </a:lnTo>
                  <a:lnTo>
                    <a:pt x="7247" y="4546"/>
                  </a:lnTo>
                  <a:lnTo>
                    <a:pt x="4546" y="7247"/>
                  </a:lnTo>
                  <a:lnTo>
                    <a:pt x="2359" y="10463"/>
                  </a:lnTo>
                  <a:lnTo>
                    <a:pt x="858" y="14022"/>
                  </a:lnTo>
                  <a:lnTo>
                    <a:pt x="215" y="16938"/>
                  </a:lnTo>
                  <a:lnTo>
                    <a:pt x="1" y="18953"/>
                  </a:lnTo>
                  <a:lnTo>
                    <a:pt x="1" y="19982"/>
                  </a:lnTo>
                  <a:lnTo>
                    <a:pt x="1" y="21011"/>
                  </a:lnTo>
                  <a:lnTo>
                    <a:pt x="215" y="23027"/>
                  </a:lnTo>
                  <a:lnTo>
                    <a:pt x="858" y="25943"/>
                  </a:lnTo>
                  <a:lnTo>
                    <a:pt x="2359" y="29502"/>
                  </a:lnTo>
                  <a:lnTo>
                    <a:pt x="4546" y="32675"/>
                  </a:lnTo>
                  <a:lnTo>
                    <a:pt x="7247" y="35419"/>
                  </a:lnTo>
                  <a:lnTo>
                    <a:pt x="10420" y="37563"/>
                  </a:lnTo>
                  <a:lnTo>
                    <a:pt x="14022" y="39064"/>
                  </a:lnTo>
                  <a:lnTo>
                    <a:pt x="16895" y="39707"/>
                  </a:lnTo>
                  <a:lnTo>
                    <a:pt x="18910" y="39921"/>
                  </a:lnTo>
                  <a:lnTo>
                    <a:pt x="20968" y="39921"/>
                  </a:lnTo>
                  <a:lnTo>
                    <a:pt x="22984" y="39707"/>
                  </a:lnTo>
                  <a:lnTo>
                    <a:pt x="25899" y="39064"/>
                  </a:lnTo>
                  <a:lnTo>
                    <a:pt x="29458" y="37563"/>
                  </a:lnTo>
                  <a:lnTo>
                    <a:pt x="32674" y="35419"/>
                  </a:lnTo>
                  <a:lnTo>
                    <a:pt x="35376" y="32675"/>
                  </a:lnTo>
                  <a:lnTo>
                    <a:pt x="37520" y="29502"/>
                  </a:lnTo>
                  <a:lnTo>
                    <a:pt x="39020" y="25943"/>
                  </a:lnTo>
                  <a:lnTo>
                    <a:pt x="39664" y="23027"/>
                  </a:lnTo>
                  <a:lnTo>
                    <a:pt x="39878" y="21011"/>
                  </a:lnTo>
                  <a:lnTo>
                    <a:pt x="39921" y="19982"/>
                  </a:lnTo>
                  <a:lnTo>
                    <a:pt x="39878" y="18953"/>
                  </a:lnTo>
                  <a:lnTo>
                    <a:pt x="39664" y="16938"/>
                  </a:lnTo>
                  <a:lnTo>
                    <a:pt x="39020" y="14022"/>
                  </a:lnTo>
                  <a:lnTo>
                    <a:pt x="37520" y="10463"/>
                  </a:lnTo>
                  <a:lnTo>
                    <a:pt x="35376" y="7247"/>
                  </a:lnTo>
                  <a:lnTo>
                    <a:pt x="32674" y="4546"/>
                  </a:lnTo>
                  <a:lnTo>
                    <a:pt x="29458" y="2402"/>
                  </a:lnTo>
                  <a:lnTo>
                    <a:pt x="25899" y="901"/>
                  </a:lnTo>
                  <a:lnTo>
                    <a:pt x="22984" y="258"/>
                  </a:lnTo>
                  <a:lnTo>
                    <a:pt x="20968" y="44"/>
                  </a:lnTo>
                  <a:lnTo>
                    <a:pt x="19939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3091888" y="2421922"/>
              <a:ext cx="438888" cy="438888"/>
            </a:xfrm>
            <a:custGeom>
              <a:rect b="b" l="l" r="r" t="t"/>
              <a:pathLst>
                <a:path extrusionOk="0" h="16381" w="16381">
                  <a:moveTo>
                    <a:pt x="12478" y="5447"/>
                  </a:moveTo>
                  <a:lnTo>
                    <a:pt x="12821" y="5489"/>
                  </a:lnTo>
                  <a:lnTo>
                    <a:pt x="13207" y="5918"/>
                  </a:lnTo>
                  <a:lnTo>
                    <a:pt x="13250" y="6218"/>
                  </a:lnTo>
                  <a:lnTo>
                    <a:pt x="13250" y="6476"/>
                  </a:lnTo>
                  <a:lnTo>
                    <a:pt x="12993" y="6819"/>
                  </a:lnTo>
                  <a:lnTo>
                    <a:pt x="12564" y="6990"/>
                  </a:lnTo>
                  <a:lnTo>
                    <a:pt x="12135" y="6904"/>
                  </a:lnTo>
                  <a:lnTo>
                    <a:pt x="11921" y="6776"/>
                  </a:lnTo>
                  <a:lnTo>
                    <a:pt x="11792" y="6561"/>
                  </a:lnTo>
                  <a:lnTo>
                    <a:pt x="11706" y="6133"/>
                  </a:lnTo>
                  <a:lnTo>
                    <a:pt x="11878" y="5704"/>
                  </a:lnTo>
                  <a:lnTo>
                    <a:pt x="12221" y="5447"/>
                  </a:lnTo>
                  <a:close/>
                  <a:moveTo>
                    <a:pt x="3945" y="6218"/>
                  </a:moveTo>
                  <a:lnTo>
                    <a:pt x="4245" y="6261"/>
                  </a:lnTo>
                  <a:lnTo>
                    <a:pt x="4674" y="6690"/>
                  </a:lnTo>
                  <a:lnTo>
                    <a:pt x="4717" y="6990"/>
                  </a:lnTo>
                  <a:lnTo>
                    <a:pt x="4674" y="7247"/>
                  </a:lnTo>
                  <a:lnTo>
                    <a:pt x="4417" y="7590"/>
                  </a:lnTo>
                  <a:lnTo>
                    <a:pt x="4031" y="7805"/>
                  </a:lnTo>
                  <a:lnTo>
                    <a:pt x="3559" y="7719"/>
                  </a:lnTo>
                  <a:lnTo>
                    <a:pt x="3388" y="7548"/>
                  </a:lnTo>
                  <a:lnTo>
                    <a:pt x="3216" y="7376"/>
                  </a:lnTo>
                  <a:lnTo>
                    <a:pt x="3131" y="6904"/>
                  </a:lnTo>
                  <a:lnTo>
                    <a:pt x="3302" y="6519"/>
                  </a:lnTo>
                  <a:lnTo>
                    <a:pt x="3688" y="6261"/>
                  </a:lnTo>
                  <a:lnTo>
                    <a:pt x="3945" y="6218"/>
                  </a:lnTo>
                  <a:close/>
                  <a:moveTo>
                    <a:pt x="8233" y="773"/>
                  </a:moveTo>
                  <a:lnTo>
                    <a:pt x="9091" y="816"/>
                  </a:lnTo>
                  <a:lnTo>
                    <a:pt x="10806" y="1244"/>
                  </a:lnTo>
                  <a:lnTo>
                    <a:pt x="12392" y="2016"/>
                  </a:lnTo>
                  <a:lnTo>
                    <a:pt x="13722" y="3174"/>
                  </a:lnTo>
                  <a:lnTo>
                    <a:pt x="14236" y="3903"/>
                  </a:lnTo>
                  <a:lnTo>
                    <a:pt x="13293" y="4889"/>
                  </a:lnTo>
                  <a:lnTo>
                    <a:pt x="12907" y="4718"/>
                  </a:lnTo>
                  <a:lnTo>
                    <a:pt x="12478" y="4675"/>
                  </a:lnTo>
                  <a:lnTo>
                    <a:pt x="12178" y="4675"/>
                  </a:lnTo>
                  <a:lnTo>
                    <a:pt x="11621" y="4932"/>
                  </a:lnTo>
                  <a:lnTo>
                    <a:pt x="11192" y="5318"/>
                  </a:lnTo>
                  <a:lnTo>
                    <a:pt x="10935" y="5875"/>
                  </a:lnTo>
                  <a:lnTo>
                    <a:pt x="10935" y="6218"/>
                  </a:lnTo>
                  <a:lnTo>
                    <a:pt x="10977" y="6604"/>
                  </a:lnTo>
                  <a:lnTo>
                    <a:pt x="11149" y="6990"/>
                  </a:lnTo>
                  <a:lnTo>
                    <a:pt x="8619" y="9563"/>
                  </a:lnTo>
                  <a:lnTo>
                    <a:pt x="8233" y="9349"/>
                  </a:lnTo>
                  <a:lnTo>
                    <a:pt x="7418" y="9349"/>
                  </a:lnTo>
                  <a:lnTo>
                    <a:pt x="7033" y="9563"/>
                  </a:lnTo>
                  <a:lnTo>
                    <a:pt x="5275" y="7762"/>
                  </a:lnTo>
                  <a:lnTo>
                    <a:pt x="5403" y="7505"/>
                  </a:lnTo>
                  <a:lnTo>
                    <a:pt x="5403" y="6947"/>
                  </a:lnTo>
                  <a:lnTo>
                    <a:pt x="4889" y="6261"/>
                  </a:lnTo>
                  <a:lnTo>
                    <a:pt x="3774" y="5790"/>
                  </a:lnTo>
                  <a:lnTo>
                    <a:pt x="2916" y="5918"/>
                  </a:lnTo>
                  <a:lnTo>
                    <a:pt x="2530" y="6304"/>
                  </a:lnTo>
                  <a:lnTo>
                    <a:pt x="2445" y="6604"/>
                  </a:lnTo>
                  <a:lnTo>
                    <a:pt x="987" y="6604"/>
                  </a:lnTo>
                  <a:lnTo>
                    <a:pt x="1158" y="5961"/>
                  </a:lnTo>
                  <a:lnTo>
                    <a:pt x="1630" y="4803"/>
                  </a:lnTo>
                  <a:lnTo>
                    <a:pt x="2273" y="3731"/>
                  </a:lnTo>
                  <a:lnTo>
                    <a:pt x="3088" y="2831"/>
                  </a:lnTo>
                  <a:lnTo>
                    <a:pt x="4074" y="2059"/>
                  </a:lnTo>
                  <a:lnTo>
                    <a:pt x="5146" y="1416"/>
                  </a:lnTo>
                  <a:lnTo>
                    <a:pt x="6304" y="1030"/>
                  </a:lnTo>
                  <a:lnTo>
                    <a:pt x="7547" y="773"/>
                  </a:lnTo>
                  <a:close/>
                  <a:moveTo>
                    <a:pt x="7804" y="10120"/>
                  </a:moveTo>
                  <a:lnTo>
                    <a:pt x="8147" y="10163"/>
                  </a:lnTo>
                  <a:lnTo>
                    <a:pt x="8533" y="10549"/>
                  </a:lnTo>
                  <a:lnTo>
                    <a:pt x="8619" y="10892"/>
                  </a:lnTo>
                  <a:lnTo>
                    <a:pt x="8576" y="11107"/>
                  </a:lnTo>
                  <a:lnTo>
                    <a:pt x="8319" y="11492"/>
                  </a:lnTo>
                  <a:lnTo>
                    <a:pt x="7890" y="11664"/>
                  </a:lnTo>
                  <a:lnTo>
                    <a:pt x="7461" y="11578"/>
                  </a:lnTo>
                  <a:lnTo>
                    <a:pt x="7290" y="11407"/>
                  </a:lnTo>
                  <a:lnTo>
                    <a:pt x="7118" y="11235"/>
                  </a:lnTo>
                  <a:lnTo>
                    <a:pt x="7033" y="10806"/>
                  </a:lnTo>
                  <a:lnTo>
                    <a:pt x="7204" y="10378"/>
                  </a:lnTo>
                  <a:lnTo>
                    <a:pt x="7590" y="10120"/>
                  </a:lnTo>
                  <a:close/>
                  <a:moveTo>
                    <a:pt x="14665" y="4589"/>
                  </a:moveTo>
                  <a:lnTo>
                    <a:pt x="15008" y="5275"/>
                  </a:lnTo>
                  <a:lnTo>
                    <a:pt x="15437" y="6647"/>
                  </a:lnTo>
                  <a:lnTo>
                    <a:pt x="15608" y="8105"/>
                  </a:lnTo>
                  <a:lnTo>
                    <a:pt x="15480" y="9520"/>
                  </a:lnTo>
                  <a:lnTo>
                    <a:pt x="15094" y="10849"/>
                  </a:lnTo>
                  <a:lnTo>
                    <a:pt x="14451" y="12136"/>
                  </a:lnTo>
                  <a:lnTo>
                    <a:pt x="13550" y="13251"/>
                  </a:lnTo>
                  <a:lnTo>
                    <a:pt x="12435" y="14237"/>
                  </a:lnTo>
                  <a:lnTo>
                    <a:pt x="11792" y="14623"/>
                  </a:lnTo>
                  <a:lnTo>
                    <a:pt x="10892" y="15094"/>
                  </a:lnTo>
                  <a:lnTo>
                    <a:pt x="8962" y="15523"/>
                  </a:lnTo>
                  <a:lnTo>
                    <a:pt x="7075" y="15480"/>
                  </a:lnTo>
                  <a:lnTo>
                    <a:pt x="5275" y="14966"/>
                  </a:lnTo>
                  <a:lnTo>
                    <a:pt x="3688" y="14022"/>
                  </a:lnTo>
                  <a:lnTo>
                    <a:pt x="2359" y="12736"/>
                  </a:lnTo>
                  <a:lnTo>
                    <a:pt x="1415" y="11107"/>
                  </a:lnTo>
                  <a:lnTo>
                    <a:pt x="858" y="9220"/>
                  </a:lnTo>
                  <a:lnTo>
                    <a:pt x="815" y="8191"/>
                  </a:lnTo>
                  <a:lnTo>
                    <a:pt x="815" y="7805"/>
                  </a:lnTo>
                  <a:lnTo>
                    <a:pt x="858" y="7419"/>
                  </a:lnTo>
                  <a:lnTo>
                    <a:pt x="2445" y="7419"/>
                  </a:lnTo>
                  <a:lnTo>
                    <a:pt x="2616" y="7891"/>
                  </a:lnTo>
                  <a:lnTo>
                    <a:pt x="3431" y="8491"/>
                  </a:lnTo>
                  <a:lnTo>
                    <a:pt x="3945" y="8534"/>
                  </a:lnTo>
                  <a:lnTo>
                    <a:pt x="4331" y="8491"/>
                  </a:lnTo>
                  <a:lnTo>
                    <a:pt x="4717" y="8319"/>
                  </a:lnTo>
                  <a:lnTo>
                    <a:pt x="6475" y="10077"/>
                  </a:lnTo>
                  <a:lnTo>
                    <a:pt x="6304" y="10463"/>
                  </a:lnTo>
                  <a:lnTo>
                    <a:pt x="6261" y="10892"/>
                  </a:lnTo>
                  <a:lnTo>
                    <a:pt x="6261" y="11278"/>
                  </a:lnTo>
                  <a:lnTo>
                    <a:pt x="6604" y="11921"/>
                  </a:lnTo>
                  <a:lnTo>
                    <a:pt x="7161" y="12350"/>
                  </a:lnTo>
                  <a:lnTo>
                    <a:pt x="7847" y="12479"/>
                  </a:lnTo>
                  <a:lnTo>
                    <a:pt x="8233" y="12436"/>
                  </a:lnTo>
                  <a:lnTo>
                    <a:pt x="8576" y="12264"/>
                  </a:lnTo>
                  <a:lnTo>
                    <a:pt x="9091" y="11793"/>
                  </a:lnTo>
                  <a:lnTo>
                    <a:pt x="9391" y="11149"/>
                  </a:lnTo>
                  <a:lnTo>
                    <a:pt x="9305" y="10421"/>
                  </a:lnTo>
                  <a:lnTo>
                    <a:pt x="9134" y="10077"/>
                  </a:lnTo>
                  <a:lnTo>
                    <a:pt x="11706" y="7548"/>
                  </a:lnTo>
                  <a:lnTo>
                    <a:pt x="12092" y="7719"/>
                  </a:lnTo>
                  <a:lnTo>
                    <a:pt x="12907" y="7719"/>
                  </a:lnTo>
                  <a:lnTo>
                    <a:pt x="13593" y="7333"/>
                  </a:lnTo>
                  <a:lnTo>
                    <a:pt x="13979" y="6647"/>
                  </a:lnTo>
                  <a:lnTo>
                    <a:pt x="14022" y="6218"/>
                  </a:lnTo>
                  <a:lnTo>
                    <a:pt x="13979" y="5790"/>
                  </a:lnTo>
                  <a:lnTo>
                    <a:pt x="13807" y="5447"/>
                  </a:lnTo>
                  <a:lnTo>
                    <a:pt x="14665" y="4589"/>
                  </a:lnTo>
                  <a:close/>
                  <a:moveTo>
                    <a:pt x="8233" y="1"/>
                  </a:moveTo>
                  <a:lnTo>
                    <a:pt x="6861" y="44"/>
                  </a:lnTo>
                  <a:lnTo>
                    <a:pt x="4503" y="816"/>
                  </a:lnTo>
                  <a:lnTo>
                    <a:pt x="2573" y="2145"/>
                  </a:lnTo>
                  <a:lnTo>
                    <a:pt x="1158" y="3989"/>
                  </a:lnTo>
                  <a:lnTo>
                    <a:pt x="258" y="6133"/>
                  </a:lnTo>
                  <a:lnTo>
                    <a:pt x="0" y="8405"/>
                  </a:lnTo>
                  <a:lnTo>
                    <a:pt x="386" y="10764"/>
                  </a:lnTo>
                  <a:lnTo>
                    <a:pt x="1544" y="12950"/>
                  </a:lnTo>
                  <a:lnTo>
                    <a:pt x="2445" y="13937"/>
                  </a:lnTo>
                  <a:lnTo>
                    <a:pt x="3431" y="14837"/>
                  </a:lnTo>
                  <a:lnTo>
                    <a:pt x="5618" y="15952"/>
                  </a:lnTo>
                  <a:lnTo>
                    <a:pt x="7933" y="16381"/>
                  </a:lnTo>
                  <a:lnTo>
                    <a:pt x="10248" y="16123"/>
                  </a:lnTo>
                  <a:lnTo>
                    <a:pt x="12392" y="15223"/>
                  </a:lnTo>
                  <a:lnTo>
                    <a:pt x="14193" y="13765"/>
                  </a:lnTo>
                  <a:lnTo>
                    <a:pt x="15565" y="11836"/>
                  </a:lnTo>
                  <a:lnTo>
                    <a:pt x="16294" y="9477"/>
                  </a:lnTo>
                  <a:lnTo>
                    <a:pt x="16380" y="8148"/>
                  </a:lnTo>
                  <a:lnTo>
                    <a:pt x="16337" y="7333"/>
                  </a:lnTo>
                  <a:lnTo>
                    <a:pt x="16037" y="5704"/>
                  </a:lnTo>
                  <a:lnTo>
                    <a:pt x="15394" y="4246"/>
                  </a:lnTo>
                  <a:lnTo>
                    <a:pt x="14536" y="2960"/>
                  </a:lnTo>
                  <a:lnTo>
                    <a:pt x="13422" y="1845"/>
                  </a:lnTo>
                  <a:lnTo>
                    <a:pt x="12092" y="944"/>
                  </a:lnTo>
                  <a:lnTo>
                    <a:pt x="10634" y="344"/>
                  </a:lnTo>
                  <a:lnTo>
                    <a:pt x="9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051672" y="2380581"/>
              <a:ext cx="624989" cy="623837"/>
            </a:xfrm>
            <a:custGeom>
              <a:rect b="b" l="l" r="r" t="t"/>
              <a:pathLst>
                <a:path extrusionOk="0" h="23284" w="23327">
                  <a:moveTo>
                    <a:pt x="19682" y="1544"/>
                  </a:moveTo>
                  <a:lnTo>
                    <a:pt x="20068" y="1801"/>
                  </a:lnTo>
                  <a:lnTo>
                    <a:pt x="20240" y="2230"/>
                  </a:lnTo>
                  <a:lnTo>
                    <a:pt x="20154" y="2659"/>
                  </a:lnTo>
                  <a:lnTo>
                    <a:pt x="19982" y="2873"/>
                  </a:lnTo>
                  <a:lnTo>
                    <a:pt x="19811" y="3002"/>
                  </a:lnTo>
                  <a:lnTo>
                    <a:pt x="19339" y="3088"/>
                  </a:lnTo>
                  <a:lnTo>
                    <a:pt x="18953" y="2916"/>
                  </a:lnTo>
                  <a:lnTo>
                    <a:pt x="18696" y="2573"/>
                  </a:lnTo>
                  <a:lnTo>
                    <a:pt x="18653" y="2316"/>
                  </a:lnTo>
                  <a:lnTo>
                    <a:pt x="18696" y="2016"/>
                  </a:lnTo>
                  <a:lnTo>
                    <a:pt x="19125" y="1587"/>
                  </a:lnTo>
                  <a:lnTo>
                    <a:pt x="19425" y="1544"/>
                  </a:lnTo>
                  <a:close/>
                  <a:moveTo>
                    <a:pt x="17410" y="15608"/>
                  </a:moveTo>
                  <a:lnTo>
                    <a:pt x="18482" y="16680"/>
                  </a:lnTo>
                  <a:lnTo>
                    <a:pt x="16723" y="18481"/>
                  </a:lnTo>
                  <a:lnTo>
                    <a:pt x="15651" y="17409"/>
                  </a:lnTo>
                  <a:lnTo>
                    <a:pt x="15737" y="17366"/>
                  </a:lnTo>
                  <a:lnTo>
                    <a:pt x="15780" y="17281"/>
                  </a:lnTo>
                  <a:lnTo>
                    <a:pt x="15866" y="17195"/>
                  </a:lnTo>
                  <a:lnTo>
                    <a:pt x="15995" y="17152"/>
                  </a:lnTo>
                  <a:lnTo>
                    <a:pt x="16209" y="16937"/>
                  </a:lnTo>
                  <a:lnTo>
                    <a:pt x="16338" y="16809"/>
                  </a:lnTo>
                  <a:lnTo>
                    <a:pt x="16595" y="16594"/>
                  </a:lnTo>
                  <a:lnTo>
                    <a:pt x="16809" y="16337"/>
                  </a:lnTo>
                  <a:lnTo>
                    <a:pt x="16938" y="16209"/>
                  </a:lnTo>
                  <a:lnTo>
                    <a:pt x="17024" y="16080"/>
                  </a:lnTo>
                  <a:lnTo>
                    <a:pt x="17152" y="15951"/>
                  </a:lnTo>
                  <a:lnTo>
                    <a:pt x="17281" y="15780"/>
                  </a:lnTo>
                  <a:lnTo>
                    <a:pt x="17410" y="15608"/>
                  </a:lnTo>
                  <a:close/>
                  <a:moveTo>
                    <a:pt x="10163" y="729"/>
                  </a:moveTo>
                  <a:lnTo>
                    <a:pt x="11792" y="986"/>
                  </a:lnTo>
                  <a:lnTo>
                    <a:pt x="13379" y="1501"/>
                  </a:lnTo>
                  <a:lnTo>
                    <a:pt x="14837" y="2316"/>
                  </a:lnTo>
                  <a:lnTo>
                    <a:pt x="15523" y="2873"/>
                  </a:lnTo>
                  <a:lnTo>
                    <a:pt x="16166" y="3431"/>
                  </a:lnTo>
                  <a:lnTo>
                    <a:pt x="17195" y="4760"/>
                  </a:lnTo>
                  <a:lnTo>
                    <a:pt x="17967" y="6218"/>
                  </a:lnTo>
                  <a:lnTo>
                    <a:pt x="18482" y="7761"/>
                  </a:lnTo>
                  <a:lnTo>
                    <a:pt x="18653" y="9391"/>
                  </a:lnTo>
                  <a:lnTo>
                    <a:pt x="18567" y="11020"/>
                  </a:lnTo>
                  <a:lnTo>
                    <a:pt x="18181" y="12650"/>
                  </a:lnTo>
                  <a:lnTo>
                    <a:pt x="17452" y="14193"/>
                  </a:lnTo>
                  <a:lnTo>
                    <a:pt x="16981" y="14879"/>
                  </a:lnTo>
                  <a:lnTo>
                    <a:pt x="16809" y="15137"/>
                  </a:lnTo>
                  <a:lnTo>
                    <a:pt x="16595" y="15394"/>
                  </a:lnTo>
                  <a:lnTo>
                    <a:pt x="16466" y="15522"/>
                  </a:lnTo>
                  <a:lnTo>
                    <a:pt x="16295" y="15737"/>
                  </a:lnTo>
                  <a:lnTo>
                    <a:pt x="16123" y="15951"/>
                  </a:lnTo>
                  <a:lnTo>
                    <a:pt x="15952" y="16123"/>
                  </a:lnTo>
                  <a:lnTo>
                    <a:pt x="15737" y="16294"/>
                  </a:lnTo>
                  <a:lnTo>
                    <a:pt x="15523" y="16466"/>
                  </a:lnTo>
                  <a:lnTo>
                    <a:pt x="15394" y="16594"/>
                  </a:lnTo>
                  <a:lnTo>
                    <a:pt x="15180" y="16809"/>
                  </a:lnTo>
                  <a:lnTo>
                    <a:pt x="14923" y="16980"/>
                  </a:lnTo>
                  <a:lnTo>
                    <a:pt x="14194" y="17452"/>
                  </a:lnTo>
                  <a:lnTo>
                    <a:pt x="12650" y="18138"/>
                  </a:lnTo>
                  <a:lnTo>
                    <a:pt x="11021" y="18567"/>
                  </a:lnTo>
                  <a:lnTo>
                    <a:pt x="9391" y="18653"/>
                  </a:lnTo>
                  <a:lnTo>
                    <a:pt x="7805" y="18438"/>
                  </a:lnTo>
                  <a:lnTo>
                    <a:pt x="6218" y="17924"/>
                  </a:lnTo>
                  <a:lnTo>
                    <a:pt x="4760" y="17152"/>
                  </a:lnTo>
                  <a:lnTo>
                    <a:pt x="3474" y="16123"/>
                  </a:lnTo>
                  <a:lnTo>
                    <a:pt x="2874" y="15480"/>
                  </a:lnTo>
                  <a:lnTo>
                    <a:pt x="2359" y="14794"/>
                  </a:lnTo>
                  <a:lnTo>
                    <a:pt x="1501" y="13293"/>
                  </a:lnTo>
                  <a:lnTo>
                    <a:pt x="987" y="11749"/>
                  </a:lnTo>
                  <a:lnTo>
                    <a:pt x="772" y="10120"/>
                  </a:lnTo>
                  <a:lnTo>
                    <a:pt x="815" y="8490"/>
                  </a:lnTo>
                  <a:lnTo>
                    <a:pt x="1201" y="6904"/>
                  </a:lnTo>
                  <a:lnTo>
                    <a:pt x="1844" y="5360"/>
                  </a:lnTo>
                  <a:lnTo>
                    <a:pt x="2788" y="3988"/>
                  </a:lnTo>
                  <a:lnTo>
                    <a:pt x="3388" y="3345"/>
                  </a:lnTo>
                  <a:lnTo>
                    <a:pt x="4031" y="2745"/>
                  </a:lnTo>
                  <a:lnTo>
                    <a:pt x="5446" y="1801"/>
                  </a:lnTo>
                  <a:lnTo>
                    <a:pt x="6947" y="1158"/>
                  </a:lnTo>
                  <a:lnTo>
                    <a:pt x="8534" y="815"/>
                  </a:lnTo>
                  <a:lnTo>
                    <a:pt x="10163" y="729"/>
                  </a:lnTo>
                  <a:close/>
                  <a:moveTo>
                    <a:pt x="19082" y="17281"/>
                  </a:moveTo>
                  <a:lnTo>
                    <a:pt x="22169" y="20368"/>
                  </a:lnTo>
                  <a:lnTo>
                    <a:pt x="22384" y="20625"/>
                  </a:lnTo>
                  <a:lnTo>
                    <a:pt x="22555" y="21097"/>
                  </a:lnTo>
                  <a:lnTo>
                    <a:pt x="22512" y="21783"/>
                  </a:lnTo>
                  <a:lnTo>
                    <a:pt x="21826" y="22469"/>
                  </a:lnTo>
                  <a:lnTo>
                    <a:pt x="21140" y="22555"/>
                  </a:lnTo>
                  <a:lnTo>
                    <a:pt x="20625" y="22383"/>
                  </a:lnTo>
                  <a:lnTo>
                    <a:pt x="20411" y="22169"/>
                  </a:lnTo>
                  <a:lnTo>
                    <a:pt x="17281" y="19039"/>
                  </a:lnTo>
                  <a:lnTo>
                    <a:pt x="19082" y="17281"/>
                  </a:lnTo>
                  <a:close/>
                  <a:moveTo>
                    <a:pt x="8705" y="0"/>
                  </a:moveTo>
                  <a:lnTo>
                    <a:pt x="6089" y="643"/>
                  </a:lnTo>
                  <a:lnTo>
                    <a:pt x="3731" y="1973"/>
                  </a:lnTo>
                  <a:lnTo>
                    <a:pt x="2230" y="3431"/>
                  </a:lnTo>
                  <a:lnTo>
                    <a:pt x="1416" y="4545"/>
                  </a:lnTo>
                  <a:lnTo>
                    <a:pt x="772" y="5832"/>
                  </a:lnTo>
                  <a:lnTo>
                    <a:pt x="258" y="7290"/>
                  </a:lnTo>
                  <a:lnTo>
                    <a:pt x="129" y="8062"/>
                  </a:lnTo>
                  <a:lnTo>
                    <a:pt x="1" y="8833"/>
                  </a:lnTo>
                  <a:lnTo>
                    <a:pt x="1" y="10334"/>
                  </a:lnTo>
                  <a:lnTo>
                    <a:pt x="172" y="11749"/>
                  </a:lnTo>
                  <a:lnTo>
                    <a:pt x="558" y="13121"/>
                  </a:lnTo>
                  <a:lnTo>
                    <a:pt x="1459" y="14965"/>
                  </a:lnTo>
                  <a:lnTo>
                    <a:pt x="3259" y="17023"/>
                  </a:lnTo>
                  <a:lnTo>
                    <a:pt x="5532" y="18524"/>
                  </a:lnTo>
                  <a:lnTo>
                    <a:pt x="8105" y="19339"/>
                  </a:lnTo>
                  <a:lnTo>
                    <a:pt x="10163" y="19467"/>
                  </a:lnTo>
                  <a:lnTo>
                    <a:pt x="11535" y="19296"/>
                  </a:lnTo>
                  <a:lnTo>
                    <a:pt x="12950" y="18910"/>
                  </a:lnTo>
                  <a:lnTo>
                    <a:pt x="14322" y="18267"/>
                  </a:lnTo>
                  <a:lnTo>
                    <a:pt x="15008" y="17881"/>
                  </a:lnTo>
                  <a:lnTo>
                    <a:pt x="16166" y="19039"/>
                  </a:lnTo>
                  <a:lnTo>
                    <a:pt x="19854" y="22726"/>
                  </a:lnTo>
                  <a:lnTo>
                    <a:pt x="20197" y="23026"/>
                  </a:lnTo>
                  <a:lnTo>
                    <a:pt x="20968" y="23284"/>
                  </a:lnTo>
                  <a:lnTo>
                    <a:pt x="21740" y="23241"/>
                  </a:lnTo>
                  <a:lnTo>
                    <a:pt x="22384" y="22941"/>
                  </a:lnTo>
                  <a:lnTo>
                    <a:pt x="22941" y="22383"/>
                  </a:lnTo>
                  <a:lnTo>
                    <a:pt x="23241" y="21740"/>
                  </a:lnTo>
                  <a:lnTo>
                    <a:pt x="23327" y="20968"/>
                  </a:lnTo>
                  <a:lnTo>
                    <a:pt x="23027" y="20196"/>
                  </a:lnTo>
                  <a:lnTo>
                    <a:pt x="22727" y="19853"/>
                  </a:lnTo>
                  <a:lnTo>
                    <a:pt x="19039" y="16166"/>
                  </a:lnTo>
                  <a:lnTo>
                    <a:pt x="17881" y="14965"/>
                  </a:lnTo>
                  <a:lnTo>
                    <a:pt x="18267" y="14365"/>
                  </a:lnTo>
                  <a:lnTo>
                    <a:pt x="18825" y="13078"/>
                  </a:lnTo>
                  <a:lnTo>
                    <a:pt x="19382" y="11063"/>
                  </a:lnTo>
                  <a:lnTo>
                    <a:pt x="19382" y="8319"/>
                  </a:lnTo>
                  <a:lnTo>
                    <a:pt x="18825" y="6303"/>
                  </a:lnTo>
                  <a:lnTo>
                    <a:pt x="18267" y="5017"/>
                  </a:lnTo>
                  <a:lnTo>
                    <a:pt x="17881" y="4417"/>
                  </a:lnTo>
                  <a:lnTo>
                    <a:pt x="18653" y="3645"/>
                  </a:lnTo>
                  <a:lnTo>
                    <a:pt x="19039" y="3816"/>
                  </a:lnTo>
                  <a:lnTo>
                    <a:pt x="19425" y="3859"/>
                  </a:lnTo>
                  <a:lnTo>
                    <a:pt x="19939" y="3816"/>
                  </a:lnTo>
                  <a:lnTo>
                    <a:pt x="20754" y="3173"/>
                  </a:lnTo>
                  <a:lnTo>
                    <a:pt x="20926" y="2702"/>
                  </a:lnTo>
                  <a:lnTo>
                    <a:pt x="23327" y="2702"/>
                  </a:lnTo>
                  <a:lnTo>
                    <a:pt x="23327" y="1930"/>
                  </a:lnTo>
                  <a:lnTo>
                    <a:pt x="20926" y="1930"/>
                  </a:lnTo>
                  <a:lnTo>
                    <a:pt x="20840" y="1587"/>
                  </a:lnTo>
                  <a:lnTo>
                    <a:pt x="20497" y="1115"/>
                  </a:lnTo>
                  <a:lnTo>
                    <a:pt x="19768" y="729"/>
                  </a:lnTo>
                  <a:lnTo>
                    <a:pt x="18696" y="858"/>
                  </a:lnTo>
                  <a:lnTo>
                    <a:pt x="18096" y="1415"/>
                  </a:lnTo>
                  <a:lnTo>
                    <a:pt x="17881" y="1973"/>
                  </a:lnTo>
                  <a:lnTo>
                    <a:pt x="17881" y="2316"/>
                  </a:lnTo>
                  <a:lnTo>
                    <a:pt x="17924" y="2702"/>
                  </a:lnTo>
                  <a:lnTo>
                    <a:pt x="18096" y="3088"/>
                  </a:lnTo>
                  <a:lnTo>
                    <a:pt x="17410" y="3774"/>
                  </a:lnTo>
                  <a:lnTo>
                    <a:pt x="16938" y="3173"/>
                  </a:lnTo>
                  <a:lnTo>
                    <a:pt x="15823" y="2144"/>
                  </a:lnTo>
                  <a:lnTo>
                    <a:pt x="14665" y="1287"/>
                  </a:lnTo>
                  <a:lnTo>
                    <a:pt x="13379" y="643"/>
                  </a:lnTo>
                  <a:lnTo>
                    <a:pt x="11406" y="86"/>
                  </a:lnTo>
                  <a:lnTo>
                    <a:pt x="87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36"/>
          <p:cNvGrpSpPr/>
          <p:nvPr/>
        </p:nvGrpSpPr>
        <p:grpSpPr>
          <a:xfrm>
            <a:off x="1962017" y="2650343"/>
            <a:ext cx="472429" cy="130957"/>
            <a:chOff x="1962017" y="2650343"/>
            <a:chExt cx="472429" cy="130957"/>
          </a:xfrm>
        </p:grpSpPr>
        <p:sp>
          <p:nvSpPr>
            <p:cNvPr id="547" name="Google Shape;547;p36"/>
            <p:cNvSpPr/>
            <p:nvPr/>
          </p:nvSpPr>
          <p:spPr>
            <a:xfrm rot="5400000">
              <a:off x="2316666" y="2649753"/>
              <a:ext cx="117190" cy="118369"/>
            </a:xfrm>
            <a:custGeom>
              <a:rect b="b" l="l" r="r" t="t"/>
              <a:pathLst>
                <a:path extrusionOk="0" h="4418" w="4374">
                  <a:moveTo>
                    <a:pt x="1930" y="1"/>
                  </a:moveTo>
                  <a:lnTo>
                    <a:pt x="815" y="515"/>
                  </a:lnTo>
                  <a:lnTo>
                    <a:pt x="215" y="1244"/>
                  </a:lnTo>
                  <a:lnTo>
                    <a:pt x="43" y="1887"/>
                  </a:lnTo>
                  <a:lnTo>
                    <a:pt x="0" y="2230"/>
                  </a:lnTo>
                  <a:lnTo>
                    <a:pt x="43" y="2659"/>
                  </a:lnTo>
                  <a:lnTo>
                    <a:pt x="386" y="3431"/>
                  </a:lnTo>
                  <a:lnTo>
                    <a:pt x="987" y="4031"/>
                  </a:lnTo>
                  <a:lnTo>
                    <a:pt x="1758" y="4374"/>
                  </a:lnTo>
                  <a:lnTo>
                    <a:pt x="2187" y="4417"/>
                  </a:lnTo>
                  <a:lnTo>
                    <a:pt x="2530" y="4374"/>
                  </a:lnTo>
                  <a:lnTo>
                    <a:pt x="3173" y="4203"/>
                  </a:lnTo>
                  <a:lnTo>
                    <a:pt x="3902" y="3602"/>
                  </a:lnTo>
                  <a:lnTo>
                    <a:pt x="4374" y="2445"/>
                  </a:lnTo>
                  <a:lnTo>
                    <a:pt x="4288" y="1544"/>
                  </a:lnTo>
                  <a:lnTo>
                    <a:pt x="3988" y="944"/>
                  </a:lnTo>
                  <a:lnTo>
                    <a:pt x="3731" y="687"/>
                  </a:lnTo>
                  <a:lnTo>
                    <a:pt x="3474" y="429"/>
                  </a:lnTo>
                  <a:lnTo>
                    <a:pt x="2873" y="129"/>
                  </a:lnTo>
                  <a:lnTo>
                    <a:pt x="1930" y="1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 flipH="1" rot="5400000">
              <a:off x="2149172" y="2525395"/>
              <a:ext cx="68750" cy="443059"/>
            </a:xfrm>
            <a:custGeom>
              <a:rect b="b" l="l" r="r" t="t"/>
              <a:pathLst>
                <a:path extrusionOk="0" fill="none" h="32417" w="1">
                  <a:moveTo>
                    <a:pt x="1" y="0"/>
                  </a:moveTo>
                  <a:lnTo>
                    <a:pt x="1" y="32417"/>
                  </a:lnTo>
                </a:path>
              </a:pathLst>
            </a:custGeom>
            <a:noFill/>
            <a:ln cap="flat" cmpd="sng" w="13925">
              <a:solidFill>
                <a:srgbClr val="26547C"/>
              </a:solidFill>
              <a:prstDash val="solid"/>
              <a:miter lim="42879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36"/>
          <p:cNvSpPr txBox="1"/>
          <p:nvPr>
            <p:ph idx="4294967295" type="ctrTitle"/>
          </p:nvPr>
        </p:nvSpPr>
        <p:spPr>
          <a:xfrm>
            <a:off x="475600" y="438912"/>
            <a:ext cx="2782800" cy="3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7"/>
          <p:cNvSpPr txBox="1"/>
          <p:nvPr/>
        </p:nvSpPr>
        <p:spPr>
          <a:xfrm>
            <a:off x="3739841" y="1019225"/>
            <a:ext cx="12126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5" name="Google Shape;555;p37"/>
          <p:cNvSpPr txBox="1"/>
          <p:nvPr/>
        </p:nvSpPr>
        <p:spPr>
          <a:xfrm>
            <a:off x="3739841" y="1187383"/>
            <a:ext cx="187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8288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mostly of </a:t>
            </a:r>
            <a:r>
              <a:rPr lang="en" sz="1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hydrogen    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6" name="Google Shape;556;p37"/>
          <p:cNvSpPr txBox="1"/>
          <p:nvPr/>
        </p:nvSpPr>
        <p:spPr>
          <a:xfrm>
            <a:off x="3739841" y="4104118"/>
            <a:ext cx="1213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7" name="Google Shape;557;p37"/>
          <p:cNvSpPr txBox="1"/>
          <p:nvPr/>
        </p:nvSpPr>
        <p:spPr>
          <a:xfrm>
            <a:off x="3739841" y="4261104"/>
            <a:ext cx="187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8" name="Google Shape;558;p37"/>
          <p:cNvSpPr txBox="1"/>
          <p:nvPr/>
        </p:nvSpPr>
        <p:spPr>
          <a:xfrm>
            <a:off x="6688578" y="1019225"/>
            <a:ext cx="12135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9" name="Google Shape;559;p37"/>
          <p:cNvSpPr txBox="1"/>
          <p:nvPr/>
        </p:nvSpPr>
        <p:spPr>
          <a:xfrm>
            <a:off x="734025" y="1019225"/>
            <a:ext cx="14217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0" name="Google Shape;560;p37"/>
          <p:cNvSpPr txBox="1"/>
          <p:nvPr/>
        </p:nvSpPr>
        <p:spPr>
          <a:xfrm>
            <a:off x="6688578" y="1187383"/>
            <a:ext cx="187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name, but it’s hot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34025" y="1187383"/>
            <a:ext cx="187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2" name="Google Shape;562;p37"/>
          <p:cNvSpPr/>
          <p:nvPr/>
        </p:nvSpPr>
        <p:spPr>
          <a:xfrm>
            <a:off x="3638979" y="2062568"/>
            <a:ext cx="291649" cy="292442"/>
          </a:xfrm>
          <a:custGeom>
            <a:rect b="b" l="l" r="r" t="t"/>
            <a:pathLst>
              <a:path extrusionOk="0" h="16231" w="16187">
                <a:moveTo>
                  <a:pt x="8290" y="0"/>
                </a:moveTo>
                <a:lnTo>
                  <a:pt x="6719" y="131"/>
                </a:lnTo>
                <a:lnTo>
                  <a:pt x="5235" y="524"/>
                </a:lnTo>
                <a:lnTo>
                  <a:pt x="3796" y="1222"/>
                </a:lnTo>
                <a:lnTo>
                  <a:pt x="2530" y="2225"/>
                </a:lnTo>
                <a:lnTo>
                  <a:pt x="1963" y="2836"/>
                </a:lnTo>
                <a:lnTo>
                  <a:pt x="1440" y="3490"/>
                </a:lnTo>
                <a:lnTo>
                  <a:pt x="654" y="4886"/>
                </a:lnTo>
                <a:lnTo>
                  <a:pt x="175" y="6370"/>
                </a:lnTo>
                <a:lnTo>
                  <a:pt x="0" y="7941"/>
                </a:lnTo>
                <a:lnTo>
                  <a:pt x="87" y="9511"/>
                </a:lnTo>
                <a:lnTo>
                  <a:pt x="524" y="10995"/>
                </a:lnTo>
                <a:lnTo>
                  <a:pt x="1222" y="12391"/>
                </a:lnTo>
                <a:lnTo>
                  <a:pt x="2181" y="13700"/>
                </a:lnTo>
                <a:lnTo>
                  <a:pt x="2792" y="14267"/>
                </a:lnTo>
                <a:lnTo>
                  <a:pt x="3447" y="14790"/>
                </a:lnTo>
                <a:lnTo>
                  <a:pt x="4886" y="15576"/>
                </a:lnTo>
                <a:lnTo>
                  <a:pt x="6370" y="16056"/>
                </a:lnTo>
                <a:lnTo>
                  <a:pt x="7940" y="16230"/>
                </a:lnTo>
                <a:lnTo>
                  <a:pt x="9467" y="16099"/>
                </a:lnTo>
                <a:lnTo>
                  <a:pt x="10995" y="15706"/>
                </a:lnTo>
                <a:lnTo>
                  <a:pt x="12391" y="15008"/>
                </a:lnTo>
                <a:lnTo>
                  <a:pt x="13656" y="14005"/>
                </a:lnTo>
                <a:lnTo>
                  <a:pt x="14223" y="13394"/>
                </a:lnTo>
                <a:lnTo>
                  <a:pt x="14747" y="12740"/>
                </a:lnTo>
                <a:lnTo>
                  <a:pt x="15532" y="11344"/>
                </a:lnTo>
                <a:lnTo>
                  <a:pt x="16012" y="9860"/>
                </a:lnTo>
                <a:lnTo>
                  <a:pt x="16186" y="8290"/>
                </a:lnTo>
                <a:lnTo>
                  <a:pt x="16099" y="6763"/>
                </a:lnTo>
                <a:lnTo>
                  <a:pt x="15663" y="5236"/>
                </a:lnTo>
                <a:lnTo>
                  <a:pt x="14965" y="3839"/>
                </a:lnTo>
                <a:lnTo>
                  <a:pt x="14005" y="2531"/>
                </a:lnTo>
                <a:lnTo>
                  <a:pt x="13394" y="1963"/>
                </a:lnTo>
                <a:lnTo>
                  <a:pt x="12740" y="1483"/>
                </a:lnTo>
                <a:lnTo>
                  <a:pt x="11344" y="654"/>
                </a:lnTo>
                <a:lnTo>
                  <a:pt x="9817" y="175"/>
                </a:lnTo>
                <a:lnTo>
                  <a:pt x="829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37"/>
          <p:cNvGrpSpPr/>
          <p:nvPr/>
        </p:nvGrpSpPr>
        <p:grpSpPr>
          <a:xfrm>
            <a:off x="6389865" y="1050548"/>
            <a:ext cx="339617" cy="1443584"/>
            <a:chOff x="6384212" y="1019224"/>
            <a:chExt cx="343638" cy="1460674"/>
          </a:xfrm>
        </p:grpSpPr>
        <p:sp>
          <p:nvSpPr>
            <p:cNvPr id="564" name="Google Shape;564;p37"/>
            <p:cNvSpPr/>
            <p:nvPr/>
          </p:nvSpPr>
          <p:spPr>
            <a:xfrm>
              <a:off x="6384212" y="1339887"/>
              <a:ext cx="299424" cy="1140012"/>
            </a:xfrm>
            <a:custGeom>
              <a:rect b="b" l="l" r="r" t="t"/>
              <a:pathLst>
                <a:path extrusionOk="0" fill="none" h="36998" w="12391">
                  <a:moveTo>
                    <a:pt x="0" y="36998"/>
                  </a:moveTo>
                  <a:lnTo>
                    <a:pt x="0" y="0"/>
                  </a:lnTo>
                  <a:lnTo>
                    <a:pt x="12391" y="0"/>
                  </a:lnTo>
                </a:path>
              </a:pathLst>
            </a:custGeom>
            <a:noFill/>
            <a:ln cap="flat" cmpd="sng" w="19050">
              <a:solidFill>
                <a:srgbClr val="4B7192"/>
              </a:solidFill>
              <a:prstDash val="solid"/>
              <a:miter lim="4362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 flipH="1">
              <a:off x="6690725" y="1019224"/>
              <a:ext cx="37125" cy="625117"/>
            </a:xfrm>
            <a:custGeom>
              <a:rect b="b" l="l" r="r" t="t"/>
              <a:pathLst>
                <a:path extrusionOk="0" fill="none" h="21030" w="1">
                  <a:moveTo>
                    <a:pt x="1" y="21030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4B7192"/>
              </a:solidFill>
              <a:prstDash val="solid"/>
              <a:miter lim="4362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7"/>
          <p:cNvGrpSpPr/>
          <p:nvPr/>
        </p:nvGrpSpPr>
        <p:grpSpPr>
          <a:xfrm>
            <a:off x="2429637" y="1051955"/>
            <a:ext cx="281812" cy="1353182"/>
            <a:chOff x="2377102" y="1020648"/>
            <a:chExt cx="285148" cy="1369202"/>
          </a:xfrm>
        </p:grpSpPr>
        <p:sp>
          <p:nvSpPr>
            <p:cNvPr id="567" name="Google Shape;567;p37"/>
            <p:cNvSpPr/>
            <p:nvPr/>
          </p:nvSpPr>
          <p:spPr>
            <a:xfrm flipH="1">
              <a:off x="2377102" y="1265625"/>
              <a:ext cx="285148" cy="1124225"/>
            </a:xfrm>
            <a:custGeom>
              <a:rect b="b" l="l" r="r" t="t"/>
              <a:pathLst>
                <a:path extrusionOk="0" fill="none" h="37042" w="12391">
                  <a:moveTo>
                    <a:pt x="0" y="37042"/>
                  </a:moveTo>
                  <a:lnTo>
                    <a:pt x="0" y="1"/>
                  </a:lnTo>
                  <a:lnTo>
                    <a:pt x="12391" y="1"/>
                  </a:lnTo>
                </a:path>
              </a:pathLst>
            </a:custGeom>
            <a:noFill/>
            <a:ln cap="flat" cmpd="sng" w="19050">
              <a:solidFill>
                <a:srgbClr val="EF476F"/>
              </a:solidFill>
              <a:prstDash val="solid"/>
              <a:miter lim="4362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 flipH="1">
              <a:off x="2377475" y="1020648"/>
              <a:ext cx="78925" cy="625117"/>
            </a:xfrm>
            <a:custGeom>
              <a:rect b="b" l="l" r="r" t="t"/>
              <a:pathLst>
                <a:path extrusionOk="0" fill="none" h="21030" w="1">
                  <a:moveTo>
                    <a:pt x="1" y="21029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rgbClr val="EF476F"/>
              </a:solidFill>
              <a:prstDash val="solid"/>
              <a:miter lim="4362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7"/>
          <p:cNvGrpSpPr/>
          <p:nvPr/>
        </p:nvGrpSpPr>
        <p:grpSpPr>
          <a:xfrm>
            <a:off x="2430642" y="2842806"/>
            <a:ext cx="281820" cy="1869461"/>
            <a:chOff x="2378118" y="2832700"/>
            <a:chExt cx="285157" cy="1891593"/>
          </a:xfrm>
        </p:grpSpPr>
        <p:sp>
          <p:nvSpPr>
            <p:cNvPr id="570" name="Google Shape;570;p37"/>
            <p:cNvSpPr/>
            <p:nvPr/>
          </p:nvSpPr>
          <p:spPr>
            <a:xfrm flipH="1">
              <a:off x="2378140" y="2832700"/>
              <a:ext cx="285135" cy="1536872"/>
            </a:xfrm>
            <a:custGeom>
              <a:rect b="b" l="l" r="r" t="t"/>
              <a:pathLst>
                <a:path extrusionOk="0" fill="none" h="58028" w="12435">
                  <a:moveTo>
                    <a:pt x="0" y="1"/>
                  </a:moveTo>
                  <a:lnTo>
                    <a:pt x="0" y="58027"/>
                  </a:lnTo>
                  <a:lnTo>
                    <a:pt x="12434" y="58027"/>
                  </a:lnTo>
                </a:path>
              </a:pathLst>
            </a:custGeom>
            <a:noFill/>
            <a:ln cap="flat" cmpd="sng" w="19050">
              <a:solidFill>
                <a:srgbClr val="FFD166"/>
              </a:solidFill>
              <a:prstDash val="solid"/>
              <a:miter lim="4362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 flipH="1">
              <a:off x="2378118" y="4128827"/>
              <a:ext cx="37121" cy="595466"/>
            </a:xfrm>
            <a:custGeom>
              <a:rect b="b" l="l" r="r" t="t"/>
              <a:pathLst>
                <a:path extrusionOk="0" fill="none" h="21030" w="1">
                  <a:moveTo>
                    <a:pt x="1" y="0"/>
                  </a:moveTo>
                  <a:lnTo>
                    <a:pt x="1" y="21030"/>
                  </a:lnTo>
                </a:path>
              </a:pathLst>
            </a:custGeom>
            <a:noFill/>
            <a:ln cap="flat" cmpd="sng" w="19050">
              <a:solidFill>
                <a:srgbClr val="FFD166"/>
              </a:solidFill>
              <a:prstDash val="solid"/>
              <a:miter lim="4362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7"/>
          <p:cNvGrpSpPr/>
          <p:nvPr/>
        </p:nvGrpSpPr>
        <p:grpSpPr>
          <a:xfrm>
            <a:off x="6280349" y="3523918"/>
            <a:ext cx="458744" cy="1188357"/>
            <a:chOff x="6273400" y="3521875"/>
            <a:chExt cx="464175" cy="1202425"/>
          </a:xfrm>
        </p:grpSpPr>
        <p:sp>
          <p:nvSpPr>
            <p:cNvPr id="573" name="Google Shape;573;p37"/>
            <p:cNvSpPr/>
            <p:nvPr/>
          </p:nvSpPr>
          <p:spPr>
            <a:xfrm>
              <a:off x="6273400" y="3521875"/>
              <a:ext cx="420552" cy="803914"/>
            </a:xfrm>
            <a:custGeom>
              <a:rect b="b" l="l" r="r" t="t"/>
              <a:pathLst>
                <a:path extrusionOk="0" fill="none" h="34381" w="12435">
                  <a:moveTo>
                    <a:pt x="1" y="0"/>
                  </a:moveTo>
                  <a:lnTo>
                    <a:pt x="1" y="34380"/>
                  </a:lnTo>
                  <a:lnTo>
                    <a:pt x="12435" y="34380"/>
                  </a:lnTo>
                </a:path>
              </a:pathLst>
            </a:custGeom>
            <a:noFill/>
            <a:ln cap="flat" cmpd="sng" w="19050">
              <a:solidFill>
                <a:srgbClr val="26547C"/>
              </a:solidFill>
              <a:prstDash val="solid"/>
              <a:miter lim="4362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 flipH="1">
              <a:off x="6693945" y="4123085"/>
              <a:ext cx="43630" cy="601216"/>
            </a:xfrm>
            <a:custGeom>
              <a:rect b="b" l="l" r="r" t="t"/>
              <a:pathLst>
                <a:path extrusionOk="0" fill="none" h="21030" w="1">
                  <a:moveTo>
                    <a:pt x="1" y="0"/>
                  </a:moveTo>
                  <a:lnTo>
                    <a:pt x="1" y="21030"/>
                  </a:lnTo>
                </a:path>
              </a:pathLst>
            </a:custGeom>
            <a:noFill/>
            <a:ln cap="flat" cmpd="sng" w="19050">
              <a:solidFill>
                <a:srgbClr val="26547C"/>
              </a:solidFill>
              <a:prstDash val="solid"/>
              <a:miter lim="4362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37"/>
          <p:cNvSpPr txBox="1"/>
          <p:nvPr/>
        </p:nvSpPr>
        <p:spPr>
          <a:xfrm>
            <a:off x="734029" y="4104118"/>
            <a:ext cx="14217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6" name="Google Shape;576;p37"/>
          <p:cNvSpPr txBox="1"/>
          <p:nvPr/>
        </p:nvSpPr>
        <p:spPr>
          <a:xfrm>
            <a:off x="6688578" y="4104118"/>
            <a:ext cx="1213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7" name="Google Shape;577;p37"/>
          <p:cNvSpPr txBox="1"/>
          <p:nvPr/>
        </p:nvSpPr>
        <p:spPr>
          <a:xfrm>
            <a:off x="731520" y="4261104"/>
            <a:ext cx="187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1828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planet from the Sun</a:t>
            </a:r>
            <a:endParaRPr sz="1200">
              <a:solidFill>
                <a:srgbClr val="04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8" name="Google Shape;578;p37"/>
          <p:cNvSpPr txBox="1"/>
          <p:nvPr/>
        </p:nvSpPr>
        <p:spPr>
          <a:xfrm>
            <a:off x="6686070" y="4262904"/>
            <a:ext cx="18738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4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79" name="Google Shape;579;p37"/>
          <p:cNvGrpSpPr/>
          <p:nvPr/>
        </p:nvGrpSpPr>
        <p:grpSpPr>
          <a:xfrm>
            <a:off x="3813600" y="1746800"/>
            <a:ext cx="1326300" cy="731100"/>
            <a:chOff x="3813600" y="1746800"/>
            <a:chExt cx="1326300" cy="731100"/>
          </a:xfrm>
        </p:grpSpPr>
        <p:cxnSp>
          <p:nvCxnSpPr>
            <p:cNvPr id="580" name="Google Shape;580;p37"/>
            <p:cNvCxnSpPr/>
            <p:nvPr/>
          </p:nvCxnSpPr>
          <p:spPr>
            <a:xfrm rot="10800000">
              <a:off x="4476750" y="1746800"/>
              <a:ext cx="0" cy="731100"/>
            </a:xfrm>
            <a:prstGeom prst="straightConnector1">
              <a:avLst/>
            </a:prstGeom>
            <a:noFill/>
            <a:ln cap="flat" cmpd="sng" w="19050">
              <a:solidFill>
                <a:srgbClr val="F696A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37"/>
            <p:cNvCxnSpPr/>
            <p:nvPr/>
          </p:nvCxnSpPr>
          <p:spPr>
            <a:xfrm>
              <a:off x="3813600" y="1748025"/>
              <a:ext cx="1326300" cy="0"/>
            </a:xfrm>
            <a:prstGeom prst="straightConnector1">
              <a:avLst/>
            </a:prstGeom>
            <a:noFill/>
            <a:ln cap="flat" cmpd="sng" w="19050">
              <a:solidFill>
                <a:srgbClr val="F696A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2" name="Google Shape;582;p37"/>
          <p:cNvGrpSpPr/>
          <p:nvPr/>
        </p:nvGrpSpPr>
        <p:grpSpPr>
          <a:xfrm>
            <a:off x="3813600" y="3270800"/>
            <a:ext cx="1326300" cy="731100"/>
            <a:chOff x="3661200" y="3118400"/>
            <a:chExt cx="1326300" cy="731100"/>
          </a:xfrm>
        </p:grpSpPr>
        <p:cxnSp>
          <p:nvCxnSpPr>
            <p:cNvPr id="583" name="Google Shape;583;p37"/>
            <p:cNvCxnSpPr/>
            <p:nvPr/>
          </p:nvCxnSpPr>
          <p:spPr>
            <a:xfrm>
              <a:off x="4324350" y="3118400"/>
              <a:ext cx="0" cy="731100"/>
            </a:xfrm>
            <a:prstGeom prst="straightConnector1">
              <a:avLst/>
            </a:prstGeom>
            <a:noFill/>
            <a:ln cap="flat" cmpd="sng" w="19050">
              <a:solidFill>
                <a:srgbClr val="FFD77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37"/>
            <p:cNvCxnSpPr/>
            <p:nvPr/>
          </p:nvCxnSpPr>
          <p:spPr>
            <a:xfrm>
              <a:off x="3661200" y="3848275"/>
              <a:ext cx="1326300" cy="0"/>
            </a:xfrm>
            <a:prstGeom prst="straightConnector1">
              <a:avLst/>
            </a:prstGeom>
            <a:noFill/>
            <a:ln cap="flat" cmpd="sng" w="19050">
              <a:solidFill>
                <a:srgbClr val="FFD77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5" name="Google Shape;585;p37"/>
          <p:cNvGrpSpPr/>
          <p:nvPr/>
        </p:nvGrpSpPr>
        <p:grpSpPr>
          <a:xfrm>
            <a:off x="2519621" y="1855031"/>
            <a:ext cx="4012098" cy="2020245"/>
            <a:chOff x="2519621" y="1855031"/>
            <a:chExt cx="4012098" cy="2020245"/>
          </a:xfrm>
        </p:grpSpPr>
        <p:sp>
          <p:nvSpPr>
            <p:cNvPr id="586" name="Google Shape;586;p37"/>
            <p:cNvSpPr/>
            <p:nvPr/>
          </p:nvSpPr>
          <p:spPr>
            <a:xfrm>
              <a:off x="2591148" y="1855031"/>
              <a:ext cx="1508515" cy="877290"/>
            </a:xfrm>
            <a:custGeom>
              <a:rect b="b" l="l" r="r" t="t"/>
              <a:pathLst>
                <a:path extrusionOk="0" h="48691" w="83725">
                  <a:moveTo>
                    <a:pt x="51745" y="1"/>
                  </a:moveTo>
                  <a:lnTo>
                    <a:pt x="45767" y="350"/>
                  </a:lnTo>
                  <a:lnTo>
                    <a:pt x="39834" y="1353"/>
                  </a:lnTo>
                  <a:lnTo>
                    <a:pt x="36867" y="2139"/>
                  </a:lnTo>
                  <a:lnTo>
                    <a:pt x="33988" y="2968"/>
                  </a:lnTo>
                  <a:lnTo>
                    <a:pt x="28403" y="5236"/>
                  </a:lnTo>
                  <a:lnTo>
                    <a:pt x="23124" y="8072"/>
                  </a:lnTo>
                  <a:lnTo>
                    <a:pt x="18150" y="11432"/>
                  </a:lnTo>
                  <a:lnTo>
                    <a:pt x="15838" y="13351"/>
                  </a:lnTo>
                  <a:lnTo>
                    <a:pt x="13569" y="15358"/>
                  </a:lnTo>
                  <a:lnTo>
                    <a:pt x="9424" y="19678"/>
                  </a:lnTo>
                  <a:lnTo>
                    <a:pt x="5803" y="24433"/>
                  </a:lnTo>
                  <a:lnTo>
                    <a:pt x="2662" y="29581"/>
                  </a:lnTo>
                  <a:lnTo>
                    <a:pt x="1353" y="32286"/>
                  </a:lnTo>
                  <a:lnTo>
                    <a:pt x="1" y="35166"/>
                  </a:lnTo>
                  <a:lnTo>
                    <a:pt x="3142" y="34599"/>
                  </a:lnTo>
                  <a:lnTo>
                    <a:pt x="5192" y="34206"/>
                  </a:lnTo>
                  <a:lnTo>
                    <a:pt x="9294" y="33770"/>
                  </a:lnTo>
                  <a:lnTo>
                    <a:pt x="13482" y="33639"/>
                  </a:lnTo>
                  <a:lnTo>
                    <a:pt x="17627" y="33901"/>
                  </a:lnTo>
                  <a:lnTo>
                    <a:pt x="19677" y="34162"/>
                  </a:lnTo>
                  <a:lnTo>
                    <a:pt x="20637" y="35995"/>
                  </a:lnTo>
                  <a:lnTo>
                    <a:pt x="22775" y="39442"/>
                  </a:lnTo>
                  <a:lnTo>
                    <a:pt x="25262" y="42714"/>
                  </a:lnTo>
                  <a:lnTo>
                    <a:pt x="28010" y="45768"/>
                  </a:lnTo>
                  <a:lnTo>
                    <a:pt x="29494" y="47164"/>
                  </a:lnTo>
                  <a:lnTo>
                    <a:pt x="31108" y="48691"/>
                  </a:lnTo>
                  <a:lnTo>
                    <a:pt x="32068" y="46684"/>
                  </a:lnTo>
                  <a:lnTo>
                    <a:pt x="32591" y="45593"/>
                  </a:lnTo>
                  <a:lnTo>
                    <a:pt x="33857" y="43586"/>
                  </a:lnTo>
                  <a:lnTo>
                    <a:pt x="35296" y="41710"/>
                  </a:lnTo>
                  <a:lnTo>
                    <a:pt x="36911" y="39965"/>
                  </a:lnTo>
                  <a:lnTo>
                    <a:pt x="37783" y="39180"/>
                  </a:lnTo>
                  <a:lnTo>
                    <a:pt x="38699" y="38438"/>
                  </a:lnTo>
                  <a:lnTo>
                    <a:pt x="40663" y="37086"/>
                  </a:lnTo>
                  <a:lnTo>
                    <a:pt x="42757" y="35995"/>
                  </a:lnTo>
                  <a:lnTo>
                    <a:pt x="44938" y="35122"/>
                  </a:lnTo>
                  <a:lnTo>
                    <a:pt x="46073" y="34773"/>
                  </a:lnTo>
                  <a:lnTo>
                    <a:pt x="47207" y="34468"/>
                  </a:lnTo>
                  <a:lnTo>
                    <a:pt x="49563" y="34075"/>
                  </a:lnTo>
                  <a:lnTo>
                    <a:pt x="51919" y="33944"/>
                  </a:lnTo>
                  <a:lnTo>
                    <a:pt x="54275" y="34032"/>
                  </a:lnTo>
                  <a:lnTo>
                    <a:pt x="56631" y="34381"/>
                  </a:lnTo>
                  <a:lnTo>
                    <a:pt x="58900" y="34991"/>
                  </a:lnTo>
                  <a:lnTo>
                    <a:pt x="61125" y="35864"/>
                  </a:lnTo>
                  <a:lnTo>
                    <a:pt x="63219" y="36911"/>
                  </a:lnTo>
                  <a:lnTo>
                    <a:pt x="64266" y="37566"/>
                  </a:lnTo>
                  <a:lnTo>
                    <a:pt x="65270" y="38220"/>
                  </a:lnTo>
                  <a:lnTo>
                    <a:pt x="66186" y="37478"/>
                  </a:lnTo>
                  <a:lnTo>
                    <a:pt x="67756" y="36213"/>
                  </a:lnTo>
                  <a:lnTo>
                    <a:pt x="71072" y="34032"/>
                  </a:lnTo>
                  <a:lnTo>
                    <a:pt x="74606" y="32156"/>
                  </a:lnTo>
                  <a:lnTo>
                    <a:pt x="78315" y="30585"/>
                  </a:lnTo>
                  <a:lnTo>
                    <a:pt x="80234" y="29974"/>
                  </a:lnTo>
                  <a:lnTo>
                    <a:pt x="81020" y="29712"/>
                  </a:lnTo>
                  <a:lnTo>
                    <a:pt x="81281" y="28927"/>
                  </a:lnTo>
                  <a:lnTo>
                    <a:pt x="81936" y="26658"/>
                  </a:lnTo>
                  <a:lnTo>
                    <a:pt x="82939" y="22121"/>
                  </a:lnTo>
                  <a:lnTo>
                    <a:pt x="83550" y="17540"/>
                  </a:lnTo>
                  <a:lnTo>
                    <a:pt x="83725" y="12872"/>
                  </a:lnTo>
                  <a:lnTo>
                    <a:pt x="83637" y="10559"/>
                  </a:lnTo>
                  <a:lnTo>
                    <a:pt x="83594" y="9687"/>
                  </a:lnTo>
                  <a:lnTo>
                    <a:pt x="82896" y="9250"/>
                  </a:lnTo>
                  <a:lnTo>
                    <a:pt x="80365" y="7636"/>
                  </a:lnTo>
                  <a:lnTo>
                    <a:pt x="74955" y="4844"/>
                  </a:lnTo>
                  <a:lnTo>
                    <a:pt x="69371" y="2706"/>
                  </a:lnTo>
                  <a:lnTo>
                    <a:pt x="63612" y="1179"/>
                  </a:lnTo>
                  <a:lnTo>
                    <a:pt x="57722" y="263"/>
                  </a:lnTo>
                  <a:lnTo>
                    <a:pt x="51745" y="1"/>
                  </a:lnTo>
                  <a:close/>
                </a:path>
              </a:pathLst>
            </a:custGeom>
            <a:solidFill>
              <a:srgbClr val="EF47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2519621" y="2536558"/>
              <a:ext cx="1014061" cy="1338718"/>
            </a:xfrm>
            <a:custGeom>
              <a:rect b="b" l="l" r="r" t="t"/>
              <a:pathLst>
                <a:path extrusionOk="0" h="74301" w="56282">
                  <a:moveTo>
                    <a:pt x="20593" y="0"/>
                  </a:moveTo>
                  <a:lnTo>
                    <a:pt x="18281" y="131"/>
                  </a:lnTo>
                  <a:lnTo>
                    <a:pt x="13656" y="786"/>
                  </a:lnTo>
                  <a:lnTo>
                    <a:pt x="9119" y="1789"/>
                  </a:lnTo>
                  <a:lnTo>
                    <a:pt x="4669" y="3185"/>
                  </a:lnTo>
                  <a:lnTo>
                    <a:pt x="2531" y="4058"/>
                  </a:lnTo>
                  <a:lnTo>
                    <a:pt x="1746" y="4407"/>
                  </a:lnTo>
                  <a:lnTo>
                    <a:pt x="1571" y="5192"/>
                  </a:lnTo>
                  <a:lnTo>
                    <a:pt x="1135" y="7068"/>
                  </a:lnTo>
                  <a:lnTo>
                    <a:pt x="524" y="10820"/>
                  </a:lnTo>
                  <a:lnTo>
                    <a:pt x="131" y="14572"/>
                  </a:lnTo>
                  <a:lnTo>
                    <a:pt x="0" y="18368"/>
                  </a:lnTo>
                  <a:lnTo>
                    <a:pt x="131" y="22077"/>
                  </a:lnTo>
                  <a:lnTo>
                    <a:pt x="524" y="25785"/>
                  </a:lnTo>
                  <a:lnTo>
                    <a:pt x="1135" y="29450"/>
                  </a:lnTo>
                  <a:lnTo>
                    <a:pt x="2007" y="33071"/>
                  </a:lnTo>
                  <a:lnTo>
                    <a:pt x="3142" y="36605"/>
                  </a:lnTo>
                  <a:lnTo>
                    <a:pt x="4451" y="40095"/>
                  </a:lnTo>
                  <a:lnTo>
                    <a:pt x="6021" y="43455"/>
                  </a:lnTo>
                  <a:lnTo>
                    <a:pt x="7810" y="46727"/>
                  </a:lnTo>
                  <a:lnTo>
                    <a:pt x="9817" y="49868"/>
                  </a:lnTo>
                  <a:lnTo>
                    <a:pt x="12042" y="52922"/>
                  </a:lnTo>
                  <a:lnTo>
                    <a:pt x="14485" y="55802"/>
                  </a:lnTo>
                  <a:lnTo>
                    <a:pt x="17103" y="58550"/>
                  </a:lnTo>
                  <a:lnTo>
                    <a:pt x="18543" y="59816"/>
                  </a:lnTo>
                  <a:lnTo>
                    <a:pt x="20244" y="61343"/>
                  </a:lnTo>
                  <a:lnTo>
                    <a:pt x="23822" y="64091"/>
                  </a:lnTo>
                  <a:lnTo>
                    <a:pt x="27618" y="66491"/>
                  </a:lnTo>
                  <a:lnTo>
                    <a:pt x="31588" y="68629"/>
                  </a:lnTo>
                  <a:lnTo>
                    <a:pt x="35689" y="70417"/>
                  </a:lnTo>
                  <a:lnTo>
                    <a:pt x="39921" y="71901"/>
                  </a:lnTo>
                  <a:lnTo>
                    <a:pt x="44284" y="72992"/>
                  </a:lnTo>
                  <a:lnTo>
                    <a:pt x="48734" y="73777"/>
                  </a:lnTo>
                  <a:lnTo>
                    <a:pt x="51003" y="73995"/>
                  </a:lnTo>
                  <a:lnTo>
                    <a:pt x="54188" y="74300"/>
                  </a:lnTo>
                  <a:lnTo>
                    <a:pt x="52573" y="71552"/>
                  </a:lnTo>
                  <a:lnTo>
                    <a:pt x="51526" y="69763"/>
                  </a:lnTo>
                  <a:lnTo>
                    <a:pt x="49694" y="66011"/>
                  </a:lnTo>
                  <a:lnTo>
                    <a:pt x="48167" y="62172"/>
                  </a:lnTo>
                  <a:lnTo>
                    <a:pt x="46945" y="58158"/>
                  </a:lnTo>
                  <a:lnTo>
                    <a:pt x="46509" y="56151"/>
                  </a:lnTo>
                  <a:lnTo>
                    <a:pt x="47905" y="54624"/>
                  </a:lnTo>
                  <a:lnTo>
                    <a:pt x="50435" y="51439"/>
                  </a:lnTo>
                  <a:lnTo>
                    <a:pt x="52661" y="47992"/>
                  </a:lnTo>
                  <a:lnTo>
                    <a:pt x="54580" y="44371"/>
                  </a:lnTo>
                  <a:lnTo>
                    <a:pt x="55409" y="42495"/>
                  </a:lnTo>
                  <a:lnTo>
                    <a:pt x="56282" y="40444"/>
                  </a:lnTo>
                  <a:lnTo>
                    <a:pt x="54057" y="40226"/>
                  </a:lnTo>
                  <a:lnTo>
                    <a:pt x="52224" y="40008"/>
                  </a:lnTo>
                  <a:lnTo>
                    <a:pt x="48734" y="39136"/>
                  </a:lnTo>
                  <a:lnTo>
                    <a:pt x="45505" y="37696"/>
                  </a:lnTo>
                  <a:lnTo>
                    <a:pt x="42582" y="35776"/>
                  </a:lnTo>
                  <a:lnTo>
                    <a:pt x="39964" y="33420"/>
                  </a:lnTo>
                  <a:lnTo>
                    <a:pt x="37783" y="30715"/>
                  </a:lnTo>
                  <a:lnTo>
                    <a:pt x="36038" y="27661"/>
                  </a:lnTo>
                  <a:lnTo>
                    <a:pt x="34773" y="24302"/>
                  </a:lnTo>
                  <a:lnTo>
                    <a:pt x="34336" y="22513"/>
                  </a:lnTo>
                  <a:lnTo>
                    <a:pt x="34162" y="21335"/>
                  </a:lnTo>
                  <a:lnTo>
                    <a:pt x="33944" y="18935"/>
                  </a:lnTo>
                  <a:lnTo>
                    <a:pt x="33987" y="16579"/>
                  </a:lnTo>
                  <a:lnTo>
                    <a:pt x="34293" y="14223"/>
                  </a:lnTo>
                  <a:lnTo>
                    <a:pt x="34555" y="13045"/>
                  </a:lnTo>
                  <a:lnTo>
                    <a:pt x="34816" y="11911"/>
                  </a:lnTo>
                  <a:lnTo>
                    <a:pt x="33813" y="11300"/>
                  </a:lnTo>
                  <a:lnTo>
                    <a:pt x="32111" y="10209"/>
                  </a:lnTo>
                  <a:lnTo>
                    <a:pt x="28883" y="7854"/>
                  </a:lnTo>
                  <a:lnTo>
                    <a:pt x="25916" y="5149"/>
                  </a:lnTo>
                  <a:lnTo>
                    <a:pt x="23211" y="2225"/>
                  </a:lnTo>
                  <a:lnTo>
                    <a:pt x="21989" y="655"/>
                  </a:lnTo>
                  <a:lnTo>
                    <a:pt x="21466" y="0"/>
                  </a:lnTo>
                  <a:close/>
                </a:path>
              </a:pathLst>
            </a:custGeom>
            <a:solidFill>
              <a:srgbClr val="FFD1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3432234" y="2593942"/>
              <a:ext cx="1364663" cy="1275837"/>
            </a:xfrm>
            <a:custGeom>
              <a:rect b="b" l="l" r="r" t="t"/>
              <a:pathLst>
                <a:path extrusionOk="0" h="70811" w="75741">
                  <a:moveTo>
                    <a:pt x="51788" y="0"/>
                  </a:moveTo>
                  <a:lnTo>
                    <a:pt x="26134" y="25567"/>
                  </a:lnTo>
                  <a:lnTo>
                    <a:pt x="21030" y="30671"/>
                  </a:lnTo>
                  <a:lnTo>
                    <a:pt x="20550" y="31108"/>
                  </a:lnTo>
                  <a:lnTo>
                    <a:pt x="19197" y="32329"/>
                  </a:lnTo>
                  <a:lnTo>
                    <a:pt x="16274" y="34293"/>
                  </a:lnTo>
                  <a:lnTo>
                    <a:pt x="13089" y="35820"/>
                  </a:lnTo>
                  <a:lnTo>
                    <a:pt x="9643" y="36736"/>
                  </a:lnTo>
                  <a:lnTo>
                    <a:pt x="7897" y="36998"/>
                  </a:lnTo>
                  <a:lnTo>
                    <a:pt x="6719" y="37128"/>
                  </a:lnTo>
                  <a:lnTo>
                    <a:pt x="6458" y="38306"/>
                  </a:lnTo>
                  <a:lnTo>
                    <a:pt x="6021" y="40270"/>
                  </a:lnTo>
                  <a:lnTo>
                    <a:pt x="4887" y="44109"/>
                  </a:lnTo>
                  <a:lnTo>
                    <a:pt x="3404" y="47818"/>
                  </a:lnTo>
                  <a:lnTo>
                    <a:pt x="1528" y="51352"/>
                  </a:lnTo>
                  <a:lnTo>
                    <a:pt x="481" y="53053"/>
                  </a:lnTo>
                  <a:lnTo>
                    <a:pt x="1" y="53795"/>
                  </a:lnTo>
                  <a:lnTo>
                    <a:pt x="350" y="54580"/>
                  </a:lnTo>
                  <a:lnTo>
                    <a:pt x="1266" y="56718"/>
                  </a:lnTo>
                  <a:lnTo>
                    <a:pt x="3404" y="60819"/>
                  </a:lnTo>
                  <a:lnTo>
                    <a:pt x="5891" y="64746"/>
                  </a:lnTo>
                  <a:lnTo>
                    <a:pt x="8726" y="68454"/>
                  </a:lnTo>
                  <a:lnTo>
                    <a:pt x="10297" y="70199"/>
                  </a:lnTo>
                  <a:lnTo>
                    <a:pt x="10821" y="70810"/>
                  </a:lnTo>
                  <a:lnTo>
                    <a:pt x="11650" y="70723"/>
                  </a:lnTo>
                  <a:lnTo>
                    <a:pt x="13918" y="70417"/>
                  </a:lnTo>
                  <a:lnTo>
                    <a:pt x="18368" y="69545"/>
                  </a:lnTo>
                  <a:lnTo>
                    <a:pt x="22688" y="68367"/>
                  </a:lnTo>
                  <a:lnTo>
                    <a:pt x="26920" y="66796"/>
                  </a:lnTo>
                  <a:lnTo>
                    <a:pt x="30977" y="64920"/>
                  </a:lnTo>
                  <a:lnTo>
                    <a:pt x="34904" y="62695"/>
                  </a:lnTo>
                  <a:lnTo>
                    <a:pt x="38612" y="60165"/>
                  </a:lnTo>
                  <a:lnTo>
                    <a:pt x="42146" y="57329"/>
                  </a:lnTo>
                  <a:lnTo>
                    <a:pt x="43804" y="55802"/>
                  </a:lnTo>
                  <a:lnTo>
                    <a:pt x="44895" y="54755"/>
                  </a:lnTo>
                  <a:lnTo>
                    <a:pt x="75740" y="23996"/>
                  </a:lnTo>
                  <a:lnTo>
                    <a:pt x="57547" y="18194"/>
                  </a:lnTo>
                  <a:lnTo>
                    <a:pt x="51788" y="0"/>
                  </a:lnTo>
                  <a:close/>
                </a:path>
              </a:pathLst>
            </a:custGeom>
            <a:solidFill>
              <a:srgbClr val="FFE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4419527" y="1855824"/>
              <a:ext cx="1333223" cy="1116256"/>
            </a:xfrm>
            <a:custGeom>
              <a:rect b="b" l="l" r="r" t="t"/>
              <a:pathLst>
                <a:path extrusionOk="0" h="61954" w="73996">
                  <a:moveTo>
                    <a:pt x="61823" y="1"/>
                  </a:moveTo>
                  <a:lnTo>
                    <a:pt x="55846" y="219"/>
                  </a:lnTo>
                  <a:lnTo>
                    <a:pt x="49912" y="1135"/>
                  </a:lnTo>
                  <a:lnTo>
                    <a:pt x="44153" y="2618"/>
                  </a:lnTo>
                  <a:lnTo>
                    <a:pt x="38569" y="4756"/>
                  </a:lnTo>
                  <a:lnTo>
                    <a:pt x="33202" y="7461"/>
                  </a:lnTo>
                  <a:lnTo>
                    <a:pt x="28141" y="10733"/>
                  </a:lnTo>
                  <a:lnTo>
                    <a:pt x="25742" y="12609"/>
                  </a:lnTo>
                  <a:lnTo>
                    <a:pt x="25393" y="12915"/>
                  </a:lnTo>
                  <a:lnTo>
                    <a:pt x="24433" y="13744"/>
                  </a:lnTo>
                  <a:lnTo>
                    <a:pt x="23473" y="14573"/>
                  </a:lnTo>
                  <a:lnTo>
                    <a:pt x="22426" y="15576"/>
                  </a:lnTo>
                  <a:lnTo>
                    <a:pt x="1" y="37958"/>
                  </a:lnTo>
                  <a:lnTo>
                    <a:pt x="5760" y="56151"/>
                  </a:lnTo>
                  <a:lnTo>
                    <a:pt x="23953" y="61954"/>
                  </a:lnTo>
                  <a:lnTo>
                    <a:pt x="45375" y="40532"/>
                  </a:lnTo>
                  <a:lnTo>
                    <a:pt x="46335" y="39616"/>
                  </a:lnTo>
                  <a:lnTo>
                    <a:pt x="47251" y="38830"/>
                  </a:lnTo>
                  <a:lnTo>
                    <a:pt x="48211" y="38089"/>
                  </a:lnTo>
                  <a:lnTo>
                    <a:pt x="50174" y="36823"/>
                  </a:lnTo>
                  <a:lnTo>
                    <a:pt x="52312" y="35733"/>
                  </a:lnTo>
                  <a:lnTo>
                    <a:pt x="54493" y="34904"/>
                  </a:lnTo>
                  <a:lnTo>
                    <a:pt x="56805" y="34337"/>
                  </a:lnTo>
                  <a:lnTo>
                    <a:pt x="59118" y="33988"/>
                  </a:lnTo>
                  <a:lnTo>
                    <a:pt x="61474" y="33900"/>
                  </a:lnTo>
                  <a:lnTo>
                    <a:pt x="63873" y="34031"/>
                  </a:lnTo>
                  <a:lnTo>
                    <a:pt x="65051" y="34249"/>
                  </a:lnTo>
                  <a:lnTo>
                    <a:pt x="67233" y="34598"/>
                  </a:lnTo>
                  <a:lnTo>
                    <a:pt x="67233" y="34598"/>
                  </a:lnTo>
                  <a:lnTo>
                    <a:pt x="66927" y="32417"/>
                  </a:lnTo>
                  <a:lnTo>
                    <a:pt x="66622" y="30410"/>
                  </a:lnTo>
                  <a:lnTo>
                    <a:pt x="65706" y="26396"/>
                  </a:lnTo>
                  <a:lnTo>
                    <a:pt x="64441" y="22513"/>
                  </a:lnTo>
                  <a:lnTo>
                    <a:pt x="62826" y="18761"/>
                  </a:lnTo>
                  <a:lnTo>
                    <a:pt x="61866" y="16929"/>
                  </a:lnTo>
                  <a:lnTo>
                    <a:pt x="62826" y="15096"/>
                  </a:lnTo>
                  <a:lnTo>
                    <a:pt x="65051" y="11562"/>
                  </a:lnTo>
                  <a:lnTo>
                    <a:pt x="67495" y="8203"/>
                  </a:lnTo>
                  <a:lnTo>
                    <a:pt x="70243" y="5105"/>
                  </a:lnTo>
                  <a:lnTo>
                    <a:pt x="71727" y="3622"/>
                  </a:lnTo>
                  <a:lnTo>
                    <a:pt x="73995" y="1397"/>
                  </a:lnTo>
                  <a:lnTo>
                    <a:pt x="70854" y="830"/>
                  </a:lnTo>
                  <a:lnTo>
                    <a:pt x="67844" y="393"/>
                  </a:lnTo>
                  <a:lnTo>
                    <a:pt x="61823" y="1"/>
                  </a:lnTo>
                  <a:close/>
                </a:path>
              </a:pathLst>
            </a:custGeom>
            <a:solidFill>
              <a:srgbClr val="FFE3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611205" y="1920288"/>
              <a:ext cx="920514" cy="1498299"/>
            </a:xfrm>
            <a:custGeom>
              <a:rect b="b" l="l" r="r" t="t"/>
              <a:pathLst>
                <a:path extrusionOk="0" h="83158" w="51090">
                  <a:moveTo>
                    <a:pt x="14921" y="0"/>
                  </a:moveTo>
                  <a:lnTo>
                    <a:pt x="14223" y="480"/>
                  </a:lnTo>
                  <a:lnTo>
                    <a:pt x="12260" y="1745"/>
                  </a:lnTo>
                  <a:lnTo>
                    <a:pt x="8551" y="4581"/>
                  </a:lnTo>
                  <a:lnTo>
                    <a:pt x="5105" y="7679"/>
                  </a:lnTo>
                  <a:lnTo>
                    <a:pt x="1963" y="11126"/>
                  </a:lnTo>
                  <a:lnTo>
                    <a:pt x="524" y="12958"/>
                  </a:lnTo>
                  <a:lnTo>
                    <a:pt x="0" y="13612"/>
                  </a:lnTo>
                  <a:lnTo>
                    <a:pt x="262" y="14441"/>
                  </a:lnTo>
                  <a:lnTo>
                    <a:pt x="829" y="16361"/>
                  </a:lnTo>
                  <a:lnTo>
                    <a:pt x="1702" y="20244"/>
                  </a:lnTo>
                  <a:lnTo>
                    <a:pt x="2182" y="24214"/>
                  </a:lnTo>
                  <a:lnTo>
                    <a:pt x="2269" y="28228"/>
                  </a:lnTo>
                  <a:lnTo>
                    <a:pt x="2182" y="30235"/>
                  </a:lnTo>
                  <a:lnTo>
                    <a:pt x="2094" y="31413"/>
                  </a:lnTo>
                  <a:lnTo>
                    <a:pt x="3229" y="31893"/>
                  </a:lnTo>
                  <a:lnTo>
                    <a:pt x="4319" y="32329"/>
                  </a:lnTo>
                  <a:lnTo>
                    <a:pt x="6414" y="33420"/>
                  </a:lnTo>
                  <a:lnTo>
                    <a:pt x="8377" y="34772"/>
                  </a:lnTo>
                  <a:lnTo>
                    <a:pt x="10166" y="36300"/>
                  </a:lnTo>
                  <a:lnTo>
                    <a:pt x="10995" y="37172"/>
                  </a:lnTo>
                  <a:lnTo>
                    <a:pt x="11824" y="38001"/>
                  </a:lnTo>
                  <a:lnTo>
                    <a:pt x="13263" y="39877"/>
                  </a:lnTo>
                  <a:lnTo>
                    <a:pt x="14485" y="41884"/>
                  </a:lnTo>
                  <a:lnTo>
                    <a:pt x="15488" y="44022"/>
                  </a:lnTo>
                  <a:lnTo>
                    <a:pt x="15925" y="45156"/>
                  </a:lnTo>
                  <a:lnTo>
                    <a:pt x="16274" y="46247"/>
                  </a:lnTo>
                  <a:lnTo>
                    <a:pt x="16797" y="48603"/>
                  </a:lnTo>
                  <a:lnTo>
                    <a:pt x="17103" y="50915"/>
                  </a:lnTo>
                  <a:lnTo>
                    <a:pt x="17146" y="53315"/>
                  </a:lnTo>
                  <a:lnTo>
                    <a:pt x="17059" y="54493"/>
                  </a:lnTo>
                  <a:lnTo>
                    <a:pt x="16928" y="55671"/>
                  </a:lnTo>
                  <a:lnTo>
                    <a:pt x="16448" y="57983"/>
                  </a:lnTo>
                  <a:lnTo>
                    <a:pt x="15750" y="60252"/>
                  </a:lnTo>
                  <a:lnTo>
                    <a:pt x="14790" y="62433"/>
                  </a:lnTo>
                  <a:lnTo>
                    <a:pt x="14223" y="63437"/>
                  </a:lnTo>
                  <a:lnTo>
                    <a:pt x="13132" y="65400"/>
                  </a:lnTo>
                  <a:lnTo>
                    <a:pt x="15314" y="65880"/>
                  </a:lnTo>
                  <a:lnTo>
                    <a:pt x="17321" y="66273"/>
                  </a:lnTo>
                  <a:lnTo>
                    <a:pt x="21378" y="66796"/>
                  </a:lnTo>
                  <a:lnTo>
                    <a:pt x="25479" y="66927"/>
                  </a:lnTo>
                  <a:lnTo>
                    <a:pt x="29580" y="66665"/>
                  </a:lnTo>
                  <a:lnTo>
                    <a:pt x="31587" y="66404"/>
                  </a:lnTo>
                  <a:lnTo>
                    <a:pt x="32984" y="67931"/>
                  </a:lnTo>
                  <a:lnTo>
                    <a:pt x="35558" y="71203"/>
                  </a:lnTo>
                  <a:lnTo>
                    <a:pt x="37870" y="74693"/>
                  </a:lnTo>
                  <a:lnTo>
                    <a:pt x="39877" y="78314"/>
                  </a:lnTo>
                  <a:lnTo>
                    <a:pt x="40750" y="80234"/>
                  </a:lnTo>
                  <a:lnTo>
                    <a:pt x="42058" y="83157"/>
                  </a:lnTo>
                  <a:lnTo>
                    <a:pt x="43673" y="80365"/>
                  </a:lnTo>
                  <a:lnTo>
                    <a:pt x="45112" y="77703"/>
                  </a:lnTo>
                  <a:lnTo>
                    <a:pt x="47556" y="72163"/>
                  </a:lnTo>
                  <a:lnTo>
                    <a:pt x="49344" y="66447"/>
                  </a:lnTo>
                  <a:lnTo>
                    <a:pt x="50522" y="60601"/>
                  </a:lnTo>
                  <a:lnTo>
                    <a:pt x="51090" y="54667"/>
                  </a:lnTo>
                  <a:lnTo>
                    <a:pt x="51002" y="48690"/>
                  </a:lnTo>
                  <a:lnTo>
                    <a:pt x="50261" y="42757"/>
                  </a:lnTo>
                  <a:lnTo>
                    <a:pt x="48908" y="36867"/>
                  </a:lnTo>
                  <a:lnTo>
                    <a:pt x="47992" y="33987"/>
                  </a:lnTo>
                  <a:lnTo>
                    <a:pt x="47992" y="33944"/>
                  </a:lnTo>
                  <a:lnTo>
                    <a:pt x="46901" y="31064"/>
                  </a:lnTo>
                  <a:lnTo>
                    <a:pt x="44327" y="25654"/>
                  </a:lnTo>
                  <a:lnTo>
                    <a:pt x="41142" y="20549"/>
                  </a:lnTo>
                  <a:lnTo>
                    <a:pt x="37521" y="15794"/>
                  </a:lnTo>
                  <a:lnTo>
                    <a:pt x="33376" y="11518"/>
                  </a:lnTo>
                  <a:lnTo>
                    <a:pt x="28795" y="7679"/>
                  </a:lnTo>
                  <a:lnTo>
                    <a:pt x="23821" y="4319"/>
                  </a:lnTo>
                  <a:lnTo>
                    <a:pt x="18499" y="1484"/>
                  </a:lnTo>
                  <a:lnTo>
                    <a:pt x="15663" y="306"/>
                  </a:lnTo>
                  <a:lnTo>
                    <a:pt x="14921" y="0"/>
                  </a:lnTo>
                  <a:close/>
                </a:path>
              </a:pathLst>
            </a:custGeom>
            <a:solidFill>
              <a:srgbClr val="4B7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4733166" y="3071085"/>
              <a:ext cx="1554892" cy="803382"/>
            </a:xfrm>
            <a:custGeom>
              <a:rect b="b" l="l" r="r" t="t"/>
              <a:pathLst>
                <a:path extrusionOk="0" h="44589" w="86299">
                  <a:moveTo>
                    <a:pt x="23953" y="0"/>
                  </a:moveTo>
                  <a:lnTo>
                    <a:pt x="21030" y="9206"/>
                  </a:lnTo>
                  <a:lnTo>
                    <a:pt x="21030" y="9293"/>
                  </a:lnTo>
                  <a:lnTo>
                    <a:pt x="20986" y="9380"/>
                  </a:lnTo>
                  <a:lnTo>
                    <a:pt x="20506" y="10602"/>
                  </a:lnTo>
                  <a:lnTo>
                    <a:pt x="19721" y="12740"/>
                  </a:lnTo>
                  <a:lnTo>
                    <a:pt x="19110" y="14703"/>
                  </a:lnTo>
                  <a:lnTo>
                    <a:pt x="18586" y="16535"/>
                  </a:lnTo>
                  <a:lnTo>
                    <a:pt x="18237" y="18150"/>
                  </a:lnTo>
                  <a:lnTo>
                    <a:pt x="16798" y="18760"/>
                  </a:lnTo>
                  <a:lnTo>
                    <a:pt x="15096" y="19371"/>
                  </a:lnTo>
                  <a:lnTo>
                    <a:pt x="13220" y="20026"/>
                  </a:lnTo>
                  <a:lnTo>
                    <a:pt x="10995" y="20637"/>
                  </a:lnTo>
                  <a:lnTo>
                    <a:pt x="9337" y="21029"/>
                  </a:lnTo>
                  <a:lnTo>
                    <a:pt x="1" y="23996"/>
                  </a:lnTo>
                  <a:lnTo>
                    <a:pt x="4145" y="28141"/>
                  </a:lnTo>
                  <a:lnTo>
                    <a:pt x="6196" y="30104"/>
                  </a:lnTo>
                  <a:lnTo>
                    <a:pt x="7636" y="31369"/>
                  </a:lnTo>
                  <a:lnTo>
                    <a:pt x="8072" y="31718"/>
                  </a:lnTo>
                  <a:lnTo>
                    <a:pt x="8552" y="32111"/>
                  </a:lnTo>
                  <a:lnTo>
                    <a:pt x="9686" y="33027"/>
                  </a:lnTo>
                  <a:lnTo>
                    <a:pt x="11519" y="34380"/>
                  </a:lnTo>
                  <a:lnTo>
                    <a:pt x="15314" y="36823"/>
                  </a:lnTo>
                  <a:lnTo>
                    <a:pt x="19285" y="38961"/>
                  </a:lnTo>
                  <a:lnTo>
                    <a:pt x="23386" y="40749"/>
                  </a:lnTo>
                  <a:lnTo>
                    <a:pt x="27618" y="42233"/>
                  </a:lnTo>
                  <a:lnTo>
                    <a:pt x="31981" y="43367"/>
                  </a:lnTo>
                  <a:lnTo>
                    <a:pt x="36387" y="44109"/>
                  </a:lnTo>
                  <a:lnTo>
                    <a:pt x="40924" y="44545"/>
                  </a:lnTo>
                  <a:lnTo>
                    <a:pt x="43193" y="44589"/>
                  </a:lnTo>
                  <a:lnTo>
                    <a:pt x="43935" y="44589"/>
                  </a:lnTo>
                  <a:lnTo>
                    <a:pt x="46945" y="44545"/>
                  </a:lnTo>
                  <a:lnTo>
                    <a:pt x="52835" y="43891"/>
                  </a:lnTo>
                  <a:lnTo>
                    <a:pt x="58594" y="42626"/>
                  </a:lnTo>
                  <a:lnTo>
                    <a:pt x="64179" y="40793"/>
                  </a:lnTo>
                  <a:lnTo>
                    <a:pt x="69501" y="38394"/>
                  </a:lnTo>
                  <a:lnTo>
                    <a:pt x="74606" y="35427"/>
                  </a:lnTo>
                  <a:lnTo>
                    <a:pt x="79362" y="31936"/>
                  </a:lnTo>
                  <a:lnTo>
                    <a:pt x="83724" y="27923"/>
                  </a:lnTo>
                  <a:lnTo>
                    <a:pt x="85731" y="25697"/>
                  </a:lnTo>
                  <a:lnTo>
                    <a:pt x="86299" y="25087"/>
                  </a:lnTo>
                  <a:lnTo>
                    <a:pt x="86124" y="24258"/>
                  </a:lnTo>
                  <a:lnTo>
                    <a:pt x="85557" y="21989"/>
                  </a:lnTo>
                  <a:lnTo>
                    <a:pt x="84204" y="17539"/>
                  </a:lnTo>
                  <a:lnTo>
                    <a:pt x="82416" y="13220"/>
                  </a:lnTo>
                  <a:lnTo>
                    <a:pt x="80278" y="9118"/>
                  </a:lnTo>
                  <a:lnTo>
                    <a:pt x="79056" y="7112"/>
                  </a:lnTo>
                  <a:lnTo>
                    <a:pt x="78620" y="6413"/>
                  </a:lnTo>
                  <a:lnTo>
                    <a:pt x="77747" y="6370"/>
                  </a:lnTo>
                  <a:lnTo>
                    <a:pt x="75740" y="6283"/>
                  </a:lnTo>
                  <a:lnTo>
                    <a:pt x="71770" y="5715"/>
                  </a:lnTo>
                  <a:lnTo>
                    <a:pt x="67887" y="4843"/>
                  </a:lnTo>
                  <a:lnTo>
                    <a:pt x="64091" y="3578"/>
                  </a:lnTo>
                  <a:lnTo>
                    <a:pt x="62259" y="2792"/>
                  </a:lnTo>
                  <a:lnTo>
                    <a:pt x="61168" y="2312"/>
                  </a:lnTo>
                  <a:lnTo>
                    <a:pt x="60383" y="3185"/>
                  </a:lnTo>
                  <a:lnTo>
                    <a:pt x="59554" y="4101"/>
                  </a:lnTo>
                  <a:lnTo>
                    <a:pt x="57809" y="5672"/>
                  </a:lnTo>
                  <a:lnTo>
                    <a:pt x="55889" y="7068"/>
                  </a:lnTo>
                  <a:lnTo>
                    <a:pt x="53839" y="8246"/>
                  </a:lnTo>
                  <a:lnTo>
                    <a:pt x="51701" y="9206"/>
                  </a:lnTo>
                  <a:lnTo>
                    <a:pt x="49432" y="9947"/>
                  </a:lnTo>
                  <a:lnTo>
                    <a:pt x="47120" y="10427"/>
                  </a:lnTo>
                  <a:lnTo>
                    <a:pt x="44764" y="10645"/>
                  </a:lnTo>
                  <a:lnTo>
                    <a:pt x="43586" y="10645"/>
                  </a:lnTo>
                  <a:lnTo>
                    <a:pt x="41797" y="10602"/>
                  </a:lnTo>
                  <a:lnTo>
                    <a:pt x="38263" y="9991"/>
                  </a:lnTo>
                  <a:lnTo>
                    <a:pt x="34947" y="8857"/>
                  </a:lnTo>
                  <a:lnTo>
                    <a:pt x="31806" y="7155"/>
                  </a:lnTo>
                  <a:lnTo>
                    <a:pt x="30366" y="6108"/>
                  </a:lnTo>
                  <a:lnTo>
                    <a:pt x="29886" y="5759"/>
                  </a:lnTo>
                  <a:lnTo>
                    <a:pt x="29014" y="4974"/>
                  </a:lnTo>
                  <a:lnTo>
                    <a:pt x="23953" y="0"/>
                  </a:lnTo>
                  <a:close/>
                </a:path>
              </a:pathLst>
            </a:custGeom>
            <a:solidFill>
              <a:srgbClr val="265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3777313" y="2116799"/>
              <a:ext cx="1333223" cy="1328502"/>
            </a:xfrm>
            <a:custGeom>
              <a:rect b="b" l="l" r="r" t="t"/>
              <a:pathLst>
                <a:path extrusionOk="0" h="73734" w="73996">
                  <a:moveTo>
                    <a:pt x="23953" y="0"/>
                  </a:moveTo>
                  <a:lnTo>
                    <a:pt x="18194" y="18281"/>
                  </a:lnTo>
                  <a:lnTo>
                    <a:pt x="1" y="23909"/>
                  </a:lnTo>
                  <a:lnTo>
                    <a:pt x="49999" y="73733"/>
                  </a:lnTo>
                  <a:lnTo>
                    <a:pt x="68236" y="68062"/>
                  </a:lnTo>
                  <a:lnTo>
                    <a:pt x="73995" y="50305"/>
                  </a:lnTo>
                  <a:lnTo>
                    <a:pt x="23953" y="0"/>
                  </a:lnTo>
                  <a:close/>
                </a:path>
              </a:pathLst>
            </a:custGeom>
            <a:solidFill>
              <a:srgbClr val="F696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4632560" y="2970460"/>
              <a:ext cx="292424" cy="292442"/>
            </a:xfrm>
            <a:custGeom>
              <a:rect b="b" l="l" r="r" t="t"/>
              <a:pathLst>
                <a:path extrusionOk="0" h="16231" w="16230">
                  <a:moveTo>
                    <a:pt x="8508" y="1"/>
                  </a:moveTo>
                  <a:lnTo>
                    <a:pt x="6893" y="88"/>
                  </a:lnTo>
                  <a:lnTo>
                    <a:pt x="6064" y="262"/>
                  </a:lnTo>
                  <a:lnTo>
                    <a:pt x="5279" y="524"/>
                  </a:lnTo>
                  <a:lnTo>
                    <a:pt x="3839" y="1222"/>
                  </a:lnTo>
                  <a:lnTo>
                    <a:pt x="2574" y="2182"/>
                  </a:lnTo>
                  <a:lnTo>
                    <a:pt x="1527" y="3360"/>
                  </a:lnTo>
                  <a:lnTo>
                    <a:pt x="742" y="4669"/>
                  </a:lnTo>
                  <a:lnTo>
                    <a:pt x="218" y="6152"/>
                  </a:lnTo>
                  <a:lnTo>
                    <a:pt x="0" y="7723"/>
                  </a:lnTo>
                  <a:lnTo>
                    <a:pt x="87" y="9337"/>
                  </a:lnTo>
                  <a:lnTo>
                    <a:pt x="262" y="10122"/>
                  </a:lnTo>
                  <a:lnTo>
                    <a:pt x="524" y="10951"/>
                  </a:lnTo>
                  <a:lnTo>
                    <a:pt x="1222" y="12391"/>
                  </a:lnTo>
                  <a:lnTo>
                    <a:pt x="2181" y="13656"/>
                  </a:lnTo>
                  <a:lnTo>
                    <a:pt x="3359" y="14660"/>
                  </a:lnTo>
                  <a:lnTo>
                    <a:pt x="4668" y="15445"/>
                  </a:lnTo>
                  <a:lnTo>
                    <a:pt x="6152" y="15969"/>
                  </a:lnTo>
                  <a:lnTo>
                    <a:pt x="7722" y="16230"/>
                  </a:lnTo>
                  <a:lnTo>
                    <a:pt x="9337" y="16143"/>
                  </a:lnTo>
                  <a:lnTo>
                    <a:pt x="10122" y="15969"/>
                  </a:lnTo>
                  <a:lnTo>
                    <a:pt x="10951" y="15707"/>
                  </a:lnTo>
                  <a:lnTo>
                    <a:pt x="12391" y="15009"/>
                  </a:lnTo>
                  <a:lnTo>
                    <a:pt x="13656" y="14049"/>
                  </a:lnTo>
                  <a:lnTo>
                    <a:pt x="14659" y="12871"/>
                  </a:lnTo>
                  <a:lnTo>
                    <a:pt x="15445" y="11519"/>
                  </a:lnTo>
                  <a:lnTo>
                    <a:pt x="15968" y="10079"/>
                  </a:lnTo>
                  <a:lnTo>
                    <a:pt x="16230" y="8508"/>
                  </a:lnTo>
                  <a:lnTo>
                    <a:pt x="16143" y="6894"/>
                  </a:lnTo>
                  <a:lnTo>
                    <a:pt x="15968" y="6065"/>
                  </a:lnTo>
                  <a:lnTo>
                    <a:pt x="15706" y="5280"/>
                  </a:lnTo>
                  <a:lnTo>
                    <a:pt x="15008" y="3840"/>
                  </a:lnTo>
                  <a:lnTo>
                    <a:pt x="14049" y="2575"/>
                  </a:lnTo>
                  <a:lnTo>
                    <a:pt x="12871" y="1528"/>
                  </a:lnTo>
                  <a:lnTo>
                    <a:pt x="11518" y="742"/>
                  </a:lnTo>
                  <a:lnTo>
                    <a:pt x="10078" y="219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5794347" y="2138023"/>
              <a:ext cx="291649" cy="291649"/>
            </a:xfrm>
            <a:custGeom>
              <a:rect b="b" l="l" r="r" t="t"/>
              <a:pathLst>
                <a:path extrusionOk="0" h="16187" w="16187">
                  <a:moveTo>
                    <a:pt x="7723" y="0"/>
                  </a:moveTo>
                  <a:lnTo>
                    <a:pt x="6894" y="88"/>
                  </a:lnTo>
                  <a:lnTo>
                    <a:pt x="6065" y="219"/>
                  </a:lnTo>
                  <a:lnTo>
                    <a:pt x="4582" y="786"/>
                  </a:lnTo>
                  <a:lnTo>
                    <a:pt x="3229" y="1615"/>
                  </a:lnTo>
                  <a:lnTo>
                    <a:pt x="2051" y="2662"/>
                  </a:lnTo>
                  <a:lnTo>
                    <a:pt x="1135" y="3927"/>
                  </a:lnTo>
                  <a:lnTo>
                    <a:pt x="481" y="5323"/>
                  </a:lnTo>
                  <a:lnTo>
                    <a:pt x="88" y="6850"/>
                  </a:lnTo>
                  <a:lnTo>
                    <a:pt x="1" y="8464"/>
                  </a:lnTo>
                  <a:lnTo>
                    <a:pt x="88" y="9293"/>
                  </a:lnTo>
                  <a:lnTo>
                    <a:pt x="262" y="10122"/>
                  </a:lnTo>
                  <a:lnTo>
                    <a:pt x="786" y="11649"/>
                  </a:lnTo>
                  <a:lnTo>
                    <a:pt x="1615" y="12958"/>
                  </a:lnTo>
                  <a:lnTo>
                    <a:pt x="2662" y="14136"/>
                  </a:lnTo>
                  <a:lnTo>
                    <a:pt x="3927" y="15052"/>
                  </a:lnTo>
                  <a:lnTo>
                    <a:pt x="5323" y="15707"/>
                  </a:lnTo>
                  <a:lnTo>
                    <a:pt x="6850" y="16100"/>
                  </a:lnTo>
                  <a:lnTo>
                    <a:pt x="8465" y="16187"/>
                  </a:lnTo>
                  <a:lnTo>
                    <a:pt x="9294" y="16100"/>
                  </a:lnTo>
                  <a:lnTo>
                    <a:pt x="10123" y="15969"/>
                  </a:lnTo>
                  <a:lnTo>
                    <a:pt x="11650" y="15401"/>
                  </a:lnTo>
                  <a:lnTo>
                    <a:pt x="13002" y="14572"/>
                  </a:lnTo>
                  <a:lnTo>
                    <a:pt x="14136" y="13525"/>
                  </a:lnTo>
                  <a:lnTo>
                    <a:pt x="15053" y="12260"/>
                  </a:lnTo>
                  <a:lnTo>
                    <a:pt x="15707" y="10864"/>
                  </a:lnTo>
                  <a:lnTo>
                    <a:pt x="16100" y="9337"/>
                  </a:lnTo>
                  <a:lnTo>
                    <a:pt x="16187" y="7723"/>
                  </a:lnTo>
                  <a:lnTo>
                    <a:pt x="16100" y="6894"/>
                  </a:lnTo>
                  <a:lnTo>
                    <a:pt x="15969" y="6065"/>
                  </a:lnTo>
                  <a:lnTo>
                    <a:pt x="15402" y="4538"/>
                  </a:lnTo>
                  <a:lnTo>
                    <a:pt x="14573" y="3229"/>
                  </a:lnTo>
                  <a:lnTo>
                    <a:pt x="13526" y="2051"/>
                  </a:lnTo>
                  <a:lnTo>
                    <a:pt x="12260" y="1135"/>
                  </a:lnTo>
                  <a:lnTo>
                    <a:pt x="10864" y="480"/>
                  </a:lnTo>
                  <a:lnTo>
                    <a:pt x="9337" y="88"/>
                  </a:lnTo>
                  <a:lnTo>
                    <a:pt x="77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5785699" y="3310818"/>
              <a:ext cx="292442" cy="291667"/>
            </a:xfrm>
            <a:custGeom>
              <a:rect b="b" l="l" r="r" t="t"/>
              <a:pathLst>
                <a:path extrusionOk="0" h="16188" w="16231">
                  <a:moveTo>
                    <a:pt x="8116" y="1"/>
                  </a:moveTo>
                  <a:lnTo>
                    <a:pt x="7287" y="44"/>
                  </a:lnTo>
                  <a:lnTo>
                    <a:pt x="5716" y="350"/>
                  </a:lnTo>
                  <a:lnTo>
                    <a:pt x="4233" y="961"/>
                  </a:lnTo>
                  <a:lnTo>
                    <a:pt x="2967" y="1833"/>
                  </a:lnTo>
                  <a:lnTo>
                    <a:pt x="1877" y="2924"/>
                  </a:lnTo>
                  <a:lnTo>
                    <a:pt x="1004" y="4233"/>
                  </a:lnTo>
                  <a:lnTo>
                    <a:pt x="393" y="5673"/>
                  </a:lnTo>
                  <a:lnTo>
                    <a:pt x="44" y="7287"/>
                  </a:lnTo>
                  <a:lnTo>
                    <a:pt x="1" y="8116"/>
                  </a:lnTo>
                  <a:lnTo>
                    <a:pt x="44" y="8945"/>
                  </a:lnTo>
                  <a:lnTo>
                    <a:pt x="393" y="10515"/>
                  </a:lnTo>
                  <a:lnTo>
                    <a:pt x="1004" y="11955"/>
                  </a:lnTo>
                  <a:lnTo>
                    <a:pt x="1877" y="13264"/>
                  </a:lnTo>
                  <a:lnTo>
                    <a:pt x="2967" y="14355"/>
                  </a:lnTo>
                  <a:lnTo>
                    <a:pt x="4233" y="15227"/>
                  </a:lnTo>
                  <a:lnTo>
                    <a:pt x="5716" y="15838"/>
                  </a:lnTo>
                  <a:lnTo>
                    <a:pt x="7287" y="16187"/>
                  </a:lnTo>
                  <a:lnTo>
                    <a:pt x="8945" y="16187"/>
                  </a:lnTo>
                  <a:lnTo>
                    <a:pt x="10515" y="15838"/>
                  </a:lnTo>
                  <a:lnTo>
                    <a:pt x="11999" y="15227"/>
                  </a:lnTo>
                  <a:lnTo>
                    <a:pt x="13264" y="14355"/>
                  </a:lnTo>
                  <a:lnTo>
                    <a:pt x="14398" y="13264"/>
                  </a:lnTo>
                  <a:lnTo>
                    <a:pt x="15271" y="11955"/>
                  </a:lnTo>
                  <a:lnTo>
                    <a:pt x="15882" y="10515"/>
                  </a:lnTo>
                  <a:lnTo>
                    <a:pt x="16187" y="8945"/>
                  </a:lnTo>
                  <a:lnTo>
                    <a:pt x="16231" y="8116"/>
                  </a:lnTo>
                  <a:lnTo>
                    <a:pt x="16187" y="7287"/>
                  </a:lnTo>
                  <a:lnTo>
                    <a:pt x="15882" y="5673"/>
                  </a:lnTo>
                  <a:lnTo>
                    <a:pt x="15271" y="4233"/>
                  </a:lnTo>
                  <a:lnTo>
                    <a:pt x="14398" y="2924"/>
                  </a:lnTo>
                  <a:lnTo>
                    <a:pt x="13264" y="1833"/>
                  </a:lnTo>
                  <a:lnTo>
                    <a:pt x="11999" y="961"/>
                  </a:lnTo>
                  <a:lnTo>
                    <a:pt x="10515" y="350"/>
                  </a:lnTo>
                  <a:lnTo>
                    <a:pt x="8945" y="44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3677236" y="2062573"/>
              <a:ext cx="292383" cy="292401"/>
            </a:xfrm>
            <a:custGeom>
              <a:rect b="b" l="l" r="r" t="t"/>
              <a:pathLst>
                <a:path extrusionOk="0" h="16231" w="16230">
                  <a:moveTo>
                    <a:pt x="8508" y="1"/>
                  </a:moveTo>
                  <a:lnTo>
                    <a:pt x="6893" y="88"/>
                  </a:lnTo>
                  <a:lnTo>
                    <a:pt x="6064" y="262"/>
                  </a:lnTo>
                  <a:lnTo>
                    <a:pt x="5279" y="524"/>
                  </a:lnTo>
                  <a:lnTo>
                    <a:pt x="3839" y="1222"/>
                  </a:lnTo>
                  <a:lnTo>
                    <a:pt x="2574" y="2182"/>
                  </a:lnTo>
                  <a:lnTo>
                    <a:pt x="1527" y="3360"/>
                  </a:lnTo>
                  <a:lnTo>
                    <a:pt x="742" y="4669"/>
                  </a:lnTo>
                  <a:lnTo>
                    <a:pt x="218" y="6152"/>
                  </a:lnTo>
                  <a:lnTo>
                    <a:pt x="0" y="7723"/>
                  </a:lnTo>
                  <a:lnTo>
                    <a:pt x="87" y="9337"/>
                  </a:lnTo>
                  <a:lnTo>
                    <a:pt x="262" y="10122"/>
                  </a:lnTo>
                  <a:lnTo>
                    <a:pt x="524" y="10951"/>
                  </a:lnTo>
                  <a:lnTo>
                    <a:pt x="1222" y="12391"/>
                  </a:lnTo>
                  <a:lnTo>
                    <a:pt x="2181" y="13656"/>
                  </a:lnTo>
                  <a:lnTo>
                    <a:pt x="3359" y="14660"/>
                  </a:lnTo>
                  <a:lnTo>
                    <a:pt x="4668" y="15445"/>
                  </a:lnTo>
                  <a:lnTo>
                    <a:pt x="6152" y="15969"/>
                  </a:lnTo>
                  <a:lnTo>
                    <a:pt x="7722" y="16230"/>
                  </a:lnTo>
                  <a:lnTo>
                    <a:pt x="9337" y="16143"/>
                  </a:lnTo>
                  <a:lnTo>
                    <a:pt x="10122" y="15969"/>
                  </a:lnTo>
                  <a:lnTo>
                    <a:pt x="10951" y="15707"/>
                  </a:lnTo>
                  <a:lnTo>
                    <a:pt x="12391" y="15009"/>
                  </a:lnTo>
                  <a:lnTo>
                    <a:pt x="13656" y="14049"/>
                  </a:lnTo>
                  <a:lnTo>
                    <a:pt x="14659" y="12871"/>
                  </a:lnTo>
                  <a:lnTo>
                    <a:pt x="15445" y="11519"/>
                  </a:lnTo>
                  <a:lnTo>
                    <a:pt x="15968" y="10079"/>
                  </a:lnTo>
                  <a:lnTo>
                    <a:pt x="16230" y="8508"/>
                  </a:lnTo>
                  <a:lnTo>
                    <a:pt x="16143" y="6894"/>
                  </a:lnTo>
                  <a:lnTo>
                    <a:pt x="15968" y="6065"/>
                  </a:lnTo>
                  <a:lnTo>
                    <a:pt x="15706" y="5280"/>
                  </a:lnTo>
                  <a:lnTo>
                    <a:pt x="15008" y="3840"/>
                  </a:lnTo>
                  <a:lnTo>
                    <a:pt x="14049" y="2575"/>
                  </a:lnTo>
                  <a:lnTo>
                    <a:pt x="12871" y="1528"/>
                  </a:lnTo>
                  <a:lnTo>
                    <a:pt x="11518" y="742"/>
                  </a:lnTo>
                  <a:lnTo>
                    <a:pt x="10078" y="219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2683900" y="2718926"/>
              <a:ext cx="291667" cy="291649"/>
            </a:xfrm>
            <a:custGeom>
              <a:rect b="b" l="l" r="r" t="t"/>
              <a:pathLst>
                <a:path extrusionOk="0" h="16187" w="16188">
                  <a:moveTo>
                    <a:pt x="8639" y="0"/>
                  </a:moveTo>
                  <a:lnTo>
                    <a:pt x="7025" y="44"/>
                  </a:lnTo>
                  <a:lnTo>
                    <a:pt x="6196" y="218"/>
                  </a:lnTo>
                  <a:lnTo>
                    <a:pt x="5411" y="437"/>
                  </a:lnTo>
                  <a:lnTo>
                    <a:pt x="3927" y="1135"/>
                  </a:lnTo>
                  <a:lnTo>
                    <a:pt x="2662" y="2051"/>
                  </a:lnTo>
                  <a:lnTo>
                    <a:pt x="1615" y="3185"/>
                  </a:lnTo>
                  <a:lnTo>
                    <a:pt x="786" y="4538"/>
                  </a:lnTo>
                  <a:lnTo>
                    <a:pt x="263" y="5977"/>
                  </a:lnTo>
                  <a:lnTo>
                    <a:pt x="1" y="7548"/>
                  </a:lnTo>
                  <a:lnTo>
                    <a:pt x="44" y="9162"/>
                  </a:lnTo>
                  <a:lnTo>
                    <a:pt x="219" y="9948"/>
                  </a:lnTo>
                  <a:lnTo>
                    <a:pt x="437" y="10777"/>
                  </a:lnTo>
                  <a:lnTo>
                    <a:pt x="1092" y="12216"/>
                  </a:lnTo>
                  <a:lnTo>
                    <a:pt x="2051" y="13525"/>
                  </a:lnTo>
                  <a:lnTo>
                    <a:pt x="3186" y="14572"/>
                  </a:lnTo>
                  <a:lnTo>
                    <a:pt x="4495" y="15358"/>
                  </a:lnTo>
                  <a:lnTo>
                    <a:pt x="5978" y="15925"/>
                  </a:lnTo>
                  <a:lnTo>
                    <a:pt x="7505" y="16187"/>
                  </a:lnTo>
                  <a:lnTo>
                    <a:pt x="9119" y="16143"/>
                  </a:lnTo>
                  <a:lnTo>
                    <a:pt x="9948" y="15968"/>
                  </a:lnTo>
                  <a:lnTo>
                    <a:pt x="10734" y="15750"/>
                  </a:lnTo>
                  <a:lnTo>
                    <a:pt x="12217" y="15096"/>
                  </a:lnTo>
                  <a:lnTo>
                    <a:pt x="13482" y="14136"/>
                  </a:lnTo>
                  <a:lnTo>
                    <a:pt x="14529" y="13002"/>
                  </a:lnTo>
                  <a:lnTo>
                    <a:pt x="15358" y="11649"/>
                  </a:lnTo>
                  <a:lnTo>
                    <a:pt x="15925" y="10209"/>
                  </a:lnTo>
                  <a:lnTo>
                    <a:pt x="16187" y="8639"/>
                  </a:lnTo>
                  <a:lnTo>
                    <a:pt x="16100" y="7025"/>
                  </a:lnTo>
                  <a:lnTo>
                    <a:pt x="15969" y="6239"/>
                  </a:lnTo>
                  <a:lnTo>
                    <a:pt x="15751" y="5410"/>
                  </a:lnTo>
                  <a:lnTo>
                    <a:pt x="15053" y="3970"/>
                  </a:lnTo>
                  <a:lnTo>
                    <a:pt x="14137" y="2705"/>
                  </a:lnTo>
                  <a:lnTo>
                    <a:pt x="12959" y="1615"/>
                  </a:lnTo>
                  <a:lnTo>
                    <a:pt x="11650" y="829"/>
                  </a:lnTo>
                  <a:lnTo>
                    <a:pt x="10210" y="262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3638979" y="3396507"/>
              <a:ext cx="291649" cy="292442"/>
            </a:xfrm>
            <a:custGeom>
              <a:rect b="b" l="l" r="r" t="t"/>
              <a:pathLst>
                <a:path extrusionOk="0" h="16231" w="16187">
                  <a:moveTo>
                    <a:pt x="8115" y="0"/>
                  </a:moveTo>
                  <a:lnTo>
                    <a:pt x="7286" y="44"/>
                  </a:lnTo>
                  <a:lnTo>
                    <a:pt x="5672" y="349"/>
                  </a:lnTo>
                  <a:lnTo>
                    <a:pt x="4232" y="1004"/>
                  </a:lnTo>
                  <a:lnTo>
                    <a:pt x="2923" y="1876"/>
                  </a:lnTo>
                  <a:lnTo>
                    <a:pt x="1832" y="2967"/>
                  </a:lnTo>
                  <a:lnTo>
                    <a:pt x="960" y="4232"/>
                  </a:lnTo>
                  <a:lnTo>
                    <a:pt x="349" y="5716"/>
                  </a:lnTo>
                  <a:lnTo>
                    <a:pt x="44" y="7286"/>
                  </a:lnTo>
                  <a:lnTo>
                    <a:pt x="0" y="8115"/>
                  </a:lnTo>
                  <a:lnTo>
                    <a:pt x="44" y="8944"/>
                  </a:lnTo>
                  <a:lnTo>
                    <a:pt x="349" y="10515"/>
                  </a:lnTo>
                  <a:lnTo>
                    <a:pt x="960" y="11998"/>
                  </a:lnTo>
                  <a:lnTo>
                    <a:pt x="1832" y="13264"/>
                  </a:lnTo>
                  <a:lnTo>
                    <a:pt x="2923" y="14354"/>
                  </a:lnTo>
                  <a:lnTo>
                    <a:pt x="4232" y="15227"/>
                  </a:lnTo>
                  <a:lnTo>
                    <a:pt x="5672" y="15881"/>
                  </a:lnTo>
                  <a:lnTo>
                    <a:pt x="7286" y="16187"/>
                  </a:lnTo>
                  <a:lnTo>
                    <a:pt x="8115" y="16230"/>
                  </a:lnTo>
                  <a:lnTo>
                    <a:pt x="8944" y="16187"/>
                  </a:lnTo>
                  <a:lnTo>
                    <a:pt x="10515" y="15881"/>
                  </a:lnTo>
                  <a:lnTo>
                    <a:pt x="11954" y="15227"/>
                  </a:lnTo>
                  <a:lnTo>
                    <a:pt x="13263" y="14354"/>
                  </a:lnTo>
                  <a:lnTo>
                    <a:pt x="14354" y="13264"/>
                  </a:lnTo>
                  <a:lnTo>
                    <a:pt x="15227" y="11998"/>
                  </a:lnTo>
                  <a:lnTo>
                    <a:pt x="15837" y="10515"/>
                  </a:lnTo>
                  <a:lnTo>
                    <a:pt x="16186" y="8944"/>
                  </a:lnTo>
                  <a:lnTo>
                    <a:pt x="16186" y="8115"/>
                  </a:lnTo>
                  <a:lnTo>
                    <a:pt x="16186" y="7286"/>
                  </a:lnTo>
                  <a:lnTo>
                    <a:pt x="15837" y="5716"/>
                  </a:lnTo>
                  <a:lnTo>
                    <a:pt x="15227" y="4232"/>
                  </a:lnTo>
                  <a:lnTo>
                    <a:pt x="14354" y="2967"/>
                  </a:lnTo>
                  <a:lnTo>
                    <a:pt x="13263" y="1876"/>
                  </a:lnTo>
                  <a:lnTo>
                    <a:pt x="11954" y="1004"/>
                  </a:lnTo>
                  <a:lnTo>
                    <a:pt x="10515" y="349"/>
                  </a:lnTo>
                  <a:lnTo>
                    <a:pt x="8944" y="44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endParaRPr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599" name="Google Shape;599;p37"/>
          <p:cNvSpPr txBox="1"/>
          <p:nvPr>
            <p:ph idx="4294967295" type="ctrTitle"/>
          </p:nvPr>
        </p:nvSpPr>
        <p:spPr>
          <a:xfrm>
            <a:off x="2749650" y="443124"/>
            <a:ext cx="36447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Infinity Loop </a:t>
            </a: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infographics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16697A"/>
      </a:dk2>
      <a:lt2>
        <a:srgbClr val="EEEEEE"/>
      </a:lt2>
      <a:accent1>
        <a:srgbClr val="FFAB40"/>
      </a:accent1>
      <a:accent2>
        <a:srgbClr val="288681"/>
      </a:accent2>
      <a:accent3>
        <a:srgbClr val="78909C"/>
      </a:accent3>
      <a:accent4>
        <a:srgbClr val="E3E9ED"/>
      </a:accent4>
      <a:accent5>
        <a:srgbClr val="6A9DB2"/>
      </a:accent5>
      <a:accent6>
        <a:srgbClr val="85BCD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