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11FA-9A01-FF32-E004-A2825E3A8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CF93F-6EED-BF29-2419-5ACFCABBF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9AB6-2E4D-5763-8C5E-4A086D99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FDB5-10B8-2CF6-414B-05F1AC29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3E1B-69A4-EEDA-4FFD-9184298E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6F5B-7104-02E9-31B8-18C832A3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93B6-B95A-F986-F82D-E842D624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B811-67A0-8080-15AC-D471545A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A62E-A9D7-A637-4366-1D9143A8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1A40-F5F5-0BB4-B563-9C80CE63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4F2C1-AFB4-951E-E856-13B9FC6DD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733A4-38A3-AA9B-897F-1E78E8361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2392-F727-8F06-CD3B-D8649F4C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4AE3-DB3B-8FF3-6D9C-2D839FF8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60D2-6DFC-F8B1-4694-02C581C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810D-32A9-DEFA-2295-5C44FECF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0FAE-52F3-0FF8-B6FE-9057D35B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33C3-8FAF-AC11-6FDA-C1CE4543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1CAB-BB45-89AE-42E3-2E64CEB6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1BDC-878C-13FD-4764-AB24793E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467-6A7C-73F4-AA5B-B8A80458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6467-991E-A18D-5E69-A41DF248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DEE4-00BD-F30E-7CDF-A62E934F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8EF6-5E65-45E3-1817-830CC221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94AD-C4A1-82B8-C85F-D0463FEB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52FC-85F3-864E-5B81-4BC7EF4B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1092-D8D4-A1CB-1045-57F860DFF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4C335-6B6C-3257-5199-F0AC59D75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7F38-56AD-3A74-37C2-FDDB247B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4D46-AFEA-D8C0-30C2-578DB45C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8ED9-7FC1-5E4C-E7AD-4B33EE01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3908-8595-F1C8-9028-622353B9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BD6D-3440-8217-C08C-B9D08A9C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4EB12-8C38-C6EF-9DA4-9C0736727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843C-7CCF-8851-A7A3-B945F3CE8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A702E-9D85-6321-725C-EA02FA7A1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D8EB9-D445-978B-63B7-3A05A407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F3B26-DEA4-009B-56FD-2FE578DE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9C2D0-DEC4-863B-4DCB-C8F581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54E3-0909-085C-C5C3-0609772C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C787C-00D9-06DE-29C6-531E109D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A606F-CEFD-83C7-88F7-AB19AE6F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DCA98-9947-23D2-5EA4-25794148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3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E2578-3831-D9CE-0618-69E85BD7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507CB-A7DC-4367-63F0-7A02F6D2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1E0FE-7D28-2B83-CA48-8BF70898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CB9B-4DEC-B53B-1E5F-7AA95925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5024-4D06-F1C6-56D2-C2E49288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571CE-9629-DB74-5340-05DD27F37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5D548-114C-E419-91E5-181FF958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83BFA-A11C-23BA-4595-88109325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60E36-0897-FF7A-EA26-649856E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1107-6337-8721-1ECD-078B26C4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61A8B-9BE3-5939-D85E-5BDCF2AE9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8BFC-0C1F-6911-67DA-24B231AC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91471-1176-5696-4D93-E0EAD941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E4EE-7693-4453-934E-FFFC7AF0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CDBA8-5C65-F43C-01AA-D97A447B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8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0AB4D-7464-A6C9-71FA-1920F0E9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CBA9E-8333-0C4F-3C0F-7B924ABBC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8D72-5B86-A937-8DE0-AA5F819B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17A9-51C7-440F-A846-E996FCDD56F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D706-E382-5207-26E7-9040C95CE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3628-7C3F-CD4A-DD0E-0E95D6AAB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9E73-5C9A-49A1-ADC2-74EF1F04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4620DDB-183F-0E1D-CBEF-25B2AF74CBB9}"/>
              </a:ext>
            </a:extLst>
          </p:cNvPr>
          <p:cNvGrpSpPr/>
          <p:nvPr/>
        </p:nvGrpSpPr>
        <p:grpSpPr>
          <a:xfrm>
            <a:off x="196705" y="1390678"/>
            <a:ext cx="1717778" cy="2216793"/>
            <a:chOff x="99267" y="1605288"/>
            <a:chExt cx="1717778" cy="2216793"/>
          </a:xfrm>
        </p:grpSpPr>
        <p:pic>
          <p:nvPicPr>
            <p:cNvPr id="5" name="Picture 4" descr="A black and white icon of a paper&#10;&#10;Description automatically generated">
              <a:extLst>
                <a:ext uri="{FF2B5EF4-FFF2-40B4-BE49-F238E27FC236}">
                  <a16:creationId xmlns:a16="http://schemas.microsoft.com/office/drawing/2014/main" id="{7763C3D9-992D-DD23-8FCC-64039AFA6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43" y="1965553"/>
              <a:ext cx="404425" cy="404425"/>
            </a:xfrm>
            <a:prstGeom prst="rect">
              <a:avLst/>
            </a:prstGeom>
          </p:spPr>
        </p:pic>
        <p:pic>
          <p:nvPicPr>
            <p:cNvPr id="7" name="Picture 6" descr="A black and white wifi symbol&#10;&#10;Description automatically generated">
              <a:extLst>
                <a:ext uri="{FF2B5EF4-FFF2-40B4-BE49-F238E27FC236}">
                  <a16:creationId xmlns:a16="http://schemas.microsoft.com/office/drawing/2014/main" id="{2D6CFFF1-2D48-D400-BD3B-C10B58616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1965553"/>
              <a:ext cx="430863" cy="436659"/>
            </a:xfrm>
            <a:prstGeom prst="rect">
              <a:avLst/>
            </a:prstGeom>
          </p:spPr>
        </p:pic>
        <p:pic>
          <p:nvPicPr>
            <p:cNvPr id="9" name="Picture 8" descr="A black and white icons of different devices&#10;&#10;Description automatically generated">
              <a:extLst>
                <a:ext uri="{FF2B5EF4-FFF2-40B4-BE49-F238E27FC236}">
                  <a16:creationId xmlns:a16="http://schemas.microsoft.com/office/drawing/2014/main" id="{002E1410-319C-AD2C-6654-C49570E4A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93" y="2528598"/>
              <a:ext cx="615910" cy="522514"/>
            </a:xfrm>
            <a:prstGeom prst="rect">
              <a:avLst/>
            </a:prstGeom>
          </p:spPr>
        </p:pic>
        <p:pic>
          <p:nvPicPr>
            <p:cNvPr id="11" name="Picture 10" descr="A black and white logo of a browser&#10;&#10;Description automatically generated">
              <a:extLst>
                <a:ext uri="{FF2B5EF4-FFF2-40B4-BE49-F238E27FC236}">
                  <a16:creationId xmlns:a16="http://schemas.microsoft.com/office/drawing/2014/main" id="{97FF80D7-9992-A669-9632-826405FC4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97" y="2528598"/>
              <a:ext cx="634443" cy="63444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741D9-F4E3-01E5-25D6-5BFC06C1B34F}"/>
                </a:ext>
              </a:extLst>
            </p:cNvPr>
            <p:cNvSpPr/>
            <p:nvPr/>
          </p:nvSpPr>
          <p:spPr>
            <a:xfrm>
              <a:off x="211127" y="1605288"/>
              <a:ext cx="1539551" cy="184746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212C03-7B3F-F01C-08D2-BA761201FFFD}"/>
                </a:ext>
              </a:extLst>
            </p:cNvPr>
            <p:cNvSpPr txBox="1"/>
            <p:nvPr/>
          </p:nvSpPr>
          <p:spPr>
            <a:xfrm>
              <a:off x="99267" y="3452749"/>
              <a:ext cx="1717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Fuente de Datos</a:t>
              </a:r>
            </a:p>
          </p:txBody>
        </p:sp>
      </p:grpSp>
      <p:pic>
        <p:nvPicPr>
          <p:cNvPr id="16" name="Picture 15" descr="A purple square with white lines and a circle with a logo&#10;&#10;Description automatically generated">
            <a:extLst>
              <a:ext uri="{FF2B5EF4-FFF2-40B4-BE49-F238E27FC236}">
                <a16:creationId xmlns:a16="http://schemas.microsoft.com/office/drawing/2014/main" id="{2AF4FA04-E0C8-7909-A975-85C12F4DB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73" y="1575346"/>
            <a:ext cx="1930641" cy="18474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FF0F0A-123F-8DA5-E2D0-680D9A306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296" y="1468138"/>
            <a:ext cx="1257598" cy="2061875"/>
          </a:xfrm>
          <a:prstGeom prst="rect">
            <a:avLst/>
          </a:prstGeom>
        </p:spPr>
      </p:pic>
      <p:pic>
        <p:nvPicPr>
          <p:cNvPr id="24" name="Picture 23" descr="A logo of a company&#10;&#10;Description automatically generated">
            <a:extLst>
              <a:ext uri="{FF2B5EF4-FFF2-40B4-BE49-F238E27FC236}">
                <a16:creationId xmlns:a16="http://schemas.microsoft.com/office/drawing/2014/main" id="{573A1B1E-DBF8-80A7-055D-BF09E78AF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51" y="1731476"/>
            <a:ext cx="1791015" cy="13432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8436A4-F551-C3E2-6555-21C533384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1946" y="5150303"/>
            <a:ext cx="2834886" cy="1524132"/>
          </a:xfrm>
          <a:prstGeom prst="rect">
            <a:avLst/>
          </a:prstGeom>
        </p:spPr>
      </p:pic>
      <p:pic>
        <p:nvPicPr>
          <p:cNvPr id="30" name="Picture 29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EFD669FE-F4B4-E72B-F1DB-FB8DD67616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92" y="1707671"/>
            <a:ext cx="1214666" cy="1214666"/>
          </a:xfrm>
          <a:prstGeom prst="rect">
            <a:avLst/>
          </a:prstGeom>
        </p:spPr>
      </p:pic>
      <p:pic>
        <p:nvPicPr>
          <p:cNvPr id="31" name="Picture 30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802B58D2-671B-4B6B-8BC0-454F99B04C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67" y="1731476"/>
            <a:ext cx="1214666" cy="1214666"/>
          </a:xfrm>
          <a:prstGeom prst="rect">
            <a:avLst/>
          </a:prstGeom>
        </p:spPr>
      </p:pic>
      <p:pic>
        <p:nvPicPr>
          <p:cNvPr id="32" name="Picture 31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346A91D6-2925-6184-1B02-3D8F53CAD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69" y="1688168"/>
            <a:ext cx="1214666" cy="1214666"/>
          </a:xfrm>
          <a:prstGeom prst="rect">
            <a:avLst/>
          </a:prstGeom>
        </p:spPr>
      </p:pic>
      <p:pic>
        <p:nvPicPr>
          <p:cNvPr id="33" name="Picture 32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02E301DA-8920-FC8B-1680-F12FF0DC2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12056" y="4092209"/>
            <a:ext cx="1214666" cy="12146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E9BF2F5-700D-7898-C742-96F214973153}"/>
              </a:ext>
            </a:extLst>
          </p:cNvPr>
          <p:cNvSpPr/>
          <p:nvPr/>
        </p:nvSpPr>
        <p:spPr>
          <a:xfrm>
            <a:off x="112726" y="634482"/>
            <a:ext cx="11774474" cy="33683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Leticia Berenice Ordaz Navarro</dc:creator>
  <cp:lastModifiedBy>Leticia Berenice Ordaz Navarro</cp:lastModifiedBy>
  <cp:revision>1</cp:revision>
  <dcterms:created xsi:type="dcterms:W3CDTF">2023-10-23T00:48:22Z</dcterms:created>
  <dcterms:modified xsi:type="dcterms:W3CDTF">2023-10-23T01:22:55Z</dcterms:modified>
</cp:coreProperties>
</file>