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71FF"/>
    <a:srgbClr val="3896D0"/>
    <a:srgbClr val="455AC3"/>
    <a:srgbClr val="37A8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6066A-B774-49EC-B456-278A3C399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008948-B9EA-483B-8D5F-56B47ABFD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BF0EBC-39AC-46FD-B04B-B2F86988F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0886-C572-4804-8F43-1CB06F629938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C34E09-9145-4002-B987-C8F6C9E23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200C19-9B75-4436-87BB-5A1E8F99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F252-BC8D-4E7B-8DE5-E4E01BCB1E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52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1E0286-DF29-4BEC-B5CC-1AF91EB5B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756FD85-1286-4A92-9371-224CFFCCF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FB0F08-D2C4-480F-8364-B2155637C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0886-C572-4804-8F43-1CB06F629938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43FD6E-AABE-4B43-9760-B19469BD6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37C8EC-F2EC-4680-808D-18771DFB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F252-BC8D-4E7B-8DE5-E4E01BCB1E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15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7839298-9C8F-42C3-ABBF-EF5A0697FE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77C6668-B8B1-41C6-95AF-B0D46723F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150EBF-2C1D-4346-A4E1-3B2B3F61A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0886-C572-4804-8F43-1CB06F629938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F1B6F9-8091-47C5-8CBE-FD7C77E4D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D1DF3E-E0DB-48E8-BB19-BB1B9D2C9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F252-BC8D-4E7B-8DE5-E4E01BCB1E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21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F258C-F78D-46E9-ADB2-EBFC2F980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5DF83-E570-447B-9E68-98DFAF2D0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DBE5C3-B524-41A2-879C-79222F63D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0886-C572-4804-8F43-1CB06F629938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E1E09A-E6CE-4EEB-9CDF-04FBB7E83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A84AE-3112-4670-BDA7-21BE4E100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F252-BC8D-4E7B-8DE5-E4E01BCB1E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073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4BF864-311C-4B4A-9422-ED88168AC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C542C4-B839-4D19-A4FA-C76EEDAA8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E35942-B7CB-4741-B689-CCD3C5952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0886-C572-4804-8F43-1CB06F629938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2B0A17-7B2A-4F02-804B-1B85ED3A6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BEA2E7-5B19-4A5F-8A65-33BBDAE38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F252-BC8D-4E7B-8DE5-E4E01BCB1E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19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AA011A-C891-4023-AF98-4A5342197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D6B9A3-2035-439A-AE17-F3A180C44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C1FECB-72C7-4473-A4AD-5AC2F15BE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5B9419-06A3-4D34-AC32-F79F8CC9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0886-C572-4804-8F43-1CB06F629938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0A2EC0-AB64-488F-953B-D487807B9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4BDB2F-F7E8-4591-9920-6D4B60ECE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F252-BC8D-4E7B-8DE5-E4E01BCB1E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428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2EBB0A-5229-47F9-B2D7-DBEDCCB0D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31FE1A-CC81-4FA7-BD0D-90B3F1F42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E8B768-A431-4D36-A0AD-825C9051D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6CC66C9-303A-4693-B6E7-EDD7232D75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677F662-A276-470D-8D83-A619F41DA6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16729D7-F47F-4198-AD73-448CC1E3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0886-C572-4804-8F43-1CB06F629938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BFF7D5D-7FE0-4DB6-B5D1-776354F40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9D2B668-E779-4CBF-BB56-AEE4C21A9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F252-BC8D-4E7B-8DE5-E4E01BCB1E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726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4451C8-E42D-4615-9B4E-F6699A71A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EF64540-6114-4756-95CB-55088FE36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0886-C572-4804-8F43-1CB06F629938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7260EC-4D38-4C8F-8752-9D25122FC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879934D-1E9A-4225-8028-996CC20BA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F252-BC8D-4E7B-8DE5-E4E01BCB1E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247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4E02720-E224-4A5F-B049-5D09CBD60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0886-C572-4804-8F43-1CB06F629938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FC1B41-DF00-4FDB-BAD8-58EEFE66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8F2F2EB-874D-4662-BF9C-8BA22CBC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F252-BC8D-4E7B-8DE5-E4E01BCB1E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058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687993-8C91-442E-8BFD-B983A9ED7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833BDB-32BC-4AA6-874F-8B4447079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8CAD061-876D-41FB-B87A-9684AED13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38C0D3-F32F-41E4-BA4F-AEF950B89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0886-C572-4804-8F43-1CB06F629938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EFC211-C758-487A-982C-75E529BCC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DB0B91-3D67-4245-BE45-08B5A1F59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F252-BC8D-4E7B-8DE5-E4E01BCB1E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92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1DDA8-EBAD-45E3-A2AA-2054EEE3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FCD3F9E-43BA-4206-8C07-E722D8275C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2E1C20C-2AC7-40BF-93EC-EB622E5BC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7464B2-4FFF-4961-9E2C-FE8CC85D4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0886-C572-4804-8F43-1CB06F629938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CEA2FB-C200-4903-966F-160079CEF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D7A351-83F1-4C8B-A64D-9F3AFF33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F252-BC8D-4E7B-8DE5-E4E01BCB1E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683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5BFD985-4B9B-4FD9-8AE9-D1979F54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E1EA1C-61CD-4753-A8E8-606F90278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927F35-8082-4E0A-990D-06D9DCCEA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10886-C572-4804-8F43-1CB06F629938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0A89E-216B-45EC-90BC-155FAEAB4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26EF7F-E909-4A9D-922A-D2453D75D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5F252-BC8D-4E7B-8DE5-E4E01BCB1E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08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15194-02F9-401D-BBA8-6BD66FA95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386" y="186347"/>
            <a:ext cx="10930596" cy="846276"/>
          </a:xfrm>
        </p:spPr>
        <p:txBody>
          <a:bodyPr>
            <a:normAutofit fontScale="90000"/>
          </a:bodyPr>
          <a:lstStyle/>
          <a:p>
            <a:r>
              <a:rPr lang="pt-BR" dirty="0" err="1">
                <a:latin typeface="Comic Sans MS" panose="030F0702030302020204" pitchFamily="66" charset="0"/>
              </a:rPr>
              <a:t>User</a:t>
            </a:r>
            <a:r>
              <a:rPr lang="pt-BR" dirty="0">
                <a:latin typeface="Comic Sans MS" panose="030F0702030302020204" pitchFamily="66" charset="0"/>
              </a:rPr>
              <a:t> Stories 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A44DF83-356B-41C9-BB85-9CFD7092CDF9}"/>
              </a:ext>
            </a:extLst>
          </p:cNvPr>
          <p:cNvSpPr/>
          <p:nvPr/>
        </p:nvSpPr>
        <p:spPr>
          <a:xfrm>
            <a:off x="441422" y="1248508"/>
            <a:ext cx="3125804" cy="252836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37A8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  <a:latin typeface="Comic Sans MS" panose="030F0702030302020204" pitchFamily="66" charset="0"/>
              </a:rPr>
              <a:t>#1</a:t>
            </a:r>
          </a:p>
          <a:p>
            <a:pPr marL="180000" indent="-285750" algn="ctr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Eu com Administrador necessito da localização exata da onde está ocorrendo o problema em um mapa e uma dashboard para que tomar uma decisão mais assertiva</a:t>
            </a:r>
            <a:r>
              <a:rPr lang="pt-BR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. 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BA5E17DB-462E-42C0-8561-E30AA31250F1}"/>
              </a:ext>
            </a:extLst>
          </p:cNvPr>
          <p:cNvSpPr/>
          <p:nvPr/>
        </p:nvSpPr>
        <p:spPr>
          <a:xfrm>
            <a:off x="4413521" y="1248509"/>
            <a:ext cx="3869088" cy="252836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37A8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r>
              <a:rPr lang="pt-BR" dirty="0">
                <a:solidFill>
                  <a:schemeClr val="tx1"/>
                </a:solidFill>
                <a:latin typeface="Comic Sans MS" panose="030F0702030302020204" pitchFamily="66" charset="0"/>
              </a:rPr>
              <a:t>#2</a:t>
            </a:r>
          </a:p>
          <a:p>
            <a:pPr marL="180000" indent="-285750" algn="ctr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Eu com Administrador necessito de alertas para  visualiza rapidamente se há ocorrência e ver detalhes do problema para poder notificar o suporte com as inscrições especificado problema.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E0AA7A6D-9C70-4540-AC92-23EA969695B5}"/>
              </a:ext>
            </a:extLst>
          </p:cNvPr>
          <p:cNvSpPr/>
          <p:nvPr/>
        </p:nvSpPr>
        <p:spPr>
          <a:xfrm>
            <a:off x="8624772" y="1259061"/>
            <a:ext cx="3421454" cy="252836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37A8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r>
              <a:rPr lang="pt-BR" dirty="0">
                <a:solidFill>
                  <a:schemeClr val="tx1"/>
                </a:solidFill>
                <a:latin typeface="Comic Sans MS" panose="030F0702030302020204" pitchFamily="66" charset="0"/>
              </a:rPr>
              <a:t>#3</a:t>
            </a:r>
          </a:p>
          <a:p>
            <a:pPr marL="180000" indent="-285750" algn="ctr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Eu com Administrador necessito histórico de registros com local e identificação da maquina para poder fazer relatórios das mesma onde mais ocorrem chamados.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3A059D4E-AFE0-49FF-8110-5F1A903F4903}"/>
              </a:ext>
            </a:extLst>
          </p:cNvPr>
          <p:cNvSpPr/>
          <p:nvPr/>
        </p:nvSpPr>
        <p:spPr>
          <a:xfrm>
            <a:off x="202271" y="4154661"/>
            <a:ext cx="3680411" cy="218049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37A8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r>
              <a:rPr lang="pt-BR" dirty="0">
                <a:solidFill>
                  <a:schemeClr val="tx1"/>
                </a:solidFill>
                <a:latin typeface="Comic Sans MS" panose="030F0702030302020204" pitchFamily="66" charset="0"/>
              </a:rPr>
              <a:t>#4</a:t>
            </a:r>
          </a:p>
          <a:p>
            <a:pPr marL="180000" indent="-285750" algn="ctr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Eu com Administrador preciso que o sistema tenha uma dashboard que mostra a lucratividade e as despesas das maquinas para que eu possa fazer um comparativo e um relatório sobre o assunto.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84727AA8-AE77-4A4B-891A-64CA8B9E606F}"/>
              </a:ext>
            </a:extLst>
          </p:cNvPr>
          <p:cNvSpPr/>
          <p:nvPr/>
        </p:nvSpPr>
        <p:spPr>
          <a:xfrm>
            <a:off x="4255795" y="4154659"/>
            <a:ext cx="3680411" cy="218049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37A8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  <a:latin typeface="Comic Sans MS" panose="030F0702030302020204" pitchFamily="66" charset="0"/>
              </a:rPr>
              <a:t>#5</a:t>
            </a:r>
          </a:p>
          <a:p>
            <a:pPr marL="180000" indent="-285750" algn="ctr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Eu com Suporte preciso de uma ferramenta de gestão onde eu possa receber chamados e classifica-los em resolvido ou não, para poder encaminhar uma notificação ao Administrador sobre a status do problema. 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3A55FFB7-5208-4740-9557-AE9F78E6B619}"/>
              </a:ext>
            </a:extLst>
          </p:cNvPr>
          <p:cNvSpPr/>
          <p:nvPr/>
        </p:nvSpPr>
        <p:spPr>
          <a:xfrm>
            <a:off x="8792629" y="4154658"/>
            <a:ext cx="3253597" cy="237866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37A8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  <a:latin typeface="Comic Sans MS" panose="030F0702030302020204" pitchFamily="66" charset="0"/>
              </a:rPr>
              <a:t>#6</a:t>
            </a:r>
          </a:p>
          <a:p>
            <a:endParaRPr lang="pt-BR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180000" indent="-285750" algn="ctr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Eu como suporte é necessário que  o mapa me mostra a minha localização atual até a localização do chamado para eu poder chegar com rapidez local. 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85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B887D0C-64A4-4E35-9C2B-B531B4F9C578}"/>
              </a:ext>
            </a:extLst>
          </p:cNvPr>
          <p:cNvSpPr/>
          <p:nvPr/>
        </p:nvSpPr>
        <p:spPr>
          <a:xfrm>
            <a:off x="242638" y="241342"/>
            <a:ext cx="3242683" cy="231632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37A8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  <a:latin typeface="Comic Sans MS" panose="030F0702030302020204" pitchFamily="66" charset="0"/>
              </a:rPr>
              <a:t>#7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Eu como Suporte, preciso de um sistema que informe logs de erros, para que eu possa encontrar uma solução para o problema de forma eficiente.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AB38A0B-6D3A-4760-91E8-2950B7454A65}"/>
              </a:ext>
            </a:extLst>
          </p:cNvPr>
          <p:cNvSpPr/>
          <p:nvPr/>
        </p:nvSpPr>
        <p:spPr>
          <a:xfrm>
            <a:off x="3668327" y="244145"/>
            <a:ext cx="4269725" cy="231632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37A8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  <a:latin typeface="Comic Sans MS" panose="030F0702030302020204" pitchFamily="66" charset="0"/>
              </a:rPr>
              <a:t>#8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Eu, como Administrador da Estação de metro, preciso de uma informação do status de atendimento da máquina, para saber se o suporte está a caminho, se será resolvido no futuro ou se ainda não tem prazo de solução.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1781199-8B3D-4B68-932D-B35A37918984}"/>
              </a:ext>
            </a:extLst>
          </p:cNvPr>
          <p:cNvSpPr/>
          <p:nvPr/>
        </p:nvSpPr>
        <p:spPr>
          <a:xfrm>
            <a:off x="8200570" y="241342"/>
            <a:ext cx="3487062" cy="231632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37A8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  <a:latin typeface="Comic Sans MS" panose="030F0702030302020204" pitchFamily="66" charset="0"/>
              </a:rPr>
              <a:t>#9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Eu, como Administrador, prefiro que nossos totens rodem em maquinas virtuais, para evitar problemas com hardware local</a:t>
            </a:r>
            <a:endParaRPr lang="pt-B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E8FC0A76-EF25-420E-B923-570D30D03D62}"/>
              </a:ext>
            </a:extLst>
          </p:cNvPr>
          <p:cNvSpPr/>
          <p:nvPr/>
        </p:nvSpPr>
        <p:spPr>
          <a:xfrm>
            <a:off x="242639" y="2951413"/>
            <a:ext cx="4269725" cy="231632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37A8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  <a:latin typeface="Comic Sans MS" panose="030F0702030302020204" pitchFamily="66" charset="0"/>
              </a:rPr>
              <a:t>#10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Eu como administrador, necessito saber qual demanda é a mais urgente e que precisa de uma prioridade maior, para direcionar melhor os colaboradores em suas tarefas</a:t>
            </a:r>
            <a:endParaRPr lang="pt-B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51A34366-0D07-44AA-972D-23D7C44EB36D}"/>
              </a:ext>
            </a:extLst>
          </p:cNvPr>
          <p:cNvSpPr/>
          <p:nvPr/>
        </p:nvSpPr>
        <p:spPr>
          <a:xfrm>
            <a:off x="4713508" y="2951411"/>
            <a:ext cx="3487062" cy="231632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37A8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  <a:latin typeface="Comic Sans MS" panose="030F0702030302020204" pitchFamily="66" charset="0"/>
              </a:rPr>
              <a:t>#11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Eu como 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administrador </a:t>
            </a:r>
            <a:r>
              <a:rPr lang="pt-BR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preciso de uma lista simples de quantidade de transações e lucro líquido por estação para criar um relatório para meus superiores.</a:t>
            </a:r>
            <a:endParaRPr lang="pt-BR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231D25F4-2E65-45BF-88B9-328D3DB19D62}"/>
              </a:ext>
            </a:extLst>
          </p:cNvPr>
          <p:cNvSpPr/>
          <p:nvPr/>
        </p:nvSpPr>
        <p:spPr>
          <a:xfrm>
            <a:off x="8401714" y="2951411"/>
            <a:ext cx="3646090" cy="231632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37A8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  <a:latin typeface="Comic Sans MS" panose="030F0702030302020204" pitchFamily="66" charset="0"/>
              </a:rPr>
              <a:t>#12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Eu como suporte, necessito de uma documentação ou manual de registro de soluções posteriores por outros colaboradores, para ter um guia padronizado do que fazer em determinadas situações</a:t>
            </a:r>
            <a:endParaRPr lang="pt-BR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378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AB38A0B-6D3A-4760-91E8-2950B7454A65}"/>
              </a:ext>
            </a:extLst>
          </p:cNvPr>
          <p:cNvSpPr/>
          <p:nvPr/>
        </p:nvSpPr>
        <p:spPr>
          <a:xfrm>
            <a:off x="478648" y="411707"/>
            <a:ext cx="4080099" cy="283507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37A8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  <a:latin typeface="Comic Sans MS" panose="030F0702030302020204" pitchFamily="66" charset="0"/>
              </a:rPr>
              <a:t>#13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Eu como administração necessito de um relatório com o histórico de totem para conseguir ter uma tomada de decisão mais precisa, conseguir fazer a administração financeira da empresa e gerar relatórios sobre eles.</a:t>
            </a:r>
            <a:endParaRPr lang="pt-BR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endParaRPr lang="pt-B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61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37518CB9-97FF-401F-859D-17623CEBAEA9}"/>
              </a:ext>
            </a:extLst>
          </p:cNvPr>
          <p:cNvGrpSpPr/>
          <p:nvPr/>
        </p:nvGrpSpPr>
        <p:grpSpPr>
          <a:xfrm>
            <a:off x="132521" y="1090246"/>
            <a:ext cx="12192000" cy="4677508"/>
            <a:chOff x="0" y="1245630"/>
            <a:chExt cx="12192000" cy="4677508"/>
          </a:xfrm>
        </p:grpSpPr>
        <p:pic>
          <p:nvPicPr>
            <p:cNvPr id="3" name="Imagem 2" descr="Interface gráfica do usuário&#10;&#10;Descrição gerada automaticamente">
              <a:extLst>
                <a:ext uri="{FF2B5EF4-FFF2-40B4-BE49-F238E27FC236}">
                  <a16:creationId xmlns:a16="http://schemas.microsoft.com/office/drawing/2014/main" id="{B49D91B2-F965-4CE7-A44E-9C1426A052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3" t="31795" r="-423"/>
            <a:stretch/>
          </p:blipFill>
          <p:spPr>
            <a:xfrm>
              <a:off x="0" y="1245630"/>
              <a:ext cx="12192000" cy="4677508"/>
            </a:xfrm>
            <a:prstGeom prst="rect">
              <a:avLst/>
            </a:prstGeom>
          </p:spPr>
        </p:pic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E0C0D382-B57C-4A83-B4A6-BB203A49120F}"/>
                </a:ext>
              </a:extLst>
            </p:cNvPr>
            <p:cNvGrpSpPr/>
            <p:nvPr/>
          </p:nvGrpSpPr>
          <p:grpSpPr>
            <a:xfrm>
              <a:off x="590840" y="1371407"/>
              <a:ext cx="11336117" cy="4364645"/>
              <a:chOff x="590840" y="1371407"/>
              <a:chExt cx="11336117" cy="4364645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6B5CE567-C624-4229-B433-D418C7FA13BA}"/>
                  </a:ext>
                </a:extLst>
              </p:cNvPr>
              <p:cNvSpPr/>
              <p:nvPr/>
            </p:nvSpPr>
            <p:spPr>
              <a:xfrm>
                <a:off x="590841" y="1503317"/>
                <a:ext cx="1702191" cy="590843"/>
              </a:xfrm>
              <a:prstGeom prst="rect">
                <a:avLst/>
              </a:prstGeom>
              <a:solidFill>
                <a:srgbClr val="5271FF"/>
              </a:solidFill>
              <a:ln>
                <a:solidFill>
                  <a:srgbClr val="527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00C71BFC-9029-4E42-A79E-4650BDB1CAA2}"/>
                  </a:ext>
                </a:extLst>
              </p:cNvPr>
              <p:cNvSpPr/>
              <p:nvPr/>
            </p:nvSpPr>
            <p:spPr>
              <a:xfrm>
                <a:off x="590840" y="2753063"/>
                <a:ext cx="1702191" cy="590843"/>
              </a:xfrm>
              <a:prstGeom prst="rect">
                <a:avLst/>
              </a:prstGeom>
              <a:solidFill>
                <a:srgbClr val="5271FF"/>
              </a:solidFill>
              <a:ln>
                <a:solidFill>
                  <a:srgbClr val="527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CE29154D-0A5D-4B6F-8890-B04B88CDB6E0}"/>
                  </a:ext>
                </a:extLst>
              </p:cNvPr>
              <p:cNvSpPr/>
              <p:nvPr/>
            </p:nvSpPr>
            <p:spPr>
              <a:xfrm>
                <a:off x="590842" y="3809515"/>
                <a:ext cx="1702191" cy="590843"/>
              </a:xfrm>
              <a:prstGeom prst="rect">
                <a:avLst/>
              </a:prstGeom>
              <a:solidFill>
                <a:srgbClr val="5271FF"/>
              </a:solidFill>
              <a:ln>
                <a:solidFill>
                  <a:srgbClr val="527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7014DE44-E9BD-428C-B986-EBD53A7510F5}"/>
                  </a:ext>
                </a:extLst>
              </p:cNvPr>
              <p:cNvSpPr/>
              <p:nvPr/>
            </p:nvSpPr>
            <p:spPr>
              <a:xfrm>
                <a:off x="590841" y="5021527"/>
                <a:ext cx="1702191" cy="590843"/>
              </a:xfrm>
              <a:prstGeom prst="rect">
                <a:avLst/>
              </a:prstGeom>
              <a:solidFill>
                <a:srgbClr val="5271FF"/>
              </a:solidFill>
              <a:ln>
                <a:solidFill>
                  <a:srgbClr val="527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B4F80302-532D-48C5-B1D3-CC6B352355D6}"/>
                  </a:ext>
                </a:extLst>
              </p:cNvPr>
              <p:cNvSpPr/>
              <p:nvPr/>
            </p:nvSpPr>
            <p:spPr>
              <a:xfrm>
                <a:off x="2955233" y="1371407"/>
                <a:ext cx="8971722" cy="94090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D0A1C7D6-151A-4565-B8C9-D532DBCC7A07}"/>
                  </a:ext>
                </a:extLst>
              </p:cNvPr>
              <p:cNvSpPr/>
              <p:nvPr/>
            </p:nvSpPr>
            <p:spPr>
              <a:xfrm>
                <a:off x="2955235" y="2498721"/>
                <a:ext cx="8971722" cy="94090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8047B2E2-6F66-4974-BAE1-883647A50021}"/>
                  </a:ext>
                </a:extLst>
              </p:cNvPr>
              <p:cNvSpPr/>
              <p:nvPr/>
            </p:nvSpPr>
            <p:spPr>
              <a:xfrm>
                <a:off x="2955233" y="3667158"/>
                <a:ext cx="8971722" cy="94090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07959A09-FA09-46A2-8A15-2268A9F4FB53}"/>
                  </a:ext>
                </a:extLst>
              </p:cNvPr>
              <p:cNvSpPr/>
              <p:nvPr/>
            </p:nvSpPr>
            <p:spPr>
              <a:xfrm>
                <a:off x="2883871" y="4795148"/>
                <a:ext cx="8971722" cy="94090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22076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E26B6800077740943CAA0EE0A90325" ma:contentTypeVersion="7" ma:contentTypeDescription="Create a new document." ma:contentTypeScope="" ma:versionID="0711fdf738977bd3d643cb8d8f4e109e">
  <xsd:schema xmlns:xsd="http://www.w3.org/2001/XMLSchema" xmlns:xs="http://www.w3.org/2001/XMLSchema" xmlns:p="http://schemas.microsoft.com/office/2006/metadata/properties" xmlns:ns3="c14df721-83d0-478d-aefc-5e63513a87b4" xmlns:ns4="659efe37-a1ff-41bd-b7f7-e81fdb610ca5" targetNamespace="http://schemas.microsoft.com/office/2006/metadata/properties" ma:root="true" ma:fieldsID="52fa32d5a246e73aa5f6857eb071c8cc" ns3:_="" ns4:_="">
    <xsd:import namespace="c14df721-83d0-478d-aefc-5e63513a87b4"/>
    <xsd:import namespace="659efe37-a1ff-41bd-b7f7-e81fdb610ca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df721-83d0-478d-aefc-5e63513a87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9efe37-a1ff-41bd-b7f7-e81fdb610ca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F5BE80-B5BE-46B2-A8FF-4191F8B8B439}">
  <ds:schemaRefs>
    <ds:schemaRef ds:uri="http://schemas.microsoft.com/office/2006/documentManagement/types"/>
    <ds:schemaRef ds:uri="http://purl.org/dc/elements/1.1/"/>
    <ds:schemaRef ds:uri="c14df721-83d0-478d-aefc-5e63513a87b4"/>
    <ds:schemaRef ds:uri="659efe37-a1ff-41bd-b7f7-e81fdb610ca5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02B9492-F3CE-4FF8-82A9-87DD4C5C38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4df721-83d0-478d-aefc-5e63513a87b4"/>
    <ds:schemaRef ds:uri="659efe37-a1ff-41bd-b7f7-e81fdb610c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B3C2730-0377-47B6-8B4E-F18BBA759B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3943</TotalTime>
  <Words>410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Comic Sans MS</vt:lpstr>
      <vt:lpstr>Tema do Office</vt:lpstr>
      <vt:lpstr>User Stories 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Stories</dc:title>
  <dc:creator>LETÍCIA NASCIMENTO COSTA</dc:creator>
  <cp:lastModifiedBy>LETÍCIA NASCIMENTO COSTA</cp:lastModifiedBy>
  <cp:revision>5</cp:revision>
  <dcterms:created xsi:type="dcterms:W3CDTF">2022-03-11T20:33:06Z</dcterms:created>
  <dcterms:modified xsi:type="dcterms:W3CDTF">2022-04-26T14:01:44Z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0x010100B8E26B6800077740943CAA0EE0A90325</vt:lpwstr>
  </property>
</Properties>
</file>