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7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7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1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1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802479-EEEB-4022-B096-583BFB0981F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25575FD-E886-46BB-9446-203C0A36F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35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, Logotipo&#10;&#10;Descrição gerada automaticamente com confiança média">
            <a:extLst>
              <a:ext uri="{FF2B5EF4-FFF2-40B4-BE49-F238E27FC236}">
                <a16:creationId xmlns:a16="http://schemas.microsoft.com/office/drawing/2014/main" id="{E1377340-53DC-4A97-B8FD-DDD976CD1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6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1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AA1-0266-4AA1-AA1D-2F894B67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8BE215-B3A1-47E6-A262-3868F6AD9A2D}"/>
              </a:ext>
            </a:extLst>
          </p:cNvPr>
          <p:cNvSpPr/>
          <p:nvPr/>
        </p:nvSpPr>
        <p:spPr>
          <a:xfrm>
            <a:off x="0" y="0"/>
            <a:ext cx="12192000" cy="1881809"/>
          </a:xfrm>
          <a:prstGeom prst="rec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lassificar 3">
            <a:extLst>
              <a:ext uri="{FF2B5EF4-FFF2-40B4-BE49-F238E27FC236}">
                <a16:creationId xmlns:a16="http://schemas.microsoft.com/office/drawing/2014/main" id="{B6390566-1E39-4FCA-BA46-68BB7F94B3D2}"/>
              </a:ext>
            </a:extLst>
          </p:cNvPr>
          <p:cNvSpPr/>
          <p:nvPr/>
        </p:nvSpPr>
        <p:spPr>
          <a:xfrm>
            <a:off x="1961322" y="1493593"/>
            <a:ext cx="901148" cy="742466"/>
          </a:xfrm>
          <a:prstGeom prst="flowChartSort">
            <a:avLst/>
          </a:prstGeom>
          <a:solidFill>
            <a:srgbClr val="273C5C"/>
          </a:solidFill>
          <a:ln>
            <a:solidFill>
              <a:srgbClr val="273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7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Citável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NASCIMENTO COSTA</dc:creator>
  <cp:lastModifiedBy>LETÍCIA NASCIMENTO COSTA</cp:lastModifiedBy>
  <cp:revision>1</cp:revision>
  <dcterms:created xsi:type="dcterms:W3CDTF">2022-03-14T20:43:21Z</dcterms:created>
  <dcterms:modified xsi:type="dcterms:W3CDTF">2022-03-14T21:34:44Z</dcterms:modified>
</cp:coreProperties>
</file>