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066A-B774-49EC-B456-278A3C399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08948-B9EA-483B-8D5F-56B47ABF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F0EBC-39AC-46FD-B04B-B2F8698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34E09-9145-4002-B987-C8F6C9E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00C19-9B75-4436-87BB-5A1E8F99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2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0286-DF29-4BEC-B5CC-1AF91EB5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56FD85-1286-4A92-9371-224CFFCCF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B0F08-D2C4-480F-8364-B2155637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43FD6E-AABE-4B43-9760-B19469BD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7C8EC-F2EC-4680-808D-18771DF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5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39298-9C8F-42C3-ABBF-EF5A0697F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7C6668-B8B1-41C6-95AF-B0D46723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50EBF-2C1D-4346-A4E1-3B2B3F6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1B6F9-8091-47C5-8CBE-FD7C77E4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1DF3E-E0DB-48E8-BB19-BB1B9D2C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F258C-F78D-46E9-ADB2-EBFC2F98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DF83-E570-447B-9E68-98DFAF2D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BE5C3-B524-41A2-879C-79222F63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1E09A-E6CE-4EEB-9CDF-04FBB7E8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A84AE-3112-4670-BDA7-21BE4E10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F864-311C-4B4A-9422-ED88168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542C4-B839-4D19-A4FA-C76EEDAA8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35942-B7CB-4741-B689-CCD3C595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B0A17-7B2A-4F02-804B-1B85ED3A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EA2E7-5B19-4A5F-8A65-33BBDAE3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011A-C891-4023-AF98-4A53421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6B9A3-2035-439A-AE17-F3A180C4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C1FECB-72C7-4473-A4AD-5AC2F15B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B9419-06A3-4D34-AC32-F79F8CC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0A2EC0-AB64-488F-953B-D487807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BDB2F-F7E8-4591-9920-6D4B60EC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BB0A-5229-47F9-B2D7-DBEDCCB0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1FE1A-CC81-4FA7-BD0D-90B3F1F42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8B768-A431-4D36-A0AD-825C9051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CC66C9-303A-4693-B6E7-EDD7232D7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77F662-A276-470D-8D83-A619F41DA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6729D7-F47F-4198-AD73-448CC1E3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FF7D5D-7FE0-4DB6-B5D1-776354F4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D2B668-E779-4CBF-BB56-AEE4C21A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451C8-E42D-4615-9B4E-F6699A71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F64540-6114-4756-95CB-55088FE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7260EC-4D38-4C8F-8752-9D25122F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79934D-1E9A-4225-8028-996CC20B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4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E02720-E224-4A5F-B049-5D09CBD6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FC1B41-DF00-4FDB-BAD8-58EEFE66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F2F2EB-874D-4662-BF9C-8BA22CB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8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7993-8C91-442E-8BFD-B983A9ED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33BDB-32BC-4AA6-874F-8B444707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CAD061-876D-41FB-B87A-9684AED1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8C0D3-F32F-41E4-BA4F-AEF950B8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EFC211-C758-487A-982C-75E529B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DB0B91-3D67-4245-BE45-08B5A1F5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1DDA8-EBAD-45E3-A2AA-2054EEE3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CD3F9E-43BA-4206-8C07-E722D8275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E1C20C-2AC7-40BF-93EC-EB622E5B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7464B2-4FFF-4961-9E2C-FE8CC85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EA2FB-C200-4903-966F-160079CE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D7A351-83F1-4C8B-A64D-9F3AFF33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BFD985-4B9B-4FD9-8AE9-D1979F54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E1EA1C-61CD-4753-A8E8-606F9027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27F35-8082-4E0A-990D-06D9DCCE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0886-C572-4804-8F43-1CB06F629938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0A89E-216B-45EC-90BC-155FAEAB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6EF7F-E909-4A9D-922A-D2453D75D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F252-BC8D-4E7B-8DE5-E4E01BCB1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5194-02F9-401D-BBA8-6BD66FA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6" y="186347"/>
            <a:ext cx="10930596" cy="846276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latin typeface="Comic Sans MS" panose="030F0702030302020204" pitchFamily="66" charset="0"/>
              </a:rPr>
              <a:t>User</a:t>
            </a:r>
            <a:r>
              <a:rPr lang="pt-BR" dirty="0">
                <a:latin typeface="Comic Sans MS" panose="030F0702030302020204" pitchFamily="66" charset="0"/>
              </a:rPr>
              <a:t> Stories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A44DF83-356B-41C9-BB85-9CFD7092CDF9}"/>
              </a:ext>
            </a:extLst>
          </p:cNvPr>
          <p:cNvSpPr/>
          <p:nvPr/>
        </p:nvSpPr>
        <p:spPr>
          <a:xfrm>
            <a:off x="441422" y="1248508"/>
            <a:ext cx="3125804" cy="25283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necessito da localização exata da onde está ocorrendo o problema em um mapa e uma dashboard para que tomar uma decisão mais assertiva</a:t>
            </a:r>
            <a:r>
              <a:rPr lang="pt-BR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A5E17DB-462E-42C0-8561-E30AA31250F1}"/>
              </a:ext>
            </a:extLst>
          </p:cNvPr>
          <p:cNvSpPr/>
          <p:nvPr/>
        </p:nvSpPr>
        <p:spPr>
          <a:xfrm>
            <a:off x="4413521" y="1248509"/>
            <a:ext cx="3869088" cy="25283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#2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necessito de alertas para  visualiza rapidamente se há ocorrência e ver detalhes do problema para poder notificar o suporte com as inscrições especificado problema.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0AA7A6D-9C70-4540-AC92-23EA969695B5}"/>
              </a:ext>
            </a:extLst>
          </p:cNvPr>
          <p:cNvSpPr/>
          <p:nvPr/>
        </p:nvSpPr>
        <p:spPr>
          <a:xfrm>
            <a:off x="8624772" y="1259061"/>
            <a:ext cx="3421454" cy="25283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#3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necessito histórico de registros com local e identificação da maquina para poder fazer relatórios das mesma onde mais ocorrem chamados.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A059D4E-AFE0-49FF-8110-5F1A903F4903}"/>
              </a:ext>
            </a:extLst>
          </p:cNvPr>
          <p:cNvSpPr/>
          <p:nvPr/>
        </p:nvSpPr>
        <p:spPr>
          <a:xfrm>
            <a:off x="202271" y="4154661"/>
            <a:ext cx="3680411" cy="21804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#4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Administrador preciso que o sistema tenha uma dashboard que mostra a lucratividade e as despesas das maquinas para que eu possa fazer um comparativo e um relatório sobre o assunto.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727AA8-AE77-4A4B-891A-64CA8B9E606F}"/>
              </a:ext>
            </a:extLst>
          </p:cNvPr>
          <p:cNvSpPr/>
          <p:nvPr/>
        </p:nvSpPr>
        <p:spPr>
          <a:xfrm>
            <a:off x="4255795" y="4154659"/>
            <a:ext cx="3680411" cy="21804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#5</a:t>
            </a: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 Suporte preciso de uma ferramenta de gestão onde eu possa receber chamados e classifica-los em resolvido ou não, para poder encaminhar uma notificação ao Administrador sobre a status do problema.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A55FFB7-5208-4740-9557-AE9F78E6B619}"/>
              </a:ext>
            </a:extLst>
          </p:cNvPr>
          <p:cNvSpPr/>
          <p:nvPr/>
        </p:nvSpPr>
        <p:spPr>
          <a:xfrm>
            <a:off x="8792629" y="4154658"/>
            <a:ext cx="3253597" cy="23786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#6</a:t>
            </a:r>
          </a:p>
          <a:p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18000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Eu como suporte é necessário que  o mapa me mostra a minha localização atual até a localização do chamado para eu poder chegar com rapidez local.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B887D0C-64A4-4E35-9C2B-B531B4F9C578}"/>
              </a:ext>
            </a:extLst>
          </p:cNvPr>
          <p:cNvSpPr/>
          <p:nvPr/>
        </p:nvSpPr>
        <p:spPr>
          <a:xfrm>
            <a:off x="242638" y="241342"/>
            <a:ext cx="3242683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#7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Suporte, preciso de um sistema que informe logs de erros, para que eu possa encontrar uma solução para o problema de forma eficiente.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B38A0B-6D3A-4760-91E8-2950B7454A65}"/>
              </a:ext>
            </a:extLst>
          </p:cNvPr>
          <p:cNvSpPr/>
          <p:nvPr/>
        </p:nvSpPr>
        <p:spPr>
          <a:xfrm>
            <a:off x="3668327" y="244145"/>
            <a:ext cx="4269725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Eu, como Administrador da Estação de metro, preciso de uma informação do status de atendimento da máquina, para saber se o suporte está a caminho, se será resolvido no futuro ou se ainda não tem prazo de solução.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1781199-8B3D-4B68-932D-B35A37918984}"/>
              </a:ext>
            </a:extLst>
          </p:cNvPr>
          <p:cNvSpPr/>
          <p:nvPr/>
        </p:nvSpPr>
        <p:spPr>
          <a:xfrm>
            <a:off x="8200570" y="241342"/>
            <a:ext cx="348706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Eu, como Administrador, prefiro que nossos totens rodem em maquinas virtuais, para evitar problemas com hardware local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8FC0A76-EF25-420E-B923-570D30D03D62}"/>
              </a:ext>
            </a:extLst>
          </p:cNvPr>
          <p:cNvSpPr/>
          <p:nvPr/>
        </p:nvSpPr>
        <p:spPr>
          <a:xfrm>
            <a:off x="242639" y="2951413"/>
            <a:ext cx="4269725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administrador, necessito saber qual demanda é a mais urgente e que precisa de uma prioridade maior, para direcionar melhor os colaboradores em suas tarefas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AA62DE-8289-4489-93B5-44173FDC1D7B}"/>
              </a:ext>
            </a:extLst>
          </p:cNvPr>
          <p:cNvSpPr/>
          <p:nvPr/>
        </p:nvSpPr>
        <p:spPr>
          <a:xfrm>
            <a:off x="4675492" y="2951412"/>
            <a:ext cx="348706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suporte, necessito de uma descrição mais detalhada do problema para encontrar uma solução de forma mais rápida e eficiente.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A34366-0D07-44AA-972D-23D7C44EB36D}"/>
              </a:ext>
            </a:extLst>
          </p:cNvPr>
          <p:cNvSpPr/>
          <p:nvPr/>
        </p:nvSpPr>
        <p:spPr>
          <a:xfrm>
            <a:off x="8462299" y="2951412"/>
            <a:ext cx="348706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usuário do totem, necessito de uma confirmação por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whatsapp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ou SMS para saber se a minha compra ou recarga do bilhete foi efetuada com sucesso.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B887D0C-64A4-4E35-9C2B-B531B4F9C578}"/>
              </a:ext>
            </a:extLst>
          </p:cNvPr>
          <p:cNvSpPr/>
          <p:nvPr/>
        </p:nvSpPr>
        <p:spPr>
          <a:xfrm>
            <a:off x="242638" y="241342"/>
            <a:ext cx="3425690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administrador 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preciso de uma lista simples de quantidade de transações e lucro líquido por estação para criar um relatório para meus superiores.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B38A0B-6D3A-4760-91E8-2950B7454A65}"/>
              </a:ext>
            </a:extLst>
          </p:cNvPr>
          <p:cNvSpPr/>
          <p:nvPr/>
        </p:nvSpPr>
        <p:spPr>
          <a:xfrm>
            <a:off x="3888728" y="212925"/>
            <a:ext cx="3920116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suporte, necessito de uma documentação ou manual de registro de soluções posteriores por outros colaboradores, para ter um guia padronizado do que fazer em determinadas situações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1781199-8B3D-4B68-932D-B35A37918984}"/>
              </a:ext>
            </a:extLst>
          </p:cNvPr>
          <p:cNvSpPr/>
          <p:nvPr/>
        </p:nvSpPr>
        <p:spPr>
          <a:xfrm>
            <a:off x="8029245" y="212925"/>
            <a:ext cx="3920116" cy="254161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#15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 como administração necessito de um relatório com o histórico de totem para conseguir ter uma tomada de decisão mais precisa, conseguir fazer a administração financeira da empresa e gerar relatórios sobre eles.</a:t>
            </a:r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8FC0A76-EF25-420E-B923-570D30D03D62}"/>
              </a:ext>
            </a:extLst>
          </p:cNvPr>
          <p:cNvSpPr/>
          <p:nvPr/>
        </p:nvSpPr>
        <p:spPr>
          <a:xfrm>
            <a:off x="242639" y="2951413"/>
            <a:ext cx="4137203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AA62DE-8289-4489-93B5-44173FDC1D7B}"/>
              </a:ext>
            </a:extLst>
          </p:cNvPr>
          <p:cNvSpPr/>
          <p:nvPr/>
        </p:nvSpPr>
        <p:spPr>
          <a:xfrm>
            <a:off x="4675492" y="2951412"/>
            <a:ext cx="339508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A34366-0D07-44AA-972D-23D7C44EB36D}"/>
              </a:ext>
            </a:extLst>
          </p:cNvPr>
          <p:cNvSpPr/>
          <p:nvPr/>
        </p:nvSpPr>
        <p:spPr>
          <a:xfrm>
            <a:off x="8462299" y="2951412"/>
            <a:ext cx="3487062" cy="23163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7A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85614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6B6800077740943CAA0EE0A90325" ma:contentTypeVersion="7" ma:contentTypeDescription="Create a new document." ma:contentTypeScope="" ma:versionID="0711fdf738977bd3d643cb8d8f4e109e">
  <xsd:schema xmlns:xsd="http://www.w3.org/2001/XMLSchema" xmlns:xs="http://www.w3.org/2001/XMLSchema" xmlns:p="http://schemas.microsoft.com/office/2006/metadata/properties" xmlns:ns3="c14df721-83d0-478d-aefc-5e63513a87b4" xmlns:ns4="659efe37-a1ff-41bd-b7f7-e81fdb610ca5" targetNamespace="http://schemas.microsoft.com/office/2006/metadata/properties" ma:root="true" ma:fieldsID="52fa32d5a246e73aa5f6857eb071c8cc" ns3:_="" ns4:_="">
    <xsd:import namespace="c14df721-83d0-478d-aefc-5e63513a87b4"/>
    <xsd:import namespace="659efe37-a1ff-41bd-b7f7-e81fdb610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df721-83d0-478d-aefc-5e63513a8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9efe37-a1ff-41bd-b7f7-e81fdb610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C2730-0377-47B6-8B4E-F18BBA759B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2B9492-F3CE-4FF8-82A9-87DD4C5C3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df721-83d0-478d-aefc-5e63513a87b4"/>
    <ds:schemaRef ds:uri="659efe37-a1ff-41bd-b7f7-e81fdb610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F5BE80-B5BE-46B2-A8FF-4191F8B8B439}">
  <ds:schemaRefs>
    <ds:schemaRef ds:uri="http://schemas.microsoft.com/office/2006/documentManagement/types"/>
    <ds:schemaRef ds:uri="http://purl.org/dc/elements/1.1/"/>
    <ds:schemaRef ds:uri="c14df721-83d0-478d-aefc-5e63513a87b4"/>
    <ds:schemaRef ds:uri="659efe37-a1ff-41bd-b7f7-e81fdb610c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469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Tema do Office</vt:lpstr>
      <vt:lpstr>User Stories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LETÍCIA NASCIMENTO COSTA</dc:creator>
  <cp:lastModifiedBy>LETÍCIA NASCIMENTO COSTA</cp:lastModifiedBy>
  <cp:revision>4</cp:revision>
  <dcterms:created xsi:type="dcterms:W3CDTF">2022-03-11T20:33:06Z</dcterms:created>
  <dcterms:modified xsi:type="dcterms:W3CDTF">2022-04-19T16:46:00Z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0x010100B8E26B6800077740943CAA0EE0A90325</vt:lpwstr>
  </property>
</Properties>
</file>