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81" r:id="rId8"/>
    <p:sldId id="260" r:id="rId9"/>
    <p:sldId id="265" r:id="rId10"/>
    <p:sldId id="267" r:id="rId11"/>
    <p:sldId id="269" r:id="rId12"/>
    <p:sldId id="270" r:id="rId13"/>
    <p:sldId id="282" r:id="rId14"/>
    <p:sldId id="272" r:id="rId15"/>
    <p:sldId id="273" r:id="rId16"/>
    <p:sldId id="274" r:id="rId17"/>
    <p:sldId id="278" r:id="rId18"/>
    <p:sldId id="280" r:id="rId19"/>
    <p:sldId id="279" r:id="rId2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469CC-7634-46B5-A462-B9B431848239}" v="25" dt="2022-06-03T22:28:32.181"/>
    <p1510:client id="{D3947DC2-C896-2791-DD8F-15F570CD21A7}" v="5" dt="2022-06-03T22:24:31.3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" y="0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0" y="6848474"/>
                </a:moveTo>
                <a:lnTo>
                  <a:pt x="12182474" y="6848474"/>
                </a:lnTo>
                <a:lnTo>
                  <a:pt x="12182475" y="0"/>
                </a:lnTo>
                <a:lnTo>
                  <a:pt x="0" y="0"/>
                </a:lnTo>
                <a:lnTo>
                  <a:pt x="0" y="6848474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" y="0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0" y="6848474"/>
                </a:moveTo>
                <a:lnTo>
                  <a:pt x="12182474" y="6848474"/>
                </a:lnTo>
              </a:path>
              <a:path w="12182475" h="6848475">
                <a:moveTo>
                  <a:pt x="0" y="0"/>
                </a:moveTo>
                <a:lnTo>
                  <a:pt x="0" y="6848474"/>
                </a:lnTo>
              </a:path>
            </a:pathLst>
          </a:custGeom>
          <a:ln w="15875">
            <a:solidFill>
              <a:srgbClr val="273B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0050" y="1038225"/>
            <a:ext cx="11134725" cy="5600700"/>
          </a:xfrm>
          <a:custGeom>
            <a:avLst/>
            <a:gdLst/>
            <a:ahLst/>
            <a:cxnLst/>
            <a:rect l="l" t="t" r="r" b="b"/>
            <a:pathLst>
              <a:path w="11134725" h="5600700">
                <a:moveTo>
                  <a:pt x="11134725" y="0"/>
                </a:moveTo>
                <a:lnTo>
                  <a:pt x="0" y="0"/>
                </a:lnTo>
                <a:lnTo>
                  <a:pt x="0" y="5600700"/>
                </a:lnTo>
                <a:lnTo>
                  <a:pt x="11134725" y="5600700"/>
                </a:lnTo>
                <a:lnTo>
                  <a:pt x="11134725" y="0"/>
                </a:lnTo>
                <a:close/>
              </a:path>
            </a:pathLst>
          </a:custGeom>
          <a:solidFill>
            <a:srgbClr val="85C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0050" y="1038225"/>
            <a:ext cx="11134725" cy="5600700"/>
          </a:xfrm>
          <a:custGeom>
            <a:avLst/>
            <a:gdLst/>
            <a:ahLst/>
            <a:cxnLst/>
            <a:rect l="l" t="t" r="r" b="b"/>
            <a:pathLst>
              <a:path w="11134725" h="5600700">
                <a:moveTo>
                  <a:pt x="0" y="5600700"/>
                </a:moveTo>
                <a:lnTo>
                  <a:pt x="11134725" y="5600700"/>
                </a:lnTo>
                <a:lnTo>
                  <a:pt x="11134725" y="0"/>
                </a:lnTo>
                <a:lnTo>
                  <a:pt x="0" y="0"/>
                </a:lnTo>
                <a:lnTo>
                  <a:pt x="0" y="5600700"/>
                </a:lnTo>
                <a:close/>
              </a:path>
            </a:pathLst>
          </a:custGeom>
          <a:ln w="15875">
            <a:solidFill>
              <a:srgbClr val="85C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6350" y="2457450"/>
            <a:ext cx="10134600" cy="1257300"/>
          </a:xfrm>
          <a:custGeom>
            <a:avLst/>
            <a:gdLst/>
            <a:ahLst/>
            <a:cxnLst/>
            <a:rect l="l" t="t" r="r" b="b"/>
            <a:pathLst>
              <a:path w="10134600" h="1257300">
                <a:moveTo>
                  <a:pt x="10134600" y="0"/>
                </a:moveTo>
                <a:lnTo>
                  <a:pt x="0" y="0"/>
                </a:lnTo>
                <a:lnTo>
                  <a:pt x="0" y="1257300"/>
                </a:lnTo>
                <a:lnTo>
                  <a:pt x="10134600" y="1257300"/>
                </a:lnTo>
                <a:lnTo>
                  <a:pt x="10134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76350" y="2457450"/>
            <a:ext cx="10134600" cy="1257300"/>
          </a:xfrm>
          <a:custGeom>
            <a:avLst/>
            <a:gdLst/>
            <a:ahLst/>
            <a:cxnLst/>
            <a:rect l="l" t="t" r="r" b="b"/>
            <a:pathLst>
              <a:path w="10134600" h="1257300">
                <a:moveTo>
                  <a:pt x="0" y="1257300"/>
                </a:moveTo>
                <a:lnTo>
                  <a:pt x="10134600" y="1257300"/>
                </a:lnTo>
                <a:lnTo>
                  <a:pt x="10134600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66825" y="38766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10125075" y="0"/>
                </a:moveTo>
                <a:lnTo>
                  <a:pt x="0" y="0"/>
                </a:lnTo>
                <a:lnTo>
                  <a:pt x="0" y="1257300"/>
                </a:lnTo>
                <a:lnTo>
                  <a:pt x="10125075" y="1257300"/>
                </a:lnTo>
                <a:lnTo>
                  <a:pt x="10125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66825" y="38766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0" y="1257300"/>
                </a:moveTo>
                <a:lnTo>
                  <a:pt x="10125075" y="1257300"/>
                </a:lnTo>
                <a:lnTo>
                  <a:pt x="10125075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66825" y="52863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10125075" y="0"/>
                </a:moveTo>
                <a:lnTo>
                  <a:pt x="0" y="0"/>
                </a:lnTo>
                <a:lnTo>
                  <a:pt x="0" y="1257300"/>
                </a:lnTo>
                <a:lnTo>
                  <a:pt x="10125075" y="1257300"/>
                </a:lnTo>
                <a:lnTo>
                  <a:pt x="10125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66825" y="5286375"/>
            <a:ext cx="10125075" cy="1257300"/>
          </a:xfrm>
          <a:custGeom>
            <a:avLst/>
            <a:gdLst/>
            <a:ahLst/>
            <a:cxnLst/>
            <a:rect l="l" t="t" r="r" b="b"/>
            <a:pathLst>
              <a:path w="10125075" h="1257300">
                <a:moveTo>
                  <a:pt x="0" y="1257300"/>
                </a:moveTo>
                <a:lnTo>
                  <a:pt x="10125075" y="1257300"/>
                </a:lnTo>
                <a:lnTo>
                  <a:pt x="10125075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2325" y="5667373"/>
            <a:ext cx="1104900" cy="11049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61950" y="2438400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942975" y="0"/>
                </a:moveTo>
                <a:lnTo>
                  <a:pt x="0" y="642874"/>
                </a:lnTo>
                <a:lnTo>
                  <a:pt x="942975" y="1285875"/>
                </a:lnTo>
                <a:lnTo>
                  <a:pt x="1885950" y="642874"/>
                </a:lnTo>
                <a:lnTo>
                  <a:pt x="94297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61950" y="2438400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0" y="642874"/>
                </a:moveTo>
                <a:lnTo>
                  <a:pt x="942975" y="0"/>
                </a:lnTo>
                <a:lnTo>
                  <a:pt x="1885950" y="642874"/>
                </a:lnTo>
                <a:lnTo>
                  <a:pt x="942975" y="1285875"/>
                </a:lnTo>
                <a:lnTo>
                  <a:pt x="0" y="642874"/>
                </a:lnTo>
                <a:close/>
              </a:path>
            </a:pathLst>
          </a:custGeom>
          <a:ln w="15875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33375" y="3876675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942975" y="0"/>
                </a:moveTo>
                <a:lnTo>
                  <a:pt x="0" y="642874"/>
                </a:lnTo>
                <a:lnTo>
                  <a:pt x="942975" y="1285875"/>
                </a:lnTo>
                <a:lnTo>
                  <a:pt x="1885950" y="642874"/>
                </a:lnTo>
                <a:lnTo>
                  <a:pt x="94297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33375" y="3876675"/>
            <a:ext cx="1885950" cy="1285875"/>
          </a:xfrm>
          <a:custGeom>
            <a:avLst/>
            <a:gdLst/>
            <a:ahLst/>
            <a:cxnLst/>
            <a:rect l="l" t="t" r="r" b="b"/>
            <a:pathLst>
              <a:path w="1885950" h="1285875">
                <a:moveTo>
                  <a:pt x="0" y="642874"/>
                </a:moveTo>
                <a:lnTo>
                  <a:pt x="942975" y="0"/>
                </a:lnTo>
                <a:lnTo>
                  <a:pt x="1885950" y="642874"/>
                </a:lnTo>
                <a:lnTo>
                  <a:pt x="942975" y="1285875"/>
                </a:lnTo>
                <a:lnTo>
                  <a:pt x="0" y="642874"/>
                </a:lnTo>
                <a:close/>
              </a:path>
            </a:pathLst>
          </a:custGeom>
          <a:ln w="15875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52425" y="5276850"/>
            <a:ext cx="1885950" cy="1295400"/>
          </a:xfrm>
          <a:custGeom>
            <a:avLst/>
            <a:gdLst/>
            <a:ahLst/>
            <a:cxnLst/>
            <a:rect l="l" t="t" r="r" b="b"/>
            <a:pathLst>
              <a:path w="1885950" h="1295400">
                <a:moveTo>
                  <a:pt x="942975" y="0"/>
                </a:moveTo>
                <a:lnTo>
                  <a:pt x="0" y="647700"/>
                </a:lnTo>
                <a:lnTo>
                  <a:pt x="942975" y="1295400"/>
                </a:lnTo>
                <a:lnTo>
                  <a:pt x="1885950" y="647700"/>
                </a:lnTo>
                <a:lnTo>
                  <a:pt x="942975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52425" y="5276850"/>
            <a:ext cx="1885950" cy="1295400"/>
          </a:xfrm>
          <a:custGeom>
            <a:avLst/>
            <a:gdLst/>
            <a:ahLst/>
            <a:cxnLst/>
            <a:rect l="l" t="t" r="r" b="b"/>
            <a:pathLst>
              <a:path w="1885950" h="1295400">
                <a:moveTo>
                  <a:pt x="0" y="647700"/>
                </a:moveTo>
                <a:lnTo>
                  <a:pt x="942975" y="0"/>
                </a:lnTo>
                <a:lnTo>
                  <a:pt x="1885950" y="647700"/>
                </a:lnTo>
                <a:lnTo>
                  <a:pt x="942975" y="1295400"/>
                </a:lnTo>
                <a:lnTo>
                  <a:pt x="0" y="647700"/>
                </a:lnTo>
                <a:close/>
              </a:path>
            </a:pathLst>
          </a:custGeom>
          <a:ln w="15875">
            <a:solidFill>
              <a:srgbClr val="527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4926" y="512762"/>
            <a:ext cx="2962147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4809" y="2918714"/>
            <a:ext cx="6342380" cy="303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925" y="304799"/>
            <a:ext cx="6534150" cy="6553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5575" y="4962525"/>
            <a:ext cx="14001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095" y="118110"/>
            <a:ext cx="86417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70" dirty="0" err="1"/>
              <a:t>D</a:t>
            </a:r>
            <a:r>
              <a:rPr spc="-50" dirty="0" err="1"/>
              <a:t>i</a:t>
            </a:r>
            <a:r>
              <a:rPr spc="-40" dirty="0" err="1"/>
              <a:t>a</a:t>
            </a:r>
            <a:r>
              <a:rPr spc="-140" dirty="0" err="1"/>
              <a:t>g</a:t>
            </a:r>
            <a:r>
              <a:rPr spc="-25" dirty="0" err="1"/>
              <a:t>r</a:t>
            </a:r>
            <a:r>
              <a:rPr spc="-40" dirty="0" err="1"/>
              <a:t>a</a:t>
            </a:r>
            <a:r>
              <a:rPr spc="-100" dirty="0" err="1"/>
              <a:t>m</a:t>
            </a:r>
            <a:r>
              <a:rPr spc="-60" dirty="0" err="1"/>
              <a:t>a</a:t>
            </a:r>
            <a:r>
              <a:rPr spc="-610" dirty="0"/>
              <a:t> </a:t>
            </a:r>
            <a:r>
              <a:rPr spc="10" dirty="0"/>
              <a:t>d</a:t>
            </a:r>
            <a:r>
              <a:rPr spc="-35" dirty="0"/>
              <a:t>e</a:t>
            </a:r>
            <a:r>
              <a:rPr lang="pt-BR" spc="-615" dirty="0"/>
              <a:t> </a:t>
            </a:r>
            <a:r>
              <a:rPr lang="pt-BR" spc="-615" dirty="0">
                <a:latin typeface="Verdana" panose="020B0604030504040204" pitchFamily="34" charset="0"/>
                <a:ea typeface="Verdana" panose="020B0604030504040204" pitchFamily="34" charset="0"/>
              </a:rPr>
              <a:t>Classe</a:t>
            </a:r>
            <a:endParaRPr spc="-2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0" y="5753099"/>
            <a:ext cx="1104900" cy="1104899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6286825-9BEC-41BB-8CCB-204750961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87" y="1114423"/>
            <a:ext cx="8007566" cy="50047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95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207875" cy="697757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6400" y="524827"/>
            <a:ext cx="37731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Si</a:t>
            </a:r>
            <a:r>
              <a:rPr spc="-40" dirty="0"/>
              <a:t>t</a:t>
            </a:r>
            <a:r>
              <a:rPr spc="-35" dirty="0"/>
              <a:t>e</a:t>
            </a:r>
            <a:endParaRPr spc="35" dirty="0"/>
          </a:p>
        </p:txBody>
      </p:sp>
      <p:pic>
        <p:nvPicPr>
          <p:cNvPr id="24" name="Imagem 23" descr="Logotipo, Ícone&#10;&#10;Descrição gerada automaticamente">
            <a:extLst>
              <a:ext uri="{FF2B5EF4-FFF2-40B4-BE49-F238E27FC236}">
                <a16:creationId xmlns:a16="http://schemas.microsoft.com/office/drawing/2014/main" id="{6250176E-AA23-4175-A31A-F7FE982B5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35" y="1283017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79339" y="524827"/>
            <a:ext cx="14357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4800" spc="-3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1450" y="239152"/>
            <a:ext cx="8139430" cy="6614404"/>
            <a:chOff x="171450" y="228600"/>
            <a:chExt cx="8139430" cy="6624955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50" y="228600"/>
              <a:ext cx="1400175" cy="14097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2375" y="2171636"/>
              <a:ext cx="4548251" cy="4681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63594" y="524827"/>
            <a:ext cx="44602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p</a:t>
            </a:r>
            <a:r>
              <a:rPr spc="-55"/>
              <a:t>l</a:t>
            </a:r>
            <a:r>
              <a:rPr spc="-45"/>
              <a:t>i</a:t>
            </a:r>
            <a:r>
              <a:rPr spc="-5"/>
              <a:t>c</a:t>
            </a:r>
            <a:r>
              <a:rPr spc="15"/>
              <a:t>a</a:t>
            </a:r>
            <a:r>
              <a:rPr spc="-5"/>
              <a:t>ç</a:t>
            </a:r>
            <a:r>
              <a:rPr spc="15"/>
              <a:t>ã</a:t>
            </a:r>
            <a:r>
              <a:rPr spc="120"/>
              <a:t>o</a:t>
            </a:r>
            <a:r>
              <a:rPr spc="-670"/>
              <a:t> </a:t>
            </a:r>
            <a:r>
              <a:rPr spc="585"/>
              <a:t>J</a:t>
            </a:r>
            <a:r>
              <a:rPr spc="-45"/>
              <a:t>a</a:t>
            </a:r>
            <a:r>
              <a:rPr spc="-75"/>
              <a:t>va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42875" y="238125"/>
            <a:ext cx="7967980" cy="6615430"/>
            <a:chOff x="142875" y="238125"/>
            <a:chExt cx="7967980" cy="6615430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" y="238125"/>
              <a:ext cx="1400175" cy="14001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4750" y="2171636"/>
              <a:ext cx="4395851" cy="4681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40630" y="524827"/>
            <a:ext cx="31178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/>
              <a:t>C</a:t>
            </a:r>
            <a:r>
              <a:rPr spc="-145"/>
              <a:t>o</a:t>
            </a:r>
            <a:r>
              <a:rPr spc="30"/>
              <a:t>n</a:t>
            </a:r>
            <a:r>
              <a:rPr spc="5"/>
              <a:t>cl</a:t>
            </a:r>
            <a:r>
              <a:rPr spc="35"/>
              <a:t>u</a:t>
            </a:r>
            <a:r>
              <a:rPr spc="-40"/>
              <a:t>s</a:t>
            </a:r>
            <a:r>
              <a:rPr spc="-30"/>
              <a:t>ã</a:t>
            </a:r>
            <a:r>
              <a:rPr spc="120"/>
              <a:t>o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76225" y="238125"/>
            <a:ext cx="11868150" cy="6391275"/>
            <a:chOff x="276225" y="238125"/>
            <a:chExt cx="11868150" cy="6391275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9525" y="2105025"/>
              <a:ext cx="4514850" cy="45243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" y="238125"/>
              <a:ext cx="1409700" cy="14001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1639" y="2238375"/>
            <a:ext cx="6422390" cy="48102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8890" indent="-343535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25" dirty="0" err="1">
                <a:latin typeface="Verdana"/>
                <a:cs typeface="Verdana"/>
              </a:rPr>
              <a:t>Trabalho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30" dirty="0" err="1">
                <a:latin typeface="Verdana"/>
                <a:cs typeface="Verdana"/>
              </a:rPr>
              <a:t>em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lang="pt-BR" sz="2400" spc="-15" dirty="0">
                <a:latin typeface="Verdana"/>
                <a:cs typeface="Verdana"/>
              </a:rPr>
              <a:t>s</a:t>
            </a:r>
            <a:r>
              <a:rPr sz="2400" spc="-15" dirty="0" err="1">
                <a:latin typeface="Verdana"/>
                <a:cs typeface="Verdana"/>
              </a:rPr>
              <a:t>quipe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25" dirty="0" err="1">
                <a:latin typeface="Verdana"/>
                <a:cs typeface="Verdana"/>
              </a:rPr>
              <a:t>reforçado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315" dirty="0">
                <a:latin typeface="Verdana"/>
                <a:cs typeface="Verdana"/>
              </a:rPr>
              <a:t>/ </a:t>
            </a:r>
            <a:r>
              <a:rPr sz="2400" spc="-310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me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-25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20" dirty="0" err="1">
                <a:latin typeface="Verdana"/>
                <a:cs typeface="Verdana"/>
              </a:rPr>
              <a:t>r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spc="-30" dirty="0" err="1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d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0" dirty="0" err="1">
                <a:latin typeface="Verdana"/>
                <a:cs typeface="Verdana"/>
              </a:rPr>
              <a:t>t</a:t>
            </a:r>
            <a:r>
              <a:rPr sz="2400" spc="25" dirty="0" err="1">
                <a:latin typeface="Verdana"/>
                <a:cs typeface="Verdana"/>
              </a:rPr>
              <a:t>r</a:t>
            </a:r>
            <a:r>
              <a:rPr sz="2400" spc="-20" dirty="0" err="1">
                <a:latin typeface="Verdana"/>
                <a:cs typeface="Verdana"/>
              </a:rPr>
              <a:t>a</a:t>
            </a:r>
            <a:r>
              <a:rPr sz="2400" dirty="0" err="1">
                <a:latin typeface="Verdana"/>
                <a:cs typeface="Verdana"/>
              </a:rPr>
              <a:t>b</a:t>
            </a:r>
            <a:r>
              <a:rPr sz="2400" spc="-20" dirty="0" err="1">
                <a:latin typeface="Verdana"/>
                <a:cs typeface="Verdana"/>
              </a:rPr>
              <a:t>a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50" dirty="0" err="1">
                <a:latin typeface="Verdana"/>
                <a:cs typeface="Verdana"/>
              </a:rPr>
              <a:t>h</a:t>
            </a:r>
            <a:r>
              <a:rPr sz="2400" spc="60" dirty="0" err="1">
                <a:latin typeface="Verdana"/>
                <a:cs typeface="Verdana"/>
              </a:rPr>
              <a:t>o</a:t>
            </a:r>
            <a:r>
              <a:rPr sz="2400" spc="-265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40" dirty="0" err="1">
                <a:latin typeface="Verdana"/>
                <a:cs typeface="Verdana"/>
              </a:rPr>
              <a:t>m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70" dirty="0" err="1">
                <a:latin typeface="Verdana"/>
                <a:cs typeface="Verdana"/>
              </a:rPr>
              <a:t>q</a:t>
            </a:r>
            <a:r>
              <a:rPr sz="2400" spc="-20" dirty="0" err="1">
                <a:latin typeface="Verdana"/>
                <a:cs typeface="Verdana"/>
              </a:rPr>
              <a:t>u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dirty="0" err="1">
                <a:latin typeface="Verdana"/>
                <a:cs typeface="Verdana"/>
              </a:rPr>
              <a:t>p</a:t>
            </a:r>
            <a:r>
              <a:rPr sz="2400" spc="-5" dirty="0" err="1">
                <a:latin typeface="Verdana"/>
                <a:cs typeface="Verdana"/>
              </a:rPr>
              <a:t>e</a:t>
            </a:r>
            <a:r>
              <a:rPr sz="2400" spc="-265" dirty="0">
                <a:latin typeface="Verdana"/>
                <a:cs typeface="Verdana"/>
              </a:rPr>
              <a:t>.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70" dirty="0" err="1">
                <a:latin typeface="Verdana"/>
                <a:cs typeface="Verdana"/>
              </a:rPr>
              <a:t>M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50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5" dirty="0" err="1">
                <a:latin typeface="Verdana"/>
                <a:cs typeface="Verdana"/>
              </a:rPr>
              <a:t>r</a:t>
            </a:r>
            <a:r>
              <a:rPr sz="2400" spc="5" dirty="0">
                <a:latin typeface="Verdana"/>
                <a:cs typeface="Verdana"/>
              </a:rPr>
              <a:t>  </a:t>
            </a:r>
            <a:r>
              <a:rPr sz="2400" spc="-20" dirty="0" err="1">
                <a:latin typeface="Verdana"/>
                <a:cs typeface="Verdana"/>
              </a:rPr>
              <a:t>entrosamento</a:t>
            </a:r>
            <a:r>
              <a:rPr sz="2400" spc="-20" dirty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370" dirty="0" err="1">
                <a:latin typeface="Verdana"/>
                <a:cs typeface="Verdana"/>
              </a:rPr>
              <a:t>M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60" dirty="0" err="1">
                <a:latin typeface="Verdana"/>
                <a:cs typeface="Verdana"/>
              </a:rPr>
              <a:t>l</a:t>
            </a:r>
            <a:r>
              <a:rPr sz="2400" spc="-25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dirty="0" err="1">
                <a:latin typeface="Verdana"/>
                <a:cs typeface="Verdana"/>
              </a:rPr>
              <a:t>r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dirty="0" err="1">
                <a:latin typeface="Verdana"/>
                <a:cs typeface="Verdana"/>
              </a:rPr>
              <a:t>p</a:t>
            </a:r>
            <a:r>
              <a:rPr sz="2400" spc="20" dirty="0" err="1">
                <a:latin typeface="Verdana"/>
                <a:cs typeface="Verdana"/>
              </a:rPr>
              <a:t>r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5" dirty="0" err="1">
                <a:latin typeface="Verdana"/>
                <a:cs typeface="Verdana"/>
              </a:rPr>
              <a:t>d</a:t>
            </a:r>
            <a:r>
              <a:rPr sz="2400" spc="-25" dirty="0" err="1">
                <a:latin typeface="Verdana"/>
                <a:cs typeface="Verdana"/>
              </a:rPr>
              <a:t>u</a:t>
            </a:r>
            <a:r>
              <a:rPr sz="2400" spc="95" dirty="0" err="1">
                <a:latin typeface="Verdana"/>
                <a:cs typeface="Verdana"/>
              </a:rPr>
              <a:t>t</a:t>
            </a:r>
            <a:r>
              <a:rPr sz="2400" spc="-60" dirty="0" err="1">
                <a:latin typeface="Verdana"/>
                <a:cs typeface="Verdana"/>
              </a:rPr>
              <a:t>i</a:t>
            </a:r>
            <a:r>
              <a:rPr sz="2400" spc="-70" dirty="0" err="1">
                <a:latin typeface="Verdana"/>
                <a:cs typeface="Verdana"/>
              </a:rPr>
              <a:t>v</a:t>
            </a:r>
            <a:r>
              <a:rPr sz="2400" spc="-60" dirty="0" err="1">
                <a:latin typeface="Verdana"/>
                <a:cs typeface="Verdana"/>
              </a:rPr>
              <a:t>i</a:t>
            </a:r>
            <a:r>
              <a:rPr sz="2400" spc="5" dirty="0" err="1">
                <a:latin typeface="Verdana"/>
                <a:cs typeface="Verdana"/>
              </a:rPr>
              <a:t>d</a:t>
            </a:r>
            <a:r>
              <a:rPr sz="2400" spc="-20" dirty="0" err="1">
                <a:latin typeface="Verdana"/>
                <a:cs typeface="Verdana"/>
              </a:rPr>
              <a:t>a</a:t>
            </a:r>
            <a:r>
              <a:rPr sz="2400" spc="5" dirty="0" err="1">
                <a:latin typeface="Verdana"/>
                <a:cs typeface="Verdana"/>
              </a:rPr>
              <a:t>d</a:t>
            </a:r>
            <a:r>
              <a:rPr sz="2400" spc="-20" dirty="0" err="1">
                <a:latin typeface="Verdana"/>
                <a:cs typeface="Verdana"/>
              </a:rPr>
              <a:t>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d</a:t>
            </a:r>
            <a:r>
              <a:rPr sz="2400" spc="40" dirty="0">
                <a:latin typeface="Verdana"/>
                <a:cs typeface="Verdana"/>
              </a:rPr>
              <a:t>o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t</a:t>
            </a:r>
            <a:r>
              <a:rPr sz="2400" spc="-6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-480" dirty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35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370" dirty="0" err="1">
                <a:latin typeface="Verdana"/>
                <a:cs typeface="Verdana"/>
              </a:rPr>
              <a:t>M</a:t>
            </a:r>
            <a:r>
              <a:rPr sz="2400" spc="-15" dirty="0" err="1">
                <a:latin typeface="Verdana"/>
                <a:cs typeface="Verdana"/>
              </a:rPr>
              <a:t>e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-25" dirty="0" err="1">
                <a:latin typeface="Verdana"/>
                <a:cs typeface="Verdana"/>
              </a:rPr>
              <a:t>h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20" dirty="0" err="1">
                <a:latin typeface="Verdana"/>
                <a:cs typeface="Verdana"/>
              </a:rPr>
              <a:t>r</a:t>
            </a:r>
            <a:r>
              <a:rPr sz="2400" spc="-25" dirty="0" err="1">
                <a:latin typeface="Verdana"/>
                <a:cs typeface="Verdana"/>
              </a:rPr>
              <a:t>a</a:t>
            </a:r>
            <a:r>
              <a:rPr sz="2400" spc="5" dirty="0" err="1">
                <a:latin typeface="Verdana"/>
                <a:cs typeface="Verdana"/>
              </a:rPr>
              <a:t>r</a:t>
            </a:r>
            <a:r>
              <a:rPr sz="2400" spc="-2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05" dirty="0">
                <a:latin typeface="Verdana"/>
                <a:cs typeface="Verdana"/>
              </a:rPr>
              <a:t> </a:t>
            </a:r>
            <a:r>
              <a:rPr sz="2400" spc="-15" dirty="0" err="1">
                <a:latin typeface="Verdana"/>
                <a:cs typeface="Verdana"/>
              </a:rPr>
              <a:t>me</a:t>
            </a:r>
            <a:r>
              <a:rPr sz="2400" spc="100" dirty="0" err="1">
                <a:latin typeface="Verdana"/>
                <a:cs typeface="Verdana"/>
              </a:rPr>
              <a:t>t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dirty="0" err="1">
                <a:latin typeface="Verdana"/>
                <a:cs typeface="Verdana"/>
              </a:rPr>
              <a:t>d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-65" dirty="0" err="1">
                <a:latin typeface="Verdana"/>
                <a:cs typeface="Verdana"/>
              </a:rPr>
              <a:t>l</a:t>
            </a:r>
            <a:r>
              <a:rPr sz="2400" spc="40" dirty="0" err="1">
                <a:latin typeface="Verdana"/>
                <a:cs typeface="Verdana"/>
              </a:rPr>
              <a:t>o</a:t>
            </a:r>
            <a:r>
              <a:rPr sz="2400" spc="-70" dirty="0" err="1">
                <a:latin typeface="Verdana"/>
                <a:cs typeface="Verdana"/>
              </a:rPr>
              <a:t>g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spc="-30" dirty="0" err="1">
                <a:latin typeface="Verdana"/>
                <a:cs typeface="Verdana"/>
              </a:rPr>
              <a:t>a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" dirty="0" err="1">
                <a:latin typeface="Verdana"/>
                <a:cs typeface="Verdana"/>
              </a:rPr>
              <a:t>á</a:t>
            </a:r>
            <a:r>
              <a:rPr sz="2400" spc="-70" dirty="0" err="1">
                <a:latin typeface="Verdana"/>
                <a:cs typeface="Verdana"/>
              </a:rPr>
              <a:t>g</a:t>
            </a:r>
            <a:r>
              <a:rPr sz="2400" spc="-65" dirty="0" err="1">
                <a:latin typeface="Verdana"/>
                <a:cs typeface="Verdana"/>
              </a:rPr>
              <a:t>i</a:t>
            </a:r>
            <a:r>
              <a:rPr sz="2400" spc="-60" dirty="0" err="1">
                <a:latin typeface="Verdana"/>
                <a:cs typeface="Verdana"/>
              </a:rPr>
              <a:t>l</a:t>
            </a:r>
            <a:r>
              <a:rPr sz="2400" spc="-480" dirty="0">
                <a:latin typeface="Verdana"/>
                <a:cs typeface="Verdana"/>
              </a:rPr>
              <a:t>;</a:t>
            </a:r>
            <a:endParaRPr lang="pt-BR" sz="2400" spc="-48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400" spc="370" dirty="0">
                <a:latin typeface="Verdana"/>
                <a:cs typeface="Verdana"/>
              </a:rPr>
              <a:t>M</a:t>
            </a:r>
            <a:r>
              <a:rPr lang="pt-BR" sz="2400" spc="-15" dirty="0">
                <a:latin typeface="Verdana"/>
                <a:cs typeface="Verdana"/>
              </a:rPr>
              <a:t>e</a:t>
            </a:r>
            <a:r>
              <a:rPr lang="pt-BR" sz="2400" spc="-65" dirty="0">
                <a:latin typeface="Verdana"/>
                <a:cs typeface="Verdana"/>
              </a:rPr>
              <a:t>l</a:t>
            </a:r>
            <a:r>
              <a:rPr lang="pt-BR" sz="2400" spc="-25" dirty="0">
                <a:latin typeface="Verdana"/>
                <a:cs typeface="Verdana"/>
              </a:rPr>
              <a:t>h</a:t>
            </a:r>
            <a:r>
              <a:rPr lang="pt-BR" sz="2400" spc="40" dirty="0">
                <a:latin typeface="Verdana"/>
                <a:cs typeface="Verdana"/>
              </a:rPr>
              <a:t>o</a:t>
            </a:r>
            <a:r>
              <a:rPr lang="pt-BR" sz="2400" spc="20" dirty="0">
                <a:latin typeface="Verdana"/>
                <a:cs typeface="Verdana"/>
              </a:rPr>
              <a:t>r</a:t>
            </a:r>
            <a:r>
              <a:rPr lang="pt-BR" sz="2400" spc="-25" dirty="0">
                <a:latin typeface="Verdana"/>
                <a:cs typeface="Verdana"/>
              </a:rPr>
              <a:t>a</a:t>
            </a:r>
            <a:r>
              <a:rPr lang="pt-BR" sz="2400" spc="5" dirty="0">
                <a:latin typeface="Verdana"/>
                <a:cs typeface="Verdana"/>
              </a:rPr>
              <a:t>r</a:t>
            </a:r>
            <a:r>
              <a:rPr lang="pt-BR" sz="2400" spc="-290" dirty="0">
                <a:latin typeface="Verdana"/>
                <a:cs typeface="Verdana"/>
              </a:rPr>
              <a:t> </a:t>
            </a:r>
            <a:r>
              <a:rPr lang="pt-BR" sz="2400" spc="-30" dirty="0">
                <a:latin typeface="Verdana"/>
                <a:cs typeface="Verdana"/>
              </a:rPr>
              <a:t>a</a:t>
            </a:r>
            <a:r>
              <a:rPr lang="pt-BR" sz="2400" spc="-305" dirty="0">
                <a:latin typeface="Verdana"/>
                <a:cs typeface="Verdana"/>
              </a:rPr>
              <a:t> </a:t>
            </a:r>
            <a:r>
              <a:rPr lang="pt-BR" sz="2400" spc="-15" dirty="0">
                <a:latin typeface="Verdana"/>
                <a:cs typeface="Verdana"/>
              </a:rPr>
              <a:t>Organização</a:t>
            </a:r>
            <a:r>
              <a:rPr lang="pt-BR" sz="2400" spc="-480" dirty="0">
                <a:latin typeface="Verdana"/>
                <a:cs typeface="Verdana"/>
              </a:rPr>
              <a:t>;</a:t>
            </a: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355600" indent="-343535" algn="just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endParaRPr lang="pt-BR" sz="2400" spc="-480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873250"/>
            <a:chOff x="-7937" y="0"/>
            <a:chExt cx="12207875" cy="18732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12192000" y="0"/>
                  </a:moveTo>
                  <a:lnTo>
                    <a:pt x="0" y="0"/>
                  </a:lnTo>
                  <a:lnTo>
                    <a:pt x="0" y="1857375"/>
                  </a:lnTo>
                  <a:lnTo>
                    <a:pt x="12192000" y="18573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0" y="1857375"/>
                  </a:moveTo>
                  <a:lnTo>
                    <a:pt x="12192000" y="1857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8765" y="591294"/>
            <a:ext cx="506247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pt-BR" spc="-110"/>
              <a:t>Agradecimentos</a:t>
            </a:r>
            <a:endParaRPr spc="-395"/>
          </a:p>
        </p:txBody>
      </p:sp>
      <p:grpSp>
        <p:nvGrpSpPr>
          <p:cNvPr id="9" name="object 9"/>
          <p:cNvGrpSpPr/>
          <p:nvPr/>
        </p:nvGrpSpPr>
        <p:grpSpPr>
          <a:xfrm>
            <a:off x="-7938" y="1479550"/>
            <a:ext cx="12207875" cy="5378450"/>
            <a:chOff x="-7937" y="1487487"/>
            <a:chExt cx="12207875" cy="5378450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0"/>
                  </a:moveTo>
                  <a:lnTo>
                    <a:pt x="0" y="0"/>
                  </a:lnTo>
                  <a:lnTo>
                    <a:pt x="0" y="4991098"/>
                  </a:lnTo>
                  <a:lnTo>
                    <a:pt x="12192000" y="499109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4991098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4991098"/>
                  </a:lnTo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7525" y="5457824"/>
            <a:ext cx="1409700" cy="140017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A0BA73-69C0-4EDA-93A1-0C8AC2B6A9FC}"/>
              </a:ext>
            </a:extLst>
          </p:cNvPr>
          <p:cNvSpPr txBox="1"/>
          <p:nvPr/>
        </p:nvSpPr>
        <p:spPr>
          <a:xfrm>
            <a:off x="2552820" y="1513475"/>
            <a:ext cx="7677031" cy="396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8890" algn="just">
              <a:lnSpc>
                <a:spcPct val="100400"/>
              </a:lnSpc>
              <a:spcBef>
                <a:spcPts val="90"/>
              </a:spcBef>
              <a:tabLst>
                <a:tab pos="356235" algn="l"/>
              </a:tabLst>
            </a:pPr>
            <a:r>
              <a:rPr lang="pt-BR" sz="2800" spc="-25" dirty="0" err="1">
                <a:solidFill>
                  <a:schemeClr val="bg1"/>
                </a:solidFill>
                <a:latin typeface="Verdana"/>
                <a:cs typeface="Verdana"/>
              </a:rPr>
              <a:t>Gostariamos</a:t>
            </a:r>
            <a:r>
              <a:rPr lang="pt-BR" sz="2800" spc="-25" dirty="0">
                <a:solidFill>
                  <a:schemeClr val="bg1"/>
                </a:solidFill>
                <a:latin typeface="Verdana"/>
                <a:cs typeface="Verdana"/>
              </a:rPr>
              <a:t> de agradecer a toda equipe de professores, a todos os colegas de classe que nos auxiliaram a fazer um bom trabalho, agradecemos também a todos familiares e amigos</a:t>
            </a:r>
            <a:r>
              <a:rPr lang="pt-BR" sz="2800" spc="-20" dirty="0">
                <a:solidFill>
                  <a:schemeClr val="bg1"/>
                </a:solidFill>
                <a:latin typeface="Verdana"/>
                <a:cs typeface="Verdana"/>
              </a:rPr>
              <a:t> pela compreensão e apoio, agradecemos a atenção de todos que estão presentes!</a:t>
            </a:r>
          </a:p>
          <a:p>
            <a:pPr marL="355600" marR="8890" indent="-343535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endParaRPr lang="pt-BR" sz="1800" spc="-2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355600" marR="8890" indent="-343535" algn="just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6235" algn="l"/>
              </a:tabLst>
            </a:pPr>
            <a:r>
              <a:rPr lang="pt-BR" b="1" spc="-20" dirty="0" err="1">
                <a:solidFill>
                  <a:schemeClr val="bg1"/>
                </a:solidFill>
                <a:latin typeface="Verdana"/>
                <a:cs typeface="Verdana"/>
              </a:rPr>
              <a:t>Ass</a:t>
            </a:r>
            <a:r>
              <a:rPr lang="pt-BR" b="1" spc="-20" dirty="0">
                <a:solidFill>
                  <a:schemeClr val="bg1"/>
                </a:solidFill>
                <a:latin typeface="Verdana"/>
                <a:cs typeface="Verdana"/>
              </a:rPr>
              <a:t>: Grupo 9</a:t>
            </a:r>
            <a:endParaRPr lang="pt-BR" sz="18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lang="pt-BR" sz="1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3104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873250"/>
            <a:chOff x="-7937" y="0"/>
            <a:chExt cx="12207875" cy="18732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12192000" y="0"/>
                  </a:moveTo>
                  <a:lnTo>
                    <a:pt x="0" y="0"/>
                  </a:lnTo>
                  <a:lnTo>
                    <a:pt x="0" y="1857375"/>
                  </a:lnTo>
                  <a:lnTo>
                    <a:pt x="12192000" y="18573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57375"/>
            </a:xfrm>
            <a:custGeom>
              <a:avLst/>
              <a:gdLst/>
              <a:ahLst/>
              <a:cxnLst/>
              <a:rect l="l" t="t" r="r" b="b"/>
              <a:pathLst>
                <a:path w="12192000" h="1857375">
                  <a:moveTo>
                    <a:pt x="0" y="1857375"/>
                  </a:moveTo>
                  <a:lnTo>
                    <a:pt x="12192000" y="18573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10"/>
              <a:t>O</a:t>
            </a:r>
            <a:r>
              <a:rPr spc="-70"/>
              <a:t>b</a:t>
            </a:r>
            <a:r>
              <a:rPr spc="-20"/>
              <a:t>r</a:t>
            </a:r>
            <a:r>
              <a:rPr spc="-55"/>
              <a:t>i</a:t>
            </a:r>
            <a:r>
              <a:rPr spc="-135"/>
              <a:t>g</a:t>
            </a:r>
            <a:r>
              <a:rPr spc="-45"/>
              <a:t>a</a:t>
            </a:r>
            <a:r>
              <a:rPr spc="10"/>
              <a:t>d</a:t>
            </a:r>
            <a:r>
              <a:rPr spc="85"/>
              <a:t>o</a:t>
            </a:r>
            <a:r>
              <a:rPr spc="-395"/>
              <a:t>!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7937" y="1487487"/>
            <a:ext cx="12207875" cy="5378450"/>
            <a:chOff x="-7937" y="1487487"/>
            <a:chExt cx="12207875" cy="5378450"/>
          </a:xfrm>
        </p:grpSpPr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0"/>
                  </a:moveTo>
                  <a:lnTo>
                    <a:pt x="0" y="0"/>
                  </a:lnTo>
                  <a:lnTo>
                    <a:pt x="0" y="4991098"/>
                  </a:lnTo>
                  <a:lnTo>
                    <a:pt x="12192000" y="499109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866900"/>
              <a:ext cx="12192000" cy="4991100"/>
            </a:xfrm>
            <a:custGeom>
              <a:avLst/>
              <a:gdLst/>
              <a:ahLst/>
              <a:cxnLst/>
              <a:rect l="l" t="t" r="r" b="b"/>
              <a:pathLst>
                <a:path w="12192000" h="4991100">
                  <a:moveTo>
                    <a:pt x="12192000" y="4991098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4991098"/>
                  </a:lnTo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98811" y="1778889"/>
            <a:ext cx="5794375" cy="30397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345"/>
              </a:spcBef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sz="320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-2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4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2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spc="4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2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spc="3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spc="4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3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rebuchet MS"/>
                <a:cs typeface="Trebuchet MS"/>
              </a:rPr>
              <a:t>01212006  </a:t>
            </a:r>
            <a:r>
              <a:rPr sz="3200" spc="150" dirty="0" err="1">
                <a:solidFill>
                  <a:srgbClr val="FFFFFF"/>
                </a:solidFill>
                <a:latin typeface="Trebuchet MS"/>
                <a:cs typeface="Trebuchet MS"/>
              </a:rPr>
              <a:t>Donilo</a:t>
            </a:r>
            <a:r>
              <a:rPr sz="3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35" dirty="0" err="1">
                <a:solidFill>
                  <a:srgbClr val="FFFFFF"/>
                </a:solidFill>
                <a:latin typeface="Trebuchet MS"/>
                <a:cs typeface="Trebuchet MS"/>
              </a:rPr>
              <a:t>Jordão</a:t>
            </a:r>
            <a:r>
              <a:rPr sz="3200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01212008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Trebuchet MS"/>
                <a:cs typeface="Trebuchet MS"/>
              </a:rPr>
              <a:t>Gustavo </a:t>
            </a:r>
            <a:r>
              <a:rPr sz="3200" spc="229" dirty="0">
                <a:solidFill>
                  <a:srgbClr val="FFFFFF"/>
                </a:solidFill>
                <a:latin typeface="Trebuchet MS"/>
                <a:cs typeface="Trebuchet MS"/>
              </a:rPr>
              <a:t>Volpe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01212101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25" dirty="0">
                <a:solidFill>
                  <a:srgbClr val="FFFFFF"/>
                </a:solidFill>
                <a:latin typeface="Trebuchet MS"/>
                <a:cs typeface="Trebuchet MS"/>
              </a:rPr>
              <a:t>João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Trebuchet MS"/>
                <a:cs typeface="Trebuchet MS"/>
              </a:rPr>
              <a:t>Pedro</a:t>
            </a:r>
            <a:r>
              <a:rPr sz="3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01212104</a:t>
            </a:r>
            <a:endParaRPr sz="3200" dirty="0">
              <a:latin typeface="Trebuchet MS"/>
              <a:cs typeface="Trebuchet MS"/>
            </a:endParaRPr>
          </a:p>
          <a:p>
            <a:pPr marL="470534" marR="550545" indent="-86360" algn="ctr">
              <a:lnSpc>
                <a:spcPts val="3829"/>
              </a:lnSpc>
              <a:spcBef>
                <a:spcPts val="105"/>
              </a:spcBef>
            </a:pP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Julia </a:t>
            </a:r>
            <a:r>
              <a:rPr sz="3200" spc="160" dirty="0">
                <a:solidFill>
                  <a:srgbClr val="FFFFFF"/>
                </a:solidFill>
                <a:latin typeface="Trebuchet MS"/>
                <a:cs typeface="Trebuchet MS"/>
              </a:rPr>
              <a:t>Dias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01212126 </a:t>
            </a:r>
            <a:r>
              <a:rPr sz="32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 dirty="0" err="1">
                <a:solidFill>
                  <a:srgbClr val="FFFFFF"/>
                </a:solidFill>
                <a:latin typeface="Trebuchet MS"/>
                <a:cs typeface="Trebuchet MS"/>
              </a:rPr>
              <a:t>Letícia</a:t>
            </a:r>
            <a:r>
              <a:rPr sz="32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Trebuchet MS"/>
                <a:cs typeface="Trebuchet MS"/>
              </a:rPr>
              <a:t>Costa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01212180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7525" y="5457824"/>
            <a:ext cx="1409700" cy="1400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2200275"/>
            <a:chOff x="0" y="63"/>
            <a:chExt cx="12197080" cy="2200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7937" y="0"/>
            <a:ext cx="12207875" cy="1901825"/>
            <a:chOff x="-7937" y="0"/>
            <a:chExt cx="12207875" cy="19018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96484" y="584254"/>
            <a:ext cx="240601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25"/>
              </a:lnSpc>
            </a:pPr>
            <a:r>
              <a:rPr sz="4800" spc="395">
                <a:solidFill>
                  <a:srgbClr val="FFFFFF"/>
                </a:solidFill>
                <a:latin typeface="Trebuchet MS"/>
                <a:cs typeface="Trebuchet MS"/>
              </a:rPr>
              <a:t>Grupo</a:t>
            </a:r>
            <a:r>
              <a:rPr sz="48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4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7937" y="0"/>
            <a:ext cx="12198350" cy="1882775"/>
            <a:chOff x="-7937" y="0"/>
            <a:chExt cx="12198350" cy="188277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12182475" cy="1866900"/>
            </a:xfrm>
            <a:custGeom>
              <a:avLst/>
              <a:gdLst/>
              <a:ahLst/>
              <a:cxnLst/>
              <a:rect l="l" t="t" r="r" b="b"/>
              <a:pathLst>
                <a:path w="12182475" h="1866900">
                  <a:moveTo>
                    <a:pt x="0" y="1866900"/>
                  </a:moveTo>
                  <a:lnTo>
                    <a:pt x="12182475" y="1866900"/>
                  </a:lnTo>
                  <a:lnTo>
                    <a:pt x="12182475" y="0"/>
                  </a:lnTo>
                  <a:lnTo>
                    <a:pt x="0" y="0"/>
                  </a:lnTo>
                  <a:lnTo>
                    <a:pt x="0" y="186690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82475" cy="1866900"/>
            </a:xfrm>
            <a:custGeom>
              <a:avLst/>
              <a:gdLst/>
              <a:ahLst/>
              <a:cxnLst/>
              <a:rect l="l" t="t" r="r" b="b"/>
              <a:pathLst>
                <a:path w="12182475" h="1866900">
                  <a:moveTo>
                    <a:pt x="0" y="1866900"/>
                  </a:moveTo>
                  <a:lnTo>
                    <a:pt x="12182475" y="1866900"/>
                  </a:lnTo>
                  <a:lnTo>
                    <a:pt x="12182475" y="0"/>
                  </a:lnTo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86330" y="508063"/>
            <a:ext cx="90735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p</a:t>
            </a:r>
            <a:r>
              <a:rPr spc="-20"/>
              <a:t>re</a:t>
            </a:r>
            <a:r>
              <a:rPr spc="-30"/>
              <a:t>s</a:t>
            </a:r>
            <a:r>
              <a:rPr spc="-20"/>
              <a:t>e</a:t>
            </a:r>
            <a:r>
              <a:rPr spc="30"/>
              <a:t>n</a:t>
            </a:r>
            <a:r>
              <a:rPr spc="200"/>
              <a:t>t</a:t>
            </a:r>
            <a:r>
              <a:rPr spc="-45"/>
              <a:t>a</a:t>
            </a:r>
            <a:r>
              <a:rPr spc="-5"/>
              <a:t>ç</a:t>
            </a:r>
            <a:r>
              <a:rPr spc="15"/>
              <a:t>ã</a:t>
            </a:r>
            <a:r>
              <a:rPr spc="120"/>
              <a:t>o</a:t>
            </a:r>
            <a:r>
              <a:rPr spc="-670"/>
              <a:t> </a:t>
            </a:r>
            <a:r>
              <a:rPr spc="10"/>
              <a:t>d</a:t>
            </a:r>
            <a:r>
              <a:rPr spc="85"/>
              <a:t>o</a:t>
            </a:r>
            <a:r>
              <a:rPr spc="-15"/>
              <a:t>s</a:t>
            </a:r>
            <a:r>
              <a:rPr spc="-505"/>
              <a:t> </a:t>
            </a:r>
            <a:r>
              <a:rPr spc="-680"/>
              <a:t>I</a:t>
            </a:r>
            <a:r>
              <a:rPr spc="30"/>
              <a:t>n</a:t>
            </a:r>
            <a:r>
              <a:rPr spc="200"/>
              <a:t>t</a:t>
            </a:r>
            <a:r>
              <a:rPr spc="-20"/>
              <a:t>e</a:t>
            </a:r>
            <a:r>
              <a:rPr spc="-145"/>
              <a:t>g</a:t>
            </a:r>
            <a:r>
              <a:rPr spc="-20"/>
              <a:t>r</a:t>
            </a:r>
            <a:r>
              <a:rPr spc="-45"/>
              <a:t>a</a:t>
            </a:r>
            <a:r>
              <a:rPr spc="30"/>
              <a:t>n</a:t>
            </a:r>
            <a:r>
              <a:rPr spc="200"/>
              <a:t>t</a:t>
            </a:r>
            <a:r>
              <a:rPr spc="-20"/>
              <a:t>e</a:t>
            </a:r>
            <a:r>
              <a:rPr spc="-15"/>
              <a:t>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076325" y="3590925"/>
            <a:ext cx="1247775" cy="1304925"/>
            <a:chOff x="1076325" y="3590925"/>
            <a:chExt cx="1247775" cy="13049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375" y="3609975"/>
              <a:ext cx="1209675" cy="12668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95375" y="3609975"/>
              <a:ext cx="1209675" cy="1266825"/>
            </a:xfrm>
            <a:custGeom>
              <a:avLst/>
              <a:gdLst/>
              <a:ahLst/>
              <a:cxnLst/>
              <a:rect l="l" t="t" r="r" b="b"/>
              <a:pathLst>
                <a:path w="1209675" h="1266825">
                  <a:moveTo>
                    <a:pt x="0" y="633349"/>
                  </a:moveTo>
                  <a:lnTo>
                    <a:pt x="1819" y="583857"/>
                  </a:lnTo>
                  <a:lnTo>
                    <a:pt x="7188" y="535406"/>
                  </a:lnTo>
                  <a:lnTo>
                    <a:pt x="15972" y="488137"/>
                  </a:lnTo>
                  <a:lnTo>
                    <a:pt x="28037" y="442191"/>
                  </a:lnTo>
                  <a:lnTo>
                    <a:pt x="43249" y="397709"/>
                  </a:lnTo>
                  <a:lnTo>
                    <a:pt x="61472" y="354831"/>
                  </a:lnTo>
                  <a:lnTo>
                    <a:pt x="82573" y="313699"/>
                  </a:lnTo>
                  <a:lnTo>
                    <a:pt x="106417" y="274453"/>
                  </a:lnTo>
                  <a:lnTo>
                    <a:pt x="132871" y="237234"/>
                  </a:lnTo>
                  <a:lnTo>
                    <a:pt x="161799" y="202183"/>
                  </a:lnTo>
                  <a:lnTo>
                    <a:pt x="193067" y="169441"/>
                  </a:lnTo>
                  <a:lnTo>
                    <a:pt x="226541" y="139149"/>
                  </a:lnTo>
                  <a:lnTo>
                    <a:pt x="262086" y="111447"/>
                  </a:lnTo>
                  <a:lnTo>
                    <a:pt x="299569" y="86477"/>
                  </a:lnTo>
                  <a:lnTo>
                    <a:pt x="338854" y="64379"/>
                  </a:lnTo>
                  <a:lnTo>
                    <a:pt x="379808" y="45295"/>
                  </a:lnTo>
                  <a:lnTo>
                    <a:pt x="422296" y="29364"/>
                  </a:lnTo>
                  <a:lnTo>
                    <a:pt x="466184" y="16728"/>
                  </a:lnTo>
                  <a:lnTo>
                    <a:pt x="511336" y="7528"/>
                  </a:lnTo>
                  <a:lnTo>
                    <a:pt x="557620" y="1905"/>
                  </a:lnTo>
                  <a:lnTo>
                    <a:pt x="604901" y="0"/>
                  </a:lnTo>
                  <a:lnTo>
                    <a:pt x="652164" y="1905"/>
                  </a:lnTo>
                  <a:lnTo>
                    <a:pt x="698432" y="7528"/>
                  </a:lnTo>
                  <a:lnTo>
                    <a:pt x="743570" y="16728"/>
                  </a:lnTo>
                  <a:lnTo>
                    <a:pt x="787445" y="29364"/>
                  </a:lnTo>
                  <a:lnTo>
                    <a:pt x="829922" y="45295"/>
                  </a:lnTo>
                  <a:lnTo>
                    <a:pt x="870866" y="64379"/>
                  </a:lnTo>
                  <a:lnTo>
                    <a:pt x="910143" y="86477"/>
                  </a:lnTo>
                  <a:lnTo>
                    <a:pt x="947618" y="111447"/>
                  </a:lnTo>
                  <a:lnTo>
                    <a:pt x="983157" y="139149"/>
                  </a:lnTo>
                  <a:lnTo>
                    <a:pt x="1016625" y="169441"/>
                  </a:lnTo>
                  <a:lnTo>
                    <a:pt x="1047889" y="202183"/>
                  </a:lnTo>
                  <a:lnTo>
                    <a:pt x="1076813" y="237234"/>
                  </a:lnTo>
                  <a:lnTo>
                    <a:pt x="1103264" y="274453"/>
                  </a:lnTo>
                  <a:lnTo>
                    <a:pt x="1127106" y="313699"/>
                  </a:lnTo>
                  <a:lnTo>
                    <a:pt x="1148205" y="354831"/>
                  </a:lnTo>
                  <a:lnTo>
                    <a:pt x="1166427" y="397709"/>
                  </a:lnTo>
                  <a:lnTo>
                    <a:pt x="1181638" y="442191"/>
                  </a:lnTo>
                  <a:lnTo>
                    <a:pt x="1193702" y="488137"/>
                  </a:lnTo>
                  <a:lnTo>
                    <a:pt x="1202486" y="535406"/>
                  </a:lnTo>
                  <a:lnTo>
                    <a:pt x="1207855" y="583857"/>
                  </a:lnTo>
                  <a:lnTo>
                    <a:pt x="1209675" y="633349"/>
                  </a:lnTo>
                  <a:lnTo>
                    <a:pt x="1207855" y="682858"/>
                  </a:lnTo>
                  <a:lnTo>
                    <a:pt x="1202486" y="731324"/>
                  </a:lnTo>
                  <a:lnTo>
                    <a:pt x="1193702" y="778607"/>
                  </a:lnTo>
                  <a:lnTo>
                    <a:pt x="1181638" y="824565"/>
                  </a:lnTo>
                  <a:lnTo>
                    <a:pt x="1166427" y="869059"/>
                  </a:lnTo>
                  <a:lnTo>
                    <a:pt x="1148205" y="911947"/>
                  </a:lnTo>
                  <a:lnTo>
                    <a:pt x="1127106" y="953087"/>
                  </a:lnTo>
                  <a:lnTo>
                    <a:pt x="1103264" y="992341"/>
                  </a:lnTo>
                  <a:lnTo>
                    <a:pt x="1076813" y="1029566"/>
                  </a:lnTo>
                  <a:lnTo>
                    <a:pt x="1047889" y="1064623"/>
                  </a:lnTo>
                  <a:lnTo>
                    <a:pt x="1016625" y="1097369"/>
                  </a:lnTo>
                  <a:lnTo>
                    <a:pt x="983157" y="1127665"/>
                  </a:lnTo>
                  <a:lnTo>
                    <a:pt x="947618" y="1155370"/>
                  </a:lnTo>
                  <a:lnTo>
                    <a:pt x="910143" y="1180342"/>
                  </a:lnTo>
                  <a:lnTo>
                    <a:pt x="870866" y="1202442"/>
                  </a:lnTo>
                  <a:lnTo>
                    <a:pt x="829922" y="1221528"/>
                  </a:lnTo>
                  <a:lnTo>
                    <a:pt x="787445" y="1237459"/>
                  </a:lnTo>
                  <a:lnTo>
                    <a:pt x="743570" y="1250095"/>
                  </a:lnTo>
                  <a:lnTo>
                    <a:pt x="698432" y="1259295"/>
                  </a:lnTo>
                  <a:lnTo>
                    <a:pt x="652164" y="1264919"/>
                  </a:lnTo>
                  <a:lnTo>
                    <a:pt x="604901" y="1266825"/>
                  </a:lnTo>
                  <a:lnTo>
                    <a:pt x="557620" y="1264919"/>
                  </a:lnTo>
                  <a:lnTo>
                    <a:pt x="511336" y="1259295"/>
                  </a:lnTo>
                  <a:lnTo>
                    <a:pt x="466184" y="1250095"/>
                  </a:lnTo>
                  <a:lnTo>
                    <a:pt x="422296" y="1237459"/>
                  </a:lnTo>
                  <a:lnTo>
                    <a:pt x="379808" y="1221528"/>
                  </a:lnTo>
                  <a:lnTo>
                    <a:pt x="338854" y="1202442"/>
                  </a:lnTo>
                  <a:lnTo>
                    <a:pt x="299569" y="1180342"/>
                  </a:lnTo>
                  <a:lnTo>
                    <a:pt x="262086" y="1155370"/>
                  </a:lnTo>
                  <a:lnTo>
                    <a:pt x="226541" y="1127665"/>
                  </a:lnTo>
                  <a:lnTo>
                    <a:pt x="193067" y="1097369"/>
                  </a:lnTo>
                  <a:lnTo>
                    <a:pt x="161799" y="1064623"/>
                  </a:lnTo>
                  <a:lnTo>
                    <a:pt x="132871" y="1029566"/>
                  </a:lnTo>
                  <a:lnTo>
                    <a:pt x="106417" y="992341"/>
                  </a:lnTo>
                  <a:lnTo>
                    <a:pt x="82573" y="953087"/>
                  </a:lnTo>
                  <a:lnTo>
                    <a:pt x="61472" y="911947"/>
                  </a:lnTo>
                  <a:lnTo>
                    <a:pt x="43249" y="869059"/>
                  </a:lnTo>
                  <a:lnTo>
                    <a:pt x="28037" y="824565"/>
                  </a:lnTo>
                  <a:lnTo>
                    <a:pt x="15972" y="778607"/>
                  </a:lnTo>
                  <a:lnTo>
                    <a:pt x="7188" y="731324"/>
                  </a:lnTo>
                  <a:lnTo>
                    <a:pt x="1819" y="682858"/>
                  </a:lnTo>
                  <a:lnTo>
                    <a:pt x="0" y="633349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3350" y="95250"/>
            <a:ext cx="2741930" cy="2151380"/>
            <a:chOff x="133350" y="95250"/>
            <a:chExt cx="2741930" cy="2151380"/>
          </a:xfrm>
        </p:grpSpPr>
        <p:sp>
          <p:nvSpPr>
            <p:cNvPr id="17" name="object 17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966085" y="5019103"/>
            <a:ext cx="988694" cy="566822"/>
          </a:xfrm>
          <a:prstGeom prst="rect">
            <a:avLst/>
          </a:prstGeom>
        </p:spPr>
        <p:txBody>
          <a:bodyPr vert="horz" wrap="square" lIns="0" tIns="27940" rIns="0" bIns="0" rtlCol="0" anchor="t">
            <a:spAutoFit/>
          </a:bodyPr>
          <a:lstStyle/>
          <a:p>
            <a:pPr marL="12700" marR="5080" indent="19050">
              <a:lnSpc>
                <a:spcPts val="2100"/>
              </a:lnSpc>
              <a:spcBef>
                <a:spcPts val="220"/>
              </a:spcBef>
            </a:pPr>
            <a:r>
              <a:rPr lang="en-US" spc="35" dirty="0" err="1">
                <a:latin typeface="Verdana"/>
              </a:rPr>
              <a:t>Donilo</a:t>
            </a:r>
            <a:r>
              <a:rPr lang="en-US" spc="35" dirty="0">
                <a:latin typeface="Verdana"/>
              </a:rPr>
              <a:t> </a:t>
            </a:r>
            <a:r>
              <a:rPr lang="en-US" spc="-620" dirty="0">
                <a:latin typeface="Verdana"/>
              </a:rPr>
              <a:t> </a:t>
            </a:r>
            <a:r>
              <a:rPr lang="en-US" spc="300" dirty="0" err="1">
                <a:latin typeface="Verdana"/>
              </a:rPr>
              <a:t>J</a:t>
            </a:r>
            <a:r>
              <a:rPr lang="en-US" spc="100" dirty="0" err="1">
                <a:latin typeface="Verdana"/>
              </a:rPr>
              <a:t>o</a:t>
            </a:r>
            <a:r>
              <a:rPr lang="en-US" spc="50" dirty="0" err="1">
                <a:latin typeface="Verdana"/>
              </a:rPr>
              <a:t>r</a:t>
            </a:r>
            <a:r>
              <a:rPr lang="en-US" dirty="0" err="1">
                <a:latin typeface="Verdana"/>
              </a:rPr>
              <a:t>d</a:t>
            </a:r>
            <a:r>
              <a:rPr lang="en-US" spc="-35" dirty="0" err="1">
                <a:latin typeface="Verdana"/>
              </a:rPr>
              <a:t>ã</a:t>
            </a:r>
            <a:r>
              <a:rPr lang="en-US" spc="45" dirty="0" err="1">
                <a:latin typeface="Verdana"/>
              </a:rPr>
              <a:t>o</a:t>
            </a:r>
            <a:endParaRPr lang="en-US" dirty="0">
              <a:latin typeface="Verdana"/>
              <a:ea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9987" y="5018087"/>
            <a:ext cx="119062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23825">
              <a:lnSpc>
                <a:spcPts val="2100"/>
              </a:lnSpc>
              <a:spcBef>
                <a:spcPts val="220"/>
              </a:spcBef>
            </a:pPr>
            <a:r>
              <a:rPr sz="1800" spc="10">
                <a:latin typeface="Verdana"/>
                <a:cs typeface="Verdana"/>
              </a:rPr>
              <a:t>Cristian </a:t>
            </a:r>
            <a:r>
              <a:rPr sz="1800" spc="15">
                <a:latin typeface="Verdana"/>
                <a:cs typeface="Verdana"/>
              </a:rPr>
              <a:t> </a:t>
            </a:r>
            <a:r>
              <a:rPr sz="1800" spc="40">
                <a:latin typeface="Verdana"/>
                <a:cs typeface="Verdana"/>
              </a:rPr>
              <a:t>A</a:t>
            </a:r>
            <a:r>
              <a:rPr sz="1800" spc="30">
                <a:latin typeface="Verdana"/>
                <a:cs typeface="Verdana"/>
              </a:rPr>
              <a:t>l</a:t>
            </a:r>
            <a:r>
              <a:rPr sz="1800" spc="50">
                <a:latin typeface="Verdana"/>
                <a:cs typeface="Verdana"/>
              </a:rPr>
              <a:t>e</a:t>
            </a:r>
            <a:r>
              <a:rPr sz="1800" spc="-20">
                <a:latin typeface="Verdana"/>
                <a:cs typeface="Verdana"/>
              </a:rPr>
              <a:t>x</a:t>
            </a:r>
            <a:r>
              <a:rPr sz="1800" spc="40">
                <a:latin typeface="Verdana"/>
                <a:cs typeface="Verdana"/>
              </a:rPr>
              <a:t>a</a:t>
            </a:r>
            <a:r>
              <a:rPr sz="1800" spc="-20">
                <a:latin typeface="Verdana"/>
                <a:cs typeface="Verdana"/>
              </a:rPr>
              <a:t>n</a:t>
            </a:r>
            <a:r>
              <a:rPr sz="1800" spc="5">
                <a:latin typeface="Verdana"/>
                <a:cs typeface="Verdana"/>
              </a:rPr>
              <a:t>d</a:t>
            </a:r>
            <a:r>
              <a:rPr sz="1800" spc="-25">
                <a:latin typeface="Verdana"/>
                <a:cs typeface="Verdana"/>
              </a:rPr>
              <a:t>r</a:t>
            </a:r>
            <a:r>
              <a:rPr sz="1800" spc="-15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57500" y="3590925"/>
            <a:ext cx="1247775" cy="1247775"/>
            <a:chOff x="2857500" y="3590925"/>
            <a:chExt cx="1247775" cy="124777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6550" y="3609975"/>
              <a:ext cx="1209675" cy="12096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76550" y="3609975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0" y="604774"/>
                  </a:moveTo>
                  <a:lnTo>
                    <a:pt x="1819" y="557510"/>
                  </a:lnTo>
                  <a:lnTo>
                    <a:pt x="7188" y="511242"/>
                  </a:lnTo>
                  <a:lnTo>
                    <a:pt x="15972" y="466104"/>
                  </a:lnTo>
                  <a:lnTo>
                    <a:pt x="28037" y="422229"/>
                  </a:lnTo>
                  <a:lnTo>
                    <a:pt x="43249" y="379752"/>
                  </a:lnTo>
                  <a:lnTo>
                    <a:pt x="61472" y="338808"/>
                  </a:lnTo>
                  <a:lnTo>
                    <a:pt x="82573" y="299531"/>
                  </a:lnTo>
                  <a:lnTo>
                    <a:pt x="106417" y="262056"/>
                  </a:lnTo>
                  <a:lnTo>
                    <a:pt x="132871" y="226517"/>
                  </a:lnTo>
                  <a:lnTo>
                    <a:pt x="161799" y="193049"/>
                  </a:lnTo>
                  <a:lnTo>
                    <a:pt x="193067" y="161785"/>
                  </a:lnTo>
                  <a:lnTo>
                    <a:pt x="226541" y="132861"/>
                  </a:lnTo>
                  <a:lnTo>
                    <a:pt x="262086" y="106410"/>
                  </a:lnTo>
                  <a:lnTo>
                    <a:pt x="299569" y="82568"/>
                  </a:lnTo>
                  <a:lnTo>
                    <a:pt x="338854" y="61469"/>
                  </a:lnTo>
                  <a:lnTo>
                    <a:pt x="379808" y="43247"/>
                  </a:lnTo>
                  <a:lnTo>
                    <a:pt x="422296" y="28036"/>
                  </a:lnTo>
                  <a:lnTo>
                    <a:pt x="466184" y="15972"/>
                  </a:lnTo>
                  <a:lnTo>
                    <a:pt x="511336" y="7188"/>
                  </a:lnTo>
                  <a:lnTo>
                    <a:pt x="557620" y="1819"/>
                  </a:lnTo>
                  <a:lnTo>
                    <a:pt x="604901" y="0"/>
                  </a:lnTo>
                  <a:lnTo>
                    <a:pt x="652164" y="1819"/>
                  </a:lnTo>
                  <a:lnTo>
                    <a:pt x="698432" y="7188"/>
                  </a:lnTo>
                  <a:lnTo>
                    <a:pt x="743570" y="15972"/>
                  </a:lnTo>
                  <a:lnTo>
                    <a:pt x="787445" y="28036"/>
                  </a:lnTo>
                  <a:lnTo>
                    <a:pt x="829922" y="43247"/>
                  </a:lnTo>
                  <a:lnTo>
                    <a:pt x="870866" y="61469"/>
                  </a:lnTo>
                  <a:lnTo>
                    <a:pt x="910143" y="82568"/>
                  </a:lnTo>
                  <a:lnTo>
                    <a:pt x="947618" y="106410"/>
                  </a:lnTo>
                  <a:lnTo>
                    <a:pt x="983157" y="132861"/>
                  </a:lnTo>
                  <a:lnTo>
                    <a:pt x="1016625" y="161785"/>
                  </a:lnTo>
                  <a:lnTo>
                    <a:pt x="1047889" y="193049"/>
                  </a:lnTo>
                  <a:lnTo>
                    <a:pt x="1076813" y="226517"/>
                  </a:lnTo>
                  <a:lnTo>
                    <a:pt x="1103264" y="262056"/>
                  </a:lnTo>
                  <a:lnTo>
                    <a:pt x="1127106" y="299531"/>
                  </a:lnTo>
                  <a:lnTo>
                    <a:pt x="1148205" y="338808"/>
                  </a:lnTo>
                  <a:lnTo>
                    <a:pt x="1166427" y="379752"/>
                  </a:lnTo>
                  <a:lnTo>
                    <a:pt x="1181638" y="422229"/>
                  </a:lnTo>
                  <a:lnTo>
                    <a:pt x="1193702" y="466104"/>
                  </a:lnTo>
                  <a:lnTo>
                    <a:pt x="1202486" y="511242"/>
                  </a:lnTo>
                  <a:lnTo>
                    <a:pt x="1207855" y="557510"/>
                  </a:lnTo>
                  <a:lnTo>
                    <a:pt x="1209675" y="604774"/>
                  </a:lnTo>
                  <a:lnTo>
                    <a:pt x="1207855" y="652054"/>
                  </a:lnTo>
                  <a:lnTo>
                    <a:pt x="1202486" y="698338"/>
                  </a:lnTo>
                  <a:lnTo>
                    <a:pt x="1193702" y="743490"/>
                  </a:lnTo>
                  <a:lnTo>
                    <a:pt x="1181638" y="787378"/>
                  </a:lnTo>
                  <a:lnTo>
                    <a:pt x="1166427" y="829866"/>
                  </a:lnTo>
                  <a:lnTo>
                    <a:pt x="1148205" y="870820"/>
                  </a:lnTo>
                  <a:lnTo>
                    <a:pt x="1127106" y="910105"/>
                  </a:lnTo>
                  <a:lnTo>
                    <a:pt x="1103264" y="947588"/>
                  </a:lnTo>
                  <a:lnTo>
                    <a:pt x="1076813" y="983133"/>
                  </a:lnTo>
                  <a:lnTo>
                    <a:pt x="1047889" y="1016607"/>
                  </a:lnTo>
                  <a:lnTo>
                    <a:pt x="1016625" y="1047875"/>
                  </a:lnTo>
                  <a:lnTo>
                    <a:pt x="983157" y="1076803"/>
                  </a:lnTo>
                  <a:lnTo>
                    <a:pt x="947618" y="1103257"/>
                  </a:lnTo>
                  <a:lnTo>
                    <a:pt x="910143" y="1127101"/>
                  </a:lnTo>
                  <a:lnTo>
                    <a:pt x="870866" y="1148202"/>
                  </a:lnTo>
                  <a:lnTo>
                    <a:pt x="829922" y="1166425"/>
                  </a:lnTo>
                  <a:lnTo>
                    <a:pt x="787445" y="1181637"/>
                  </a:lnTo>
                  <a:lnTo>
                    <a:pt x="743570" y="1193702"/>
                  </a:lnTo>
                  <a:lnTo>
                    <a:pt x="698432" y="1202486"/>
                  </a:lnTo>
                  <a:lnTo>
                    <a:pt x="652164" y="1207855"/>
                  </a:lnTo>
                  <a:lnTo>
                    <a:pt x="604901" y="1209675"/>
                  </a:lnTo>
                  <a:lnTo>
                    <a:pt x="557620" y="1207855"/>
                  </a:lnTo>
                  <a:lnTo>
                    <a:pt x="511336" y="1202486"/>
                  </a:lnTo>
                  <a:lnTo>
                    <a:pt x="466184" y="1193702"/>
                  </a:lnTo>
                  <a:lnTo>
                    <a:pt x="422296" y="1181637"/>
                  </a:lnTo>
                  <a:lnTo>
                    <a:pt x="379808" y="1166425"/>
                  </a:lnTo>
                  <a:lnTo>
                    <a:pt x="338854" y="1148202"/>
                  </a:lnTo>
                  <a:lnTo>
                    <a:pt x="299569" y="1127101"/>
                  </a:lnTo>
                  <a:lnTo>
                    <a:pt x="262086" y="1103257"/>
                  </a:lnTo>
                  <a:lnTo>
                    <a:pt x="226541" y="1076803"/>
                  </a:lnTo>
                  <a:lnTo>
                    <a:pt x="193067" y="1047875"/>
                  </a:lnTo>
                  <a:lnTo>
                    <a:pt x="161799" y="1016607"/>
                  </a:lnTo>
                  <a:lnTo>
                    <a:pt x="132871" y="983133"/>
                  </a:lnTo>
                  <a:lnTo>
                    <a:pt x="106417" y="947588"/>
                  </a:lnTo>
                  <a:lnTo>
                    <a:pt x="82573" y="910105"/>
                  </a:lnTo>
                  <a:lnTo>
                    <a:pt x="61472" y="870820"/>
                  </a:lnTo>
                  <a:lnTo>
                    <a:pt x="43249" y="829866"/>
                  </a:lnTo>
                  <a:lnTo>
                    <a:pt x="28037" y="787378"/>
                  </a:lnTo>
                  <a:lnTo>
                    <a:pt x="15972" y="743490"/>
                  </a:lnTo>
                  <a:lnTo>
                    <a:pt x="7188" y="698338"/>
                  </a:lnTo>
                  <a:lnTo>
                    <a:pt x="1819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600575" y="3590925"/>
            <a:ext cx="1238250" cy="1247775"/>
            <a:chOff x="4600575" y="3590925"/>
            <a:chExt cx="1238250" cy="124777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9625" y="3609975"/>
              <a:ext cx="1200150" cy="12096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19625" y="3609975"/>
              <a:ext cx="1200150" cy="1209675"/>
            </a:xfrm>
            <a:custGeom>
              <a:avLst/>
              <a:gdLst/>
              <a:ahLst/>
              <a:cxnLst/>
              <a:rect l="l" t="t" r="r" b="b"/>
              <a:pathLst>
                <a:path w="1200150" h="1209675">
                  <a:moveTo>
                    <a:pt x="0" y="604774"/>
                  </a:moveTo>
                  <a:lnTo>
                    <a:pt x="1805" y="557510"/>
                  </a:lnTo>
                  <a:lnTo>
                    <a:pt x="7131" y="511242"/>
                  </a:lnTo>
                  <a:lnTo>
                    <a:pt x="15845" y="466104"/>
                  </a:lnTo>
                  <a:lnTo>
                    <a:pt x="27814" y="422229"/>
                  </a:lnTo>
                  <a:lnTo>
                    <a:pt x="42904" y="379752"/>
                  </a:lnTo>
                  <a:lnTo>
                    <a:pt x="60982" y="338808"/>
                  </a:lnTo>
                  <a:lnTo>
                    <a:pt x="81915" y="299531"/>
                  </a:lnTo>
                  <a:lnTo>
                    <a:pt x="105569" y="262056"/>
                  </a:lnTo>
                  <a:lnTo>
                    <a:pt x="131811" y="226517"/>
                  </a:lnTo>
                  <a:lnTo>
                    <a:pt x="160508" y="193049"/>
                  </a:lnTo>
                  <a:lnTo>
                    <a:pt x="191527" y="161785"/>
                  </a:lnTo>
                  <a:lnTo>
                    <a:pt x="224734" y="132861"/>
                  </a:lnTo>
                  <a:lnTo>
                    <a:pt x="259996" y="106410"/>
                  </a:lnTo>
                  <a:lnTo>
                    <a:pt x="297179" y="82568"/>
                  </a:lnTo>
                  <a:lnTo>
                    <a:pt x="336151" y="61469"/>
                  </a:lnTo>
                  <a:lnTo>
                    <a:pt x="376779" y="43247"/>
                  </a:lnTo>
                  <a:lnTo>
                    <a:pt x="418927" y="28036"/>
                  </a:lnTo>
                  <a:lnTo>
                    <a:pt x="462465" y="15972"/>
                  </a:lnTo>
                  <a:lnTo>
                    <a:pt x="507257" y="7188"/>
                  </a:lnTo>
                  <a:lnTo>
                    <a:pt x="553172" y="1819"/>
                  </a:lnTo>
                  <a:lnTo>
                    <a:pt x="600075" y="0"/>
                  </a:lnTo>
                  <a:lnTo>
                    <a:pt x="646977" y="1819"/>
                  </a:lnTo>
                  <a:lnTo>
                    <a:pt x="692892" y="7188"/>
                  </a:lnTo>
                  <a:lnTo>
                    <a:pt x="737684" y="15972"/>
                  </a:lnTo>
                  <a:lnTo>
                    <a:pt x="781222" y="28036"/>
                  </a:lnTo>
                  <a:lnTo>
                    <a:pt x="823370" y="43247"/>
                  </a:lnTo>
                  <a:lnTo>
                    <a:pt x="863998" y="61469"/>
                  </a:lnTo>
                  <a:lnTo>
                    <a:pt x="902970" y="82568"/>
                  </a:lnTo>
                  <a:lnTo>
                    <a:pt x="940153" y="106410"/>
                  </a:lnTo>
                  <a:lnTo>
                    <a:pt x="975415" y="132861"/>
                  </a:lnTo>
                  <a:lnTo>
                    <a:pt x="1008622" y="161785"/>
                  </a:lnTo>
                  <a:lnTo>
                    <a:pt x="1039641" y="193049"/>
                  </a:lnTo>
                  <a:lnTo>
                    <a:pt x="1068338" y="226517"/>
                  </a:lnTo>
                  <a:lnTo>
                    <a:pt x="1094580" y="262056"/>
                  </a:lnTo>
                  <a:lnTo>
                    <a:pt x="1118235" y="299531"/>
                  </a:lnTo>
                  <a:lnTo>
                    <a:pt x="1139167" y="338808"/>
                  </a:lnTo>
                  <a:lnTo>
                    <a:pt x="1157245" y="379752"/>
                  </a:lnTo>
                  <a:lnTo>
                    <a:pt x="1172335" y="422229"/>
                  </a:lnTo>
                  <a:lnTo>
                    <a:pt x="1184304" y="466104"/>
                  </a:lnTo>
                  <a:lnTo>
                    <a:pt x="1193018" y="511242"/>
                  </a:lnTo>
                  <a:lnTo>
                    <a:pt x="1198344" y="557510"/>
                  </a:lnTo>
                  <a:lnTo>
                    <a:pt x="1200150" y="604774"/>
                  </a:lnTo>
                  <a:lnTo>
                    <a:pt x="1198344" y="652054"/>
                  </a:lnTo>
                  <a:lnTo>
                    <a:pt x="1193018" y="698338"/>
                  </a:lnTo>
                  <a:lnTo>
                    <a:pt x="1184304" y="743490"/>
                  </a:lnTo>
                  <a:lnTo>
                    <a:pt x="1172335" y="787378"/>
                  </a:lnTo>
                  <a:lnTo>
                    <a:pt x="1157245" y="829866"/>
                  </a:lnTo>
                  <a:lnTo>
                    <a:pt x="1139167" y="870820"/>
                  </a:lnTo>
                  <a:lnTo>
                    <a:pt x="1118234" y="910105"/>
                  </a:lnTo>
                  <a:lnTo>
                    <a:pt x="1094580" y="947588"/>
                  </a:lnTo>
                  <a:lnTo>
                    <a:pt x="1068338" y="983133"/>
                  </a:lnTo>
                  <a:lnTo>
                    <a:pt x="1039641" y="1016607"/>
                  </a:lnTo>
                  <a:lnTo>
                    <a:pt x="1008622" y="1047875"/>
                  </a:lnTo>
                  <a:lnTo>
                    <a:pt x="975415" y="1076803"/>
                  </a:lnTo>
                  <a:lnTo>
                    <a:pt x="940153" y="1103257"/>
                  </a:lnTo>
                  <a:lnTo>
                    <a:pt x="902970" y="1127101"/>
                  </a:lnTo>
                  <a:lnTo>
                    <a:pt x="863998" y="1148202"/>
                  </a:lnTo>
                  <a:lnTo>
                    <a:pt x="823370" y="1166425"/>
                  </a:lnTo>
                  <a:lnTo>
                    <a:pt x="781222" y="1181637"/>
                  </a:lnTo>
                  <a:lnTo>
                    <a:pt x="737684" y="1193702"/>
                  </a:lnTo>
                  <a:lnTo>
                    <a:pt x="692892" y="1202486"/>
                  </a:lnTo>
                  <a:lnTo>
                    <a:pt x="646977" y="1207855"/>
                  </a:lnTo>
                  <a:lnTo>
                    <a:pt x="600075" y="1209675"/>
                  </a:lnTo>
                  <a:lnTo>
                    <a:pt x="553172" y="1207855"/>
                  </a:lnTo>
                  <a:lnTo>
                    <a:pt x="507257" y="1202486"/>
                  </a:lnTo>
                  <a:lnTo>
                    <a:pt x="462465" y="1193702"/>
                  </a:lnTo>
                  <a:lnTo>
                    <a:pt x="418927" y="1181637"/>
                  </a:lnTo>
                  <a:lnTo>
                    <a:pt x="376779" y="1166425"/>
                  </a:lnTo>
                  <a:lnTo>
                    <a:pt x="336151" y="1148202"/>
                  </a:lnTo>
                  <a:lnTo>
                    <a:pt x="297179" y="1127101"/>
                  </a:lnTo>
                  <a:lnTo>
                    <a:pt x="259996" y="1103257"/>
                  </a:lnTo>
                  <a:lnTo>
                    <a:pt x="224734" y="1076803"/>
                  </a:lnTo>
                  <a:lnTo>
                    <a:pt x="191527" y="1047875"/>
                  </a:lnTo>
                  <a:lnTo>
                    <a:pt x="160508" y="1016607"/>
                  </a:lnTo>
                  <a:lnTo>
                    <a:pt x="131811" y="983133"/>
                  </a:lnTo>
                  <a:lnTo>
                    <a:pt x="105569" y="947588"/>
                  </a:lnTo>
                  <a:lnTo>
                    <a:pt x="81914" y="910105"/>
                  </a:lnTo>
                  <a:lnTo>
                    <a:pt x="60982" y="870820"/>
                  </a:lnTo>
                  <a:lnTo>
                    <a:pt x="42904" y="829866"/>
                  </a:lnTo>
                  <a:lnTo>
                    <a:pt x="27814" y="787378"/>
                  </a:lnTo>
                  <a:lnTo>
                    <a:pt x="15845" y="743490"/>
                  </a:lnTo>
                  <a:lnTo>
                    <a:pt x="7131" y="698338"/>
                  </a:lnTo>
                  <a:lnTo>
                    <a:pt x="1805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27321" y="5017198"/>
            <a:ext cx="988694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55575" marR="5080" indent="-142875">
              <a:lnSpc>
                <a:spcPts val="2100"/>
              </a:lnSpc>
              <a:spcBef>
                <a:spcPts val="220"/>
              </a:spcBef>
            </a:pPr>
            <a:r>
              <a:rPr sz="1800" spc="-55">
                <a:latin typeface="Verdana"/>
                <a:cs typeface="Verdana"/>
              </a:rPr>
              <a:t>G</a:t>
            </a:r>
            <a:r>
              <a:rPr sz="1800" spc="55">
                <a:latin typeface="Verdana"/>
                <a:cs typeface="Verdana"/>
              </a:rPr>
              <a:t>u</a:t>
            </a:r>
            <a:r>
              <a:rPr sz="1800" spc="30">
                <a:latin typeface="Verdana"/>
                <a:cs typeface="Verdana"/>
              </a:rPr>
              <a:t>s</a:t>
            </a:r>
            <a:r>
              <a:rPr sz="1800" spc="110">
                <a:latin typeface="Verdana"/>
                <a:cs typeface="Verdana"/>
              </a:rPr>
              <a:t>t</a:t>
            </a:r>
            <a:r>
              <a:rPr sz="1800" spc="-35">
                <a:latin typeface="Verdana"/>
                <a:cs typeface="Verdana"/>
              </a:rPr>
              <a:t>a</a:t>
            </a:r>
            <a:r>
              <a:rPr sz="1800" spc="-20">
                <a:latin typeface="Verdana"/>
                <a:cs typeface="Verdana"/>
              </a:rPr>
              <a:t>v</a:t>
            </a:r>
            <a:r>
              <a:rPr sz="1800" spc="30">
                <a:latin typeface="Verdana"/>
                <a:cs typeface="Verdana"/>
              </a:rPr>
              <a:t>o  Volpe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34125" y="3590925"/>
            <a:ext cx="1247775" cy="1247775"/>
            <a:chOff x="6334125" y="3590925"/>
            <a:chExt cx="1247775" cy="124777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3175" y="3609975"/>
              <a:ext cx="1209675" cy="12096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53175" y="3609975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0" y="604774"/>
                  </a:moveTo>
                  <a:lnTo>
                    <a:pt x="1819" y="557510"/>
                  </a:lnTo>
                  <a:lnTo>
                    <a:pt x="7188" y="511242"/>
                  </a:lnTo>
                  <a:lnTo>
                    <a:pt x="15972" y="466104"/>
                  </a:lnTo>
                  <a:lnTo>
                    <a:pt x="28037" y="422229"/>
                  </a:lnTo>
                  <a:lnTo>
                    <a:pt x="43249" y="379752"/>
                  </a:lnTo>
                  <a:lnTo>
                    <a:pt x="61472" y="338808"/>
                  </a:lnTo>
                  <a:lnTo>
                    <a:pt x="82573" y="299531"/>
                  </a:lnTo>
                  <a:lnTo>
                    <a:pt x="106417" y="262056"/>
                  </a:lnTo>
                  <a:lnTo>
                    <a:pt x="132871" y="226517"/>
                  </a:lnTo>
                  <a:lnTo>
                    <a:pt x="161799" y="193049"/>
                  </a:lnTo>
                  <a:lnTo>
                    <a:pt x="193067" y="161785"/>
                  </a:lnTo>
                  <a:lnTo>
                    <a:pt x="226541" y="132861"/>
                  </a:lnTo>
                  <a:lnTo>
                    <a:pt x="262086" y="106410"/>
                  </a:lnTo>
                  <a:lnTo>
                    <a:pt x="299569" y="82568"/>
                  </a:lnTo>
                  <a:lnTo>
                    <a:pt x="338854" y="61469"/>
                  </a:lnTo>
                  <a:lnTo>
                    <a:pt x="379808" y="43247"/>
                  </a:lnTo>
                  <a:lnTo>
                    <a:pt x="422296" y="28036"/>
                  </a:lnTo>
                  <a:lnTo>
                    <a:pt x="466184" y="15972"/>
                  </a:lnTo>
                  <a:lnTo>
                    <a:pt x="511336" y="7188"/>
                  </a:lnTo>
                  <a:lnTo>
                    <a:pt x="557620" y="1819"/>
                  </a:lnTo>
                  <a:lnTo>
                    <a:pt x="604901" y="0"/>
                  </a:lnTo>
                  <a:lnTo>
                    <a:pt x="652164" y="1819"/>
                  </a:lnTo>
                  <a:lnTo>
                    <a:pt x="698432" y="7188"/>
                  </a:lnTo>
                  <a:lnTo>
                    <a:pt x="743570" y="15972"/>
                  </a:lnTo>
                  <a:lnTo>
                    <a:pt x="787445" y="28036"/>
                  </a:lnTo>
                  <a:lnTo>
                    <a:pt x="829922" y="43247"/>
                  </a:lnTo>
                  <a:lnTo>
                    <a:pt x="870866" y="61469"/>
                  </a:lnTo>
                  <a:lnTo>
                    <a:pt x="910143" y="82568"/>
                  </a:lnTo>
                  <a:lnTo>
                    <a:pt x="947618" y="106410"/>
                  </a:lnTo>
                  <a:lnTo>
                    <a:pt x="983157" y="132861"/>
                  </a:lnTo>
                  <a:lnTo>
                    <a:pt x="1016625" y="161785"/>
                  </a:lnTo>
                  <a:lnTo>
                    <a:pt x="1047889" y="193049"/>
                  </a:lnTo>
                  <a:lnTo>
                    <a:pt x="1076813" y="226517"/>
                  </a:lnTo>
                  <a:lnTo>
                    <a:pt x="1103264" y="262056"/>
                  </a:lnTo>
                  <a:lnTo>
                    <a:pt x="1127106" y="299531"/>
                  </a:lnTo>
                  <a:lnTo>
                    <a:pt x="1148205" y="338808"/>
                  </a:lnTo>
                  <a:lnTo>
                    <a:pt x="1166427" y="379752"/>
                  </a:lnTo>
                  <a:lnTo>
                    <a:pt x="1181638" y="422229"/>
                  </a:lnTo>
                  <a:lnTo>
                    <a:pt x="1193702" y="466104"/>
                  </a:lnTo>
                  <a:lnTo>
                    <a:pt x="1202486" y="511242"/>
                  </a:lnTo>
                  <a:lnTo>
                    <a:pt x="1207855" y="557510"/>
                  </a:lnTo>
                  <a:lnTo>
                    <a:pt x="1209675" y="604774"/>
                  </a:lnTo>
                  <a:lnTo>
                    <a:pt x="1207855" y="652054"/>
                  </a:lnTo>
                  <a:lnTo>
                    <a:pt x="1202486" y="698338"/>
                  </a:lnTo>
                  <a:lnTo>
                    <a:pt x="1193702" y="743490"/>
                  </a:lnTo>
                  <a:lnTo>
                    <a:pt x="1181638" y="787378"/>
                  </a:lnTo>
                  <a:lnTo>
                    <a:pt x="1166427" y="829866"/>
                  </a:lnTo>
                  <a:lnTo>
                    <a:pt x="1148205" y="870820"/>
                  </a:lnTo>
                  <a:lnTo>
                    <a:pt x="1127106" y="910105"/>
                  </a:lnTo>
                  <a:lnTo>
                    <a:pt x="1103264" y="947588"/>
                  </a:lnTo>
                  <a:lnTo>
                    <a:pt x="1076813" y="983133"/>
                  </a:lnTo>
                  <a:lnTo>
                    <a:pt x="1047889" y="1016607"/>
                  </a:lnTo>
                  <a:lnTo>
                    <a:pt x="1016625" y="1047875"/>
                  </a:lnTo>
                  <a:lnTo>
                    <a:pt x="983157" y="1076803"/>
                  </a:lnTo>
                  <a:lnTo>
                    <a:pt x="947618" y="1103257"/>
                  </a:lnTo>
                  <a:lnTo>
                    <a:pt x="910143" y="1127101"/>
                  </a:lnTo>
                  <a:lnTo>
                    <a:pt x="870866" y="1148202"/>
                  </a:lnTo>
                  <a:lnTo>
                    <a:pt x="829922" y="1166425"/>
                  </a:lnTo>
                  <a:lnTo>
                    <a:pt x="787445" y="1181637"/>
                  </a:lnTo>
                  <a:lnTo>
                    <a:pt x="743570" y="1193702"/>
                  </a:lnTo>
                  <a:lnTo>
                    <a:pt x="698432" y="1202486"/>
                  </a:lnTo>
                  <a:lnTo>
                    <a:pt x="652164" y="1207855"/>
                  </a:lnTo>
                  <a:lnTo>
                    <a:pt x="604901" y="1209675"/>
                  </a:lnTo>
                  <a:lnTo>
                    <a:pt x="557620" y="1207855"/>
                  </a:lnTo>
                  <a:lnTo>
                    <a:pt x="511336" y="1202486"/>
                  </a:lnTo>
                  <a:lnTo>
                    <a:pt x="466184" y="1193702"/>
                  </a:lnTo>
                  <a:lnTo>
                    <a:pt x="422296" y="1181637"/>
                  </a:lnTo>
                  <a:lnTo>
                    <a:pt x="379808" y="1166425"/>
                  </a:lnTo>
                  <a:lnTo>
                    <a:pt x="338854" y="1148202"/>
                  </a:lnTo>
                  <a:lnTo>
                    <a:pt x="299569" y="1127101"/>
                  </a:lnTo>
                  <a:lnTo>
                    <a:pt x="262086" y="1103257"/>
                  </a:lnTo>
                  <a:lnTo>
                    <a:pt x="226541" y="1076803"/>
                  </a:lnTo>
                  <a:lnTo>
                    <a:pt x="193067" y="1047875"/>
                  </a:lnTo>
                  <a:lnTo>
                    <a:pt x="161799" y="1016607"/>
                  </a:lnTo>
                  <a:lnTo>
                    <a:pt x="132871" y="983133"/>
                  </a:lnTo>
                  <a:lnTo>
                    <a:pt x="106417" y="947588"/>
                  </a:lnTo>
                  <a:lnTo>
                    <a:pt x="82573" y="910105"/>
                  </a:lnTo>
                  <a:lnTo>
                    <a:pt x="61472" y="870820"/>
                  </a:lnTo>
                  <a:lnTo>
                    <a:pt x="43249" y="829866"/>
                  </a:lnTo>
                  <a:lnTo>
                    <a:pt x="28037" y="787378"/>
                  </a:lnTo>
                  <a:lnTo>
                    <a:pt x="15972" y="743490"/>
                  </a:lnTo>
                  <a:lnTo>
                    <a:pt x="7188" y="698338"/>
                  </a:lnTo>
                  <a:lnTo>
                    <a:pt x="1819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82358" y="5016182"/>
            <a:ext cx="71374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6200">
              <a:lnSpc>
                <a:spcPct val="100800"/>
              </a:lnSpc>
              <a:spcBef>
                <a:spcPts val="85"/>
              </a:spcBef>
            </a:pPr>
            <a:r>
              <a:rPr sz="1800" spc="125">
                <a:latin typeface="Verdana"/>
                <a:cs typeface="Verdana"/>
              </a:rPr>
              <a:t>João </a:t>
            </a:r>
            <a:r>
              <a:rPr sz="1800" spc="-620">
                <a:latin typeface="Verdana"/>
                <a:cs typeface="Verdana"/>
              </a:rPr>
              <a:t> </a:t>
            </a:r>
            <a:r>
              <a:rPr sz="1800" spc="110">
                <a:latin typeface="Verdana"/>
                <a:cs typeface="Verdana"/>
              </a:rPr>
              <a:t>P</a:t>
            </a:r>
            <a:r>
              <a:rPr sz="1800" spc="50">
                <a:latin typeface="Verdana"/>
                <a:cs typeface="Verdana"/>
              </a:rPr>
              <a:t>e</a:t>
            </a:r>
            <a:r>
              <a:rPr sz="1800" spc="75">
                <a:latin typeface="Verdana"/>
                <a:cs typeface="Verdana"/>
              </a:rPr>
              <a:t>d</a:t>
            </a:r>
            <a:r>
              <a:rPr sz="1800" spc="-25">
                <a:latin typeface="Verdana"/>
                <a:cs typeface="Verdana"/>
              </a:rPr>
              <a:t>r</a:t>
            </a:r>
            <a:r>
              <a:rPr sz="1800" spc="45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09305" y="5000942"/>
            <a:ext cx="58801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300">
                <a:latin typeface="Verdana"/>
                <a:cs typeface="Verdana"/>
              </a:rPr>
              <a:t>J</a:t>
            </a:r>
            <a:r>
              <a:rPr sz="1800" spc="55">
                <a:latin typeface="Verdana"/>
                <a:cs typeface="Verdana"/>
              </a:rPr>
              <a:t>u</a:t>
            </a:r>
            <a:r>
              <a:rPr sz="1800" spc="25">
                <a:latin typeface="Verdana"/>
                <a:cs typeface="Verdana"/>
              </a:rPr>
              <a:t>li</a:t>
            </a:r>
            <a:r>
              <a:rPr sz="1800" spc="-20">
                <a:latin typeface="Verdana"/>
                <a:cs typeface="Verdana"/>
              </a:rPr>
              <a:t>a  </a:t>
            </a:r>
            <a:r>
              <a:rPr sz="1800" spc="20">
                <a:latin typeface="Verdana"/>
                <a:cs typeface="Verdana"/>
              </a:rPr>
              <a:t>Dias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77200" y="3533775"/>
            <a:ext cx="1247775" cy="1304925"/>
            <a:chOff x="8077200" y="3533775"/>
            <a:chExt cx="1247775" cy="1304925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6250" y="3552825"/>
              <a:ext cx="1209675" cy="12668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96250" y="3552825"/>
              <a:ext cx="1209675" cy="1266825"/>
            </a:xfrm>
            <a:custGeom>
              <a:avLst/>
              <a:gdLst/>
              <a:ahLst/>
              <a:cxnLst/>
              <a:rect l="l" t="t" r="r" b="b"/>
              <a:pathLst>
                <a:path w="1209675" h="1266825">
                  <a:moveTo>
                    <a:pt x="0" y="633349"/>
                  </a:moveTo>
                  <a:lnTo>
                    <a:pt x="1819" y="583857"/>
                  </a:lnTo>
                  <a:lnTo>
                    <a:pt x="7188" y="535406"/>
                  </a:lnTo>
                  <a:lnTo>
                    <a:pt x="15972" y="488137"/>
                  </a:lnTo>
                  <a:lnTo>
                    <a:pt x="28037" y="442191"/>
                  </a:lnTo>
                  <a:lnTo>
                    <a:pt x="43249" y="397709"/>
                  </a:lnTo>
                  <a:lnTo>
                    <a:pt x="61472" y="354831"/>
                  </a:lnTo>
                  <a:lnTo>
                    <a:pt x="82573" y="313699"/>
                  </a:lnTo>
                  <a:lnTo>
                    <a:pt x="106417" y="274453"/>
                  </a:lnTo>
                  <a:lnTo>
                    <a:pt x="132871" y="237234"/>
                  </a:lnTo>
                  <a:lnTo>
                    <a:pt x="161799" y="202183"/>
                  </a:lnTo>
                  <a:lnTo>
                    <a:pt x="193067" y="169441"/>
                  </a:lnTo>
                  <a:lnTo>
                    <a:pt x="226541" y="139149"/>
                  </a:lnTo>
                  <a:lnTo>
                    <a:pt x="262086" y="111447"/>
                  </a:lnTo>
                  <a:lnTo>
                    <a:pt x="299569" y="86477"/>
                  </a:lnTo>
                  <a:lnTo>
                    <a:pt x="338854" y="64379"/>
                  </a:lnTo>
                  <a:lnTo>
                    <a:pt x="379808" y="45295"/>
                  </a:lnTo>
                  <a:lnTo>
                    <a:pt x="422296" y="29364"/>
                  </a:lnTo>
                  <a:lnTo>
                    <a:pt x="466184" y="16728"/>
                  </a:lnTo>
                  <a:lnTo>
                    <a:pt x="511336" y="7528"/>
                  </a:lnTo>
                  <a:lnTo>
                    <a:pt x="557620" y="1905"/>
                  </a:lnTo>
                  <a:lnTo>
                    <a:pt x="604901" y="0"/>
                  </a:lnTo>
                  <a:lnTo>
                    <a:pt x="652164" y="1905"/>
                  </a:lnTo>
                  <a:lnTo>
                    <a:pt x="698432" y="7528"/>
                  </a:lnTo>
                  <a:lnTo>
                    <a:pt x="743570" y="16728"/>
                  </a:lnTo>
                  <a:lnTo>
                    <a:pt x="787445" y="29364"/>
                  </a:lnTo>
                  <a:lnTo>
                    <a:pt x="829922" y="45295"/>
                  </a:lnTo>
                  <a:lnTo>
                    <a:pt x="870866" y="64379"/>
                  </a:lnTo>
                  <a:lnTo>
                    <a:pt x="910143" y="86477"/>
                  </a:lnTo>
                  <a:lnTo>
                    <a:pt x="947618" y="111447"/>
                  </a:lnTo>
                  <a:lnTo>
                    <a:pt x="983157" y="139149"/>
                  </a:lnTo>
                  <a:lnTo>
                    <a:pt x="1016625" y="169441"/>
                  </a:lnTo>
                  <a:lnTo>
                    <a:pt x="1047889" y="202183"/>
                  </a:lnTo>
                  <a:lnTo>
                    <a:pt x="1076813" y="237234"/>
                  </a:lnTo>
                  <a:lnTo>
                    <a:pt x="1103264" y="274453"/>
                  </a:lnTo>
                  <a:lnTo>
                    <a:pt x="1127106" y="313699"/>
                  </a:lnTo>
                  <a:lnTo>
                    <a:pt x="1148205" y="354831"/>
                  </a:lnTo>
                  <a:lnTo>
                    <a:pt x="1166427" y="397709"/>
                  </a:lnTo>
                  <a:lnTo>
                    <a:pt x="1181638" y="442191"/>
                  </a:lnTo>
                  <a:lnTo>
                    <a:pt x="1193702" y="488137"/>
                  </a:lnTo>
                  <a:lnTo>
                    <a:pt x="1202486" y="535406"/>
                  </a:lnTo>
                  <a:lnTo>
                    <a:pt x="1207855" y="583857"/>
                  </a:lnTo>
                  <a:lnTo>
                    <a:pt x="1209675" y="633349"/>
                  </a:lnTo>
                  <a:lnTo>
                    <a:pt x="1207855" y="682858"/>
                  </a:lnTo>
                  <a:lnTo>
                    <a:pt x="1202486" y="731324"/>
                  </a:lnTo>
                  <a:lnTo>
                    <a:pt x="1193702" y="778607"/>
                  </a:lnTo>
                  <a:lnTo>
                    <a:pt x="1181638" y="824565"/>
                  </a:lnTo>
                  <a:lnTo>
                    <a:pt x="1166427" y="869059"/>
                  </a:lnTo>
                  <a:lnTo>
                    <a:pt x="1148205" y="911947"/>
                  </a:lnTo>
                  <a:lnTo>
                    <a:pt x="1127106" y="953087"/>
                  </a:lnTo>
                  <a:lnTo>
                    <a:pt x="1103264" y="992341"/>
                  </a:lnTo>
                  <a:lnTo>
                    <a:pt x="1076813" y="1029566"/>
                  </a:lnTo>
                  <a:lnTo>
                    <a:pt x="1047889" y="1064623"/>
                  </a:lnTo>
                  <a:lnTo>
                    <a:pt x="1016625" y="1097369"/>
                  </a:lnTo>
                  <a:lnTo>
                    <a:pt x="983157" y="1127665"/>
                  </a:lnTo>
                  <a:lnTo>
                    <a:pt x="947618" y="1155370"/>
                  </a:lnTo>
                  <a:lnTo>
                    <a:pt x="910143" y="1180342"/>
                  </a:lnTo>
                  <a:lnTo>
                    <a:pt x="870866" y="1202442"/>
                  </a:lnTo>
                  <a:lnTo>
                    <a:pt x="829922" y="1221528"/>
                  </a:lnTo>
                  <a:lnTo>
                    <a:pt x="787445" y="1237459"/>
                  </a:lnTo>
                  <a:lnTo>
                    <a:pt x="743570" y="1250095"/>
                  </a:lnTo>
                  <a:lnTo>
                    <a:pt x="698432" y="1259295"/>
                  </a:lnTo>
                  <a:lnTo>
                    <a:pt x="652164" y="1264919"/>
                  </a:lnTo>
                  <a:lnTo>
                    <a:pt x="604901" y="1266825"/>
                  </a:lnTo>
                  <a:lnTo>
                    <a:pt x="557620" y="1264919"/>
                  </a:lnTo>
                  <a:lnTo>
                    <a:pt x="511336" y="1259295"/>
                  </a:lnTo>
                  <a:lnTo>
                    <a:pt x="466184" y="1250095"/>
                  </a:lnTo>
                  <a:lnTo>
                    <a:pt x="422296" y="1237459"/>
                  </a:lnTo>
                  <a:lnTo>
                    <a:pt x="379808" y="1221528"/>
                  </a:lnTo>
                  <a:lnTo>
                    <a:pt x="338854" y="1202442"/>
                  </a:lnTo>
                  <a:lnTo>
                    <a:pt x="299569" y="1180342"/>
                  </a:lnTo>
                  <a:lnTo>
                    <a:pt x="262086" y="1155370"/>
                  </a:lnTo>
                  <a:lnTo>
                    <a:pt x="226541" y="1127665"/>
                  </a:lnTo>
                  <a:lnTo>
                    <a:pt x="193067" y="1097369"/>
                  </a:lnTo>
                  <a:lnTo>
                    <a:pt x="161799" y="1064623"/>
                  </a:lnTo>
                  <a:lnTo>
                    <a:pt x="132871" y="1029566"/>
                  </a:lnTo>
                  <a:lnTo>
                    <a:pt x="106417" y="992341"/>
                  </a:lnTo>
                  <a:lnTo>
                    <a:pt x="82573" y="953087"/>
                  </a:lnTo>
                  <a:lnTo>
                    <a:pt x="61472" y="911947"/>
                  </a:lnTo>
                  <a:lnTo>
                    <a:pt x="43249" y="869059"/>
                  </a:lnTo>
                  <a:lnTo>
                    <a:pt x="28037" y="824565"/>
                  </a:lnTo>
                  <a:lnTo>
                    <a:pt x="15972" y="778607"/>
                  </a:lnTo>
                  <a:lnTo>
                    <a:pt x="7188" y="731324"/>
                  </a:lnTo>
                  <a:lnTo>
                    <a:pt x="1819" y="682858"/>
                  </a:lnTo>
                  <a:lnTo>
                    <a:pt x="0" y="633349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820275" y="3533775"/>
            <a:ext cx="1238250" cy="1247775"/>
            <a:chOff x="9820275" y="3533775"/>
            <a:chExt cx="1238250" cy="1247775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9325" y="3552825"/>
              <a:ext cx="1200150" cy="12096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839325" y="3552825"/>
              <a:ext cx="1200150" cy="1209675"/>
            </a:xfrm>
            <a:custGeom>
              <a:avLst/>
              <a:gdLst/>
              <a:ahLst/>
              <a:cxnLst/>
              <a:rect l="l" t="t" r="r" b="b"/>
              <a:pathLst>
                <a:path w="1200150" h="1209675">
                  <a:moveTo>
                    <a:pt x="0" y="604774"/>
                  </a:moveTo>
                  <a:lnTo>
                    <a:pt x="1805" y="557510"/>
                  </a:lnTo>
                  <a:lnTo>
                    <a:pt x="7131" y="511242"/>
                  </a:lnTo>
                  <a:lnTo>
                    <a:pt x="15845" y="466104"/>
                  </a:lnTo>
                  <a:lnTo>
                    <a:pt x="27814" y="422229"/>
                  </a:lnTo>
                  <a:lnTo>
                    <a:pt x="42904" y="379752"/>
                  </a:lnTo>
                  <a:lnTo>
                    <a:pt x="60982" y="338808"/>
                  </a:lnTo>
                  <a:lnTo>
                    <a:pt x="81915" y="299531"/>
                  </a:lnTo>
                  <a:lnTo>
                    <a:pt x="105569" y="262056"/>
                  </a:lnTo>
                  <a:lnTo>
                    <a:pt x="131811" y="226517"/>
                  </a:lnTo>
                  <a:lnTo>
                    <a:pt x="160508" y="193049"/>
                  </a:lnTo>
                  <a:lnTo>
                    <a:pt x="191527" y="161785"/>
                  </a:lnTo>
                  <a:lnTo>
                    <a:pt x="224734" y="132861"/>
                  </a:lnTo>
                  <a:lnTo>
                    <a:pt x="259996" y="106410"/>
                  </a:lnTo>
                  <a:lnTo>
                    <a:pt x="297179" y="82568"/>
                  </a:lnTo>
                  <a:lnTo>
                    <a:pt x="336151" y="61469"/>
                  </a:lnTo>
                  <a:lnTo>
                    <a:pt x="376779" y="43247"/>
                  </a:lnTo>
                  <a:lnTo>
                    <a:pt x="418927" y="28036"/>
                  </a:lnTo>
                  <a:lnTo>
                    <a:pt x="462465" y="15972"/>
                  </a:lnTo>
                  <a:lnTo>
                    <a:pt x="507257" y="7188"/>
                  </a:lnTo>
                  <a:lnTo>
                    <a:pt x="553172" y="1819"/>
                  </a:lnTo>
                  <a:lnTo>
                    <a:pt x="600075" y="0"/>
                  </a:lnTo>
                  <a:lnTo>
                    <a:pt x="646977" y="1819"/>
                  </a:lnTo>
                  <a:lnTo>
                    <a:pt x="692892" y="7188"/>
                  </a:lnTo>
                  <a:lnTo>
                    <a:pt x="737684" y="15972"/>
                  </a:lnTo>
                  <a:lnTo>
                    <a:pt x="781222" y="28036"/>
                  </a:lnTo>
                  <a:lnTo>
                    <a:pt x="823370" y="43247"/>
                  </a:lnTo>
                  <a:lnTo>
                    <a:pt x="863998" y="61469"/>
                  </a:lnTo>
                  <a:lnTo>
                    <a:pt x="902970" y="82568"/>
                  </a:lnTo>
                  <a:lnTo>
                    <a:pt x="940153" y="106410"/>
                  </a:lnTo>
                  <a:lnTo>
                    <a:pt x="975415" y="132861"/>
                  </a:lnTo>
                  <a:lnTo>
                    <a:pt x="1008622" y="161785"/>
                  </a:lnTo>
                  <a:lnTo>
                    <a:pt x="1039641" y="193049"/>
                  </a:lnTo>
                  <a:lnTo>
                    <a:pt x="1068338" y="226517"/>
                  </a:lnTo>
                  <a:lnTo>
                    <a:pt x="1094580" y="262056"/>
                  </a:lnTo>
                  <a:lnTo>
                    <a:pt x="1118234" y="299531"/>
                  </a:lnTo>
                  <a:lnTo>
                    <a:pt x="1139167" y="338808"/>
                  </a:lnTo>
                  <a:lnTo>
                    <a:pt x="1157245" y="379752"/>
                  </a:lnTo>
                  <a:lnTo>
                    <a:pt x="1172335" y="422229"/>
                  </a:lnTo>
                  <a:lnTo>
                    <a:pt x="1184304" y="466104"/>
                  </a:lnTo>
                  <a:lnTo>
                    <a:pt x="1193018" y="511242"/>
                  </a:lnTo>
                  <a:lnTo>
                    <a:pt x="1198344" y="557510"/>
                  </a:lnTo>
                  <a:lnTo>
                    <a:pt x="1200150" y="604774"/>
                  </a:lnTo>
                  <a:lnTo>
                    <a:pt x="1198344" y="652054"/>
                  </a:lnTo>
                  <a:lnTo>
                    <a:pt x="1193018" y="698338"/>
                  </a:lnTo>
                  <a:lnTo>
                    <a:pt x="1184304" y="743490"/>
                  </a:lnTo>
                  <a:lnTo>
                    <a:pt x="1172335" y="787378"/>
                  </a:lnTo>
                  <a:lnTo>
                    <a:pt x="1157245" y="829866"/>
                  </a:lnTo>
                  <a:lnTo>
                    <a:pt x="1139167" y="870820"/>
                  </a:lnTo>
                  <a:lnTo>
                    <a:pt x="1118234" y="910105"/>
                  </a:lnTo>
                  <a:lnTo>
                    <a:pt x="1094580" y="947588"/>
                  </a:lnTo>
                  <a:lnTo>
                    <a:pt x="1068338" y="983133"/>
                  </a:lnTo>
                  <a:lnTo>
                    <a:pt x="1039641" y="1016607"/>
                  </a:lnTo>
                  <a:lnTo>
                    <a:pt x="1008622" y="1047875"/>
                  </a:lnTo>
                  <a:lnTo>
                    <a:pt x="975415" y="1076803"/>
                  </a:lnTo>
                  <a:lnTo>
                    <a:pt x="940153" y="1103257"/>
                  </a:lnTo>
                  <a:lnTo>
                    <a:pt x="902970" y="1127101"/>
                  </a:lnTo>
                  <a:lnTo>
                    <a:pt x="863998" y="1148202"/>
                  </a:lnTo>
                  <a:lnTo>
                    <a:pt x="823370" y="1166425"/>
                  </a:lnTo>
                  <a:lnTo>
                    <a:pt x="781222" y="1181637"/>
                  </a:lnTo>
                  <a:lnTo>
                    <a:pt x="737684" y="1193702"/>
                  </a:lnTo>
                  <a:lnTo>
                    <a:pt x="692892" y="1202486"/>
                  </a:lnTo>
                  <a:lnTo>
                    <a:pt x="646977" y="1207855"/>
                  </a:lnTo>
                  <a:lnTo>
                    <a:pt x="600075" y="1209675"/>
                  </a:lnTo>
                  <a:lnTo>
                    <a:pt x="553172" y="1207855"/>
                  </a:lnTo>
                  <a:lnTo>
                    <a:pt x="507257" y="1202486"/>
                  </a:lnTo>
                  <a:lnTo>
                    <a:pt x="462465" y="1193702"/>
                  </a:lnTo>
                  <a:lnTo>
                    <a:pt x="418927" y="1181637"/>
                  </a:lnTo>
                  <a:lnTo>
                    <a:pt x="376779" y="1166425"/>
                  </a:lnTo>
                  <a:lnTo>
                    <a:pt x="336151" y="1148202"/>
                  </a:lnTo>
                  <a:lnTo>
                    <a:pt x="297179" y="1127101"/>
                  </a:lnTo>
                  <a:lnTo>
                    <a:pt x="259996" y="1103257"/>
                  </a:lnTo>
                  <a:lnTo>
                    <a:pt x="224734" y="1076803"/>
                  </a:lnTo>
                  <a:lnTo>
                    <a:pt x="191527" y="1047875"/>
                  </a:lnTo>
                  <a:lnTo>
                    <a:pt x="160508" y="1016607"/>
                  </a:lnTo>
                  <a:lnTo>
                    <a:pt x="131811" y="983133"/>
                  </a:lnTo>
                  <a:lnTo>
                    <a:pt x="105569" y="947588"/>
                  </a:lnTo>
                  <a:lnTo>
                    <a:pt x="81915" y="910105"/>
                  </a:lnTo>
                  <a:lnTo>
                    <a:pt x="60982" y="870820"/>
                  </a:lnTo>
                  <a:lnTo>
                    <a:pt x="42904" y="829866"/>
                  </a:lnTo>
                  <a:lnTo>
                    <a:pt x="27814" y="787378"/>
                  </a:lnTo>
                  <a:lnTo>
                    <a:pt x="15845" y="743490"/>
                  </a:lnTo>
                  <a:lnTo>
                    <a:pt x="7131" y="698338"/>
                  </a:lnTo>
                  <a:lnTo>
                    <a:pt x="1805" y="652054"/>
                  </a:lnTo>
                  <a:lnTo>
                    <a:pt x="0" y="604774"/>
                  </a:lnTo>
                  <a:close/>
                </a:path>
              </a:pathLst>
            </a:custGeom>
            <a:ln w="38100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025380" y="5014277"/>
            <a:ext cx="797560" cy="5676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9375" marR="5080" indent="-66675">
              <a:lnSpc>
                <a:spcPts val="2110"/>
              </a:lnSpc>
              <a:spcBef>
                <a:spcPts val="215"/>
              </a:spcBef>
            </a:pPr>
            <a:r>
              <a:rPr sz="1800" spc="114">
                <a:latin typeface="Verdana"/>
                <a:cs typeface="Verdana"/>
              </a:rPr>
              <a:t>L</a:t>
            </a:r>
            <a:r>
              <a:rPr sz="1800" spc="45">
                <a:latin typeface="Verdana"/>
                <a:cs typeface="Verdana"/>
              </a:rPr>
              <a:t>e</a:t>
            </a:r>
            <a:r>
              <a:rPr sz="1800" spc="110">
                <a:latin typeface="Verdana"/>
                <a:cs typeface="Verdana"/>
              </a:rPr>
              <a:t>t</a:t>
            </a:r>
            <a:r>
              <a:rPr sz="1800" spc="25">
                <a:latin typeface="Verdana"/>
                <a:cs typeface="Verdana"/>
              </a:rPr>
              <a:t>í</a:t>
            </a:r>
            <a:r>
              <a:rPr sz="1800" spc="30">
                <a:latin typeface="Verdana"/>
                <a:cs typeface="Verdana"/>
              </a:rPr>
              <a:t>c</a:t>
            </a:r>
            <a:r>
              <a:rPr sz="1800" spc="-50">
                <a:latin typeface="Verdana"/>
                <a:cs typeface="Verdana"/>
              </a:rPr>
              <a:t>i</a:t>
            </a:r>
            <a:r>
              <a:rPr sz="1800" spc="-20">
                <a:latin typeface="Verdana"/>
                <a:cs typeface="Verdana"/>
              </a:rPr>
              <a:t>a  </a:t>
            </a:r>
            <a:r>
              <a:rPr sz="1800" spc="30">
                <a:latin typeface="Verdana"/>
                <a:cs typeface="Verdana"/>
              </a:rPr>
              <a:t>Costa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2208530"/>
            <a:chOff x="-7937" y="0"/>
            <a:chExt cx="12207875" cy="2208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815" y="524827"/>
            <a:ext cx="52489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Contextualização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33350" y="95250"/>
            <a:ext cx="2741930" cy="2151380"/>
            <a:chOff x="133350" y="95250"/>
            <a:chExt cx="2741930" cy="2151380"/>
          </a:xfrm>
        </p:grpSpPr>
        <p:sp>
          <p:nvSpPr>
            <p:cNvPr id="9" name="object 9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0450" y="2924111"/>
            <a:ext cx="4595876" cy="39291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2208530"/>
            <a:chOff x="-7937" y="0"/>
            <a:chExt cx="12207875" cy="2208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815" y="524827"/>
            <a:ext cx="52489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Contextualização</a:t>
            </a:r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133350" y="95250"/>
            <a:ext cx="2741930" cy="2151380"/>
            <a:chOff x="133350" y="95250"/>
            <a:chExt cx="2741930" cy="2151380"/>
          </a:xfrm>
        </p:grpSpPr>
        <p:sp>
          <p:nvSpPr>
            <p:cNvPr id="9" name="object 9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2208530"/>
            <a:chOff x="-7937" y="0"/>
            <a:chExt cx="12207875" cy="2208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2075" y="524827"/>
            <a:ext cx="43916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/>
              <a:t>N</a:t>
            </a:r>
            <a:r>
              <a:rPr spc="90"/>
              <a:t>o</a:t>
            </a:r>
            <a:r>
              <a:rPr spc="-20"/>
              <a:t>s</a:t>
            </a:r>
            <a:r>
              <a:rPr spc="-35"/>
              <a:t>s</a:t>
            </a:r>
            <a:r>
              <a:rPr spc="-60"/>
              <a:t>a</a:t>
            </a:r>
            <a:r>
              <a:rPr spc="-550"/>
              <a:t> </a:t>
            </a:r>
            <a:r>
              <a:rPr spc="-125"/>
              <a:t>S</a:t>
            </a:r>
            <a:r>
              <a:rPr spc="-150"/>
              <a:t>o</a:t>
            </a:r>
            <a:r>
              <a:rPr spc="-15"/>
              <a:t>l</a:t>
            </a:r>
            <a:r>
              <a:rPr spc="-5"/>
              <a:t>uç</a:t>
            </a:r>
            <a:r>
              <a:rPr spc="10"/>
              <a:t>ã</a:t>
            </a:r>
            <a:r>
              <a:rPr spc="120"/>
              <a:t>o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33350" y="95250"/>
            <a:ext cx="2741930" cy="2151380"/>
            <a:chOff x="133350" y="95250"/>
            <a:chExt cx="2741930" cy="2151380"/>
          </a:xfrm>
        </p:grpSpPr>
        <p:sp>
          <p:nvSpPr>
            <p:cNvPr id="9" name="object 9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1647" y="2378138"/>
            <a:ext cx="641286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6235" algn="l"/>
              </a:tabLst>
            </a:pPr>
            <a:r>
              <a:rPr sz="2000" spc="10">
                <a:latin typeface="Verdana"/>
                <a:cs typeface="Verdana"/>
              </a:rPr>
              <a:t>Através </a:t>
            </a:r>
            <a:r>
              <a:rPr sz="2000" spc="5">
                <a:latin typeface="Verdana"/>
                <a:cs typeface="Verdana"/>
              </a:rPr>
              <a:t>da </a:t>
            </a:r>
            <a:r>
              <a:rPr sz="2000" spc="15">
                <a:latin typeface="Verdana"/>
                <a:cs typeface="Verdana"/>
              </a:rPr>
              <a:t>nossa </a:t>
            </a:r>
            <a:r>
              <a:rPr sz="2000" spc="-25">
                <a:latin typeface="Verdana"/>
                <a:cs typeface="Verdana"/>
              </a:rPr>
              <a:t>aplicação, </a:t>
            </a:r>
            <a:r>
              <a:rPr sz="2000" spc="5">
                <a:latin typeface="Verdana"/>
                <a:cs typeface="Verdana"/>
              </a:rPr>
              <a:t>capturar </a:t>
            </a:r>
            <a:r>
              <a:rPr sz="2000" spc="10">
                <a:latin typeface="Verdana"/>
                <a:cs typeface="Verdana"/>
              </a:rPr>
              <a:t>dados </a:t>
            </a:r>
            <a:r>
              <a:rPr sz="2000" spc="-80">
                <a:latin typeface="Verdana"/>
                <a:cs typeface="Verdana"/>
              </a:rPr>
              <a:t>em </a:t>
            </a:r>
            <a:r>
              <a:rPr sz="2000" spc="-690">
                <a:latin typeface="Verdana"/>
                <a:cs typeface="Verdana"/>
              </a:rPr>
              <a:t> </a:t>
            </a:r>
            <a:r>
              <a:rPr sz="2000" spc="15">
                <a:latin typeface="Verdana"/>
                <a:cs typeface="Verdana"/>
              </a:rPr>
              <a:t>computadores </a:t>
            </a:r>
            <a:r>
              <a:rPr sz="2000" spc="-25">
                <a:latin typeface="Verdana"/>
                <a:cs typeface="Verdana"/>
              </a:rPr>
              <a:t>de </a:t>
            </a:r>
            <a:r>
              <a:rPr sz="2000" spc="20">
                <a:latin typeface="Verdana"/>
                <a:cs typeface="Verdana"/>
              </a:rPr>
              <a:t>totens </a:t>
            </a:r>
            <a:r>
              <a:rPr sz="2000" spc="10">
                <a:latin typeface="Verdana"/>
                <a:cs typeface="Verdana"/>
              </a:rPr>
              <a:t>de autoatendimento </a:t>
            </a:r>
            <a:r>
              <a:rPr sz="2000" spc="15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pa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-320">
                <a:latin typeface="Verdana"/>
                <a:cs typeface="Verdana"/>
              </a:rPr>
              <a:t> </a:t>
            </a:r>
            <a:r>
              <a:rPr sz="2000" spc="25">
                <a:latin typeface="Verdana"/>
                <a:cs typeface="Verdana"/>
              </a:rPr>
              <a:t>b</a:t>
            </a:r>
            <a:r>
              <a:rPr sz="2000" spc="-25">
                <a:latin typeface="Verdana"/>
                <a:cs typeface="Verdana"/>
              </a:rPr>
              <a:t>il</a:t>
            </a:r>
            <a:r>
              <a:rPr sz="2000" spc="10">
                <a:latin typeface="Verdana"/>
                <a:cs typeface="Verdana"/>
              </a:rPr>
              <a:t>h</a:t>
            </a:r>
            <a:r>
              <a:rPr sz="2000" spc="5">
                <a:latin typeface="Verdana"/>
                <a:cs typeface="Verdana"/>
              </a:rPr>
              <a:t>e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>
                <a:latin typeface="Verdana"/>
                <a:cs typeface="Verdana"/>
              </a:rPr>
              <a:t>e</a:t>
            </a:r>
            <a:r>
              <a:rPr sz="2000" spc="-400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d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 spc="-250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m</a:t>
            </a:r>
            <a:r>
              <a:rPr sz="2000" spc="5">
                <a:latin typeface="Verdana"/>
                <a:cs typeface="Verdana"/>
              </a:rPr>
              <a:t>e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60">
                <a:latin typeface="Verdana"/>
                <a:cs typeface="Verdana"/>
              </a:rPr>
              <a:t>ô</a:t>
            </a:r>
            <a:r>
              <a:rPr sz="2000" spc="-395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647" y="3598545"/>
            <a:ext cx="48837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  <a:tab pos="1423035" algn="l"/>
                <a:tab pos="2004695" algn="l"/>
                <a:tab pos="3053080" algn="l"/>
                <a:tab pos="3491865" algn="l"/>
              </a:tabLst>
            </a:pPr>
            <a:r>
              <a:rPr sz="2000" spc="-114">
                <a:latin typeface="Verdana"/>
                <a:cs typeface="Verdana"/>
              </a:rPr>
              <a:t>T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35">
                <a:latin typeface="Verdana"/>
                <a:cs typeface="Verdana"/>
              </a:rPr>
              <a:t>t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15">
                <a:latin typeface="Verdana"/>
                <a:cs typeface="Verdana"/>
              </a:rPr>
              <a:t>r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30">
                <a:latin typeface="Verdana"/>
                <a:cs typeface="Verdana"/>
              </a:rPr>
              <a:t>o</a:t>
            </a:r>
            <a:r>
              <a:rPr sz="2000" spc="35">
                <a:latin typeface="Verdana"/>
                <a:cs typeface="Verdana"/>
              </a:rPr>
              <a:t>s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20">
                <a:latin typeface="Verdana"/>
                <a:cs typeface="Verdana"/>
              </a:rPr>
              <a:t>da</a:t>
            </a:r>
            <a:r>
              <a:rPr sz="2000" spc="-65">
                <a:latin typeface="Verdana"/>
                <a:cs typeface="Verdana"/>
              </a:rPr>
              <a:t>d</a:t>
            </a:r>
            <a:r>
              <a:rPr sz="2000" spc="55">
                <a:latin typeface="Verdana"/>
                <a:cs typeface="Verdana"/>
              </a:rPr>
              <a:t>o</a:t>
            </a:r>
            <a:r>
              <a:rPr sz="2000" spc="5">
                <a:latin typeface="Verdana"/>
                <a:cs typeface="Verdana"/>
              </a:rPr>
              <a:t>s</a:t>
            </a:r>
            <a:r>
              <a:rPr sz="2000">
                <a:latin typeface="Verdana"/>
                <a:cs typeface="Verdana"/>
              </a:rPr>
              <a:t>	e	</a:t>
            </a:r>
            <a:r>
              <a:rPr sz="2000" spc="-5">
                <a:latin typeface="Verdana"/>
                <a:cs typeface="Verdana"/>
              </a:rPr>
              <a:t>a</a:t>
            </a:r>
            <a:r>
              <a:rPr sz="2000" spc="25">
                <a:latin typeface="Verdana"/>
                <a:cs typeface="Verdana"/>
              </a:rPr>
              <a:t>p</a:t>
            </a:r>
            <a:r>
              <a:rPr sz="2000" spc="-30">
                <a:latin typeface="Verdana"/>
                <a:cs typeface="Verdana"/>
              </a:rPr>
              <a:t>r</a:t>
            </a:r>
            <a:r>
              <a:rPr sz="2000" spc="5">
                <a:latin typeface="Verdana"/>
                <a:cs typeface="Verdana"/>
              </a:rPr>
              <a:t>e</a:t>
            </a:r>
            <a:r>
              <a:rPr sz="2000" spc="-5">
                <a:latin typeface="Verdana"/>
                <a:cs typeface="Verdana"/>
              </a:rPr>
              <a:t>s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 spc="-70">
                <a:latin typeface="Verdana"/>
                <a:cs typeface="Verdana"/>
              </a:rPr>
              <a:t>n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-80">
                <a:latin typeface="Verdana"/>
                <a:cs typeface="Verdana"/>
              </a:rPr>
              <a:t>a</a:t>
            </a:r>
            <a:r>
              <a:rPr sz="2000" spc="15"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864" y="3904297"/>
            <a:ext cx="46666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08785" algn="l"/>
                <a:tab pos="2299970" algn="l"/>
                <a:tab pos="3357879" algn="l"/>
                <a:tab pos="4502150" algn="l"/>
              </a:tabLst>
            </a:pPr>
            <a:r>
              <a:rPr sz="2000" spc="10">
                <a:latin typeface="Verdana"/>
                <a:cs typeface="Verdana"/>
              </a:rPr>
              <a:t>p</a:t>
            </a:r>
            <a:r>
              <a:rPr sz="2000" spc="-10">
                <a:latin typeface="Verdana"/>
                <a:cs typeface="Verdana"/>
              </a:rPr>
              <a:t>l</a:t>
            </a:r>
            <a:r>
              <a:rPr sz="2000" spc="-5">
                <a:latin typeface="Verdana"/>
                <a:cs typeface="Verdana"/>
              </a:rPr>
              <a:t>a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-5">
                <a:latin typeface="Verdana"/>
                <a:cs typeface="Verdana"/>
              </a:rPr>
              <a:t>a</a:t>
            </a:r>
            <a:r>
              <a:rPr sz="2000" spc="120">
                <a:latin typeface="Verdana"/>
                <a:cs typeface="Verdana"/>
              </a:rPr>
              <a:t>f</a:t>
            </a:r>
            <a:r>
              <a:rPr sz="2000" spc="-20">
                <a:latin typeface="Verdana"/>
                <a:cs typeface="Verdana"/>
              </a:rPr>
              <a:t>o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75">
                <a:latin typeface="Verdana"/>
                <a:cs typeface="Verdana"/>
              </a:rPr>
              <a:t>m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10">
                <a:latin typeface="Verdana"/>
                <a:cs typeface="Verdana"/>
              </a:rPr>
              <a:t>d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120">
                <a:latin typeface="Verdana"/>
                <a:cs typeface="Verdana"/>
              </a:rPr>
              <a:t>f</a:t>
            </a:r>
            <a:r>
              <a:rPr sz="2000" spc="45">
                <a:latin typeface="Verdana"/>
                <a:cs typeface="Verdana"/>
              </a:rPr>
              <a:t>o</a:t>
            </a:r>
            <a:r>
              <a:rPr sz="2000" spc="-15">
                <a:latin typeface="Verdana"/>
                <a:cs typeface="Verdana"/>
              </a:rPr>
              <a:t>r</a:t>
            </a:r>
            <a:r>
              <a:rPr sz="2000">
                <a:latin typeface="Verdana"/>
                <a:cs typeface="Verdana"/>
              </a:rPr>
              <a:t>m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-125">
                <a:latin typeface="Verdana"/>
                <a:cs typeface="Verdana"/>
              </a:rPr>
              <a:t>g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5">
                <a:latin typeface="Verdana"/>
                <a:cs typeface="Verdana"/>
              </a:rPr>
              <a:t>á</a:t>
            </a:r>
            <a:r>
              <a:rPr sz="2000" spc="120">
                <a:latin typeface="Verdana"/>
                <a:cs typeface="Verdana"/>
              </a:rPr>
              <a:t>f</a:t>
            </a:r>
            <a:r>
              <a:rPr sz="2000" spc="-30">
                <a:latin typeface="Verdana"/>
                <a:cs typeface="Verdana"/>
              </a:rPr>
              <a:t>i</a:t>
            </a:r>
            <a:r>
              <a:rPr sz="2000">
                <a:latin typeface="Verdana"/>
                <a:cs typeface="Verdana"/>
              </a:rPr>
              <a:t>c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>
                <a:latin typeface="Verdana"/>
                <a:cs typeface="Verdana"/>
              </a:rPr>
              <a:t>	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29021" y="3598545"/>
            <a:ext cx="1266190" cy="64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98500" algn="l"/>
              </a:tabLst>
            </a:pPr>
            <a:r>
              <a:rPr sz="2000">
                <a:latin typeface="Verdana"/>
                <a:cs typeface="Verdana"/>
              </a:rPr>
              <a:t>e</a:t>
            </a:r>
            <a:r>
              <a:rPr sz="2000" spc="-10">
                <a:latin typeface="Verdana"/>
                <a:cs typeface="Verdana"/>
              </a:rPr>
              <a:t>m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5">
                <a:latin typeface="Verdana"/>
                <a:cs typeface="Verdana"/>
              </a:rPr>
              <a:t>u</a:t>
            </a:r>
            <a:r>
              <a:rPr sz="2000" spc="-75">
                <a:latin typeface="Verdana"/>
                <a:cs typeface="Verdana"/>
              </a:rPr>
              <a:t>m</a:t>
            </a:r>
            <a:r>
              <a:rPr sz="2000" spc="-1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  <a:tabLst>
                <a:tab pos="727075" algn="l"/>
              </a:tabLst>
            </a:pPr>
            <a:r>
              <a:rPr sz="2000" spc="10">
                <a:latin typeface="Verdana"/>
                <a:cs typeface="Verdana"/>
              </a:rPr>
              <a:t>d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>
                <a:latin typeface="Verdana"/>
                <a:cs typeface="Verdana"/>
              </a:rPr>
              <a:t>	</a:t>
            </a:r>
            <a:r>
              <a:rPr sz="2000" spc="120">
                <a:latin typeface="Verdana"/>
                <a:cs typeface="Verdana"/>
              </a:rPr>
              <a:t>f</a:t>
            </a:r>
            <a:r>
              <a:rPr sz="2000" spc="-5">
                <a:latin typeface="Verdana"/>
                <a:cs typeface="Verdana"/>
              </a:rPr>
              <a:t>á</a:t>
            </a:r>
            <a:r>
              <a:rPr sz="2000">
                <a:latin typeface="Verdana"/>
                <a:cs typeface="Verdana"/>
              </a:rPr>
              <a:t>c</a:t>
            </a:r>
            <a:r>
              <a:rPr sz="2000" spc="-30">
                <a:latin typeface="Verdana"/>
                <a:cs typeface="Verdana"/>
              </a:rPr>
              <a:t>i</a:t>
            </a:r>
            <a:r>
              <a:rPr sz="2000" spc="-15"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647" y="4209351"/>
            <a:ext cx="6416675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2000" spc="5">
                <a:latin typeface="Verdana"/>
                <a:cs typeface="Verdana"/>
              </a:rPr>
              <a:t>en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5">
                <a:latin typeface="Verdana"/>
                <a:cs typeface="Verdana"/>
              </a:rPr>
              <a:t>en</a:t>
            </a:r>
            <a:r>
              <a:rPr sz="2000" spc="10">
                <a:latin typeface="Verdana"/>
                <a:cs typeface="Verdana"/>
              </a:rPr>
              <a:t>d</a:t>
            </a:r>
            <a:r>
              <a:rPr sz="2000" spc="-10">
                <a:latin typeface="Verdana"/>
                <a:cs typeface="Verdana"/>
              </a:rPr>
              <a:t>i</a:t>
            </a:r>
            <a:r>
              <a:rPr sz="2000">
                <a:latin typeface="Verdana"/>
                <a:cs typeface="Verdana"/>
              </a:rPr>
              <a:t>m</a:t>
            </a:r>
            <a:r>
              <a:rPr sz="2000" spc="5">
                <a:latin typeface="Verdana"/>
                <a:cs typeface="Verdana"/>
              </a:rPr>
              <a:t>en</a:t>
            </a:r>
            <a:r>
              <a:rPr sz="2000" spc="110">
                <a:latin typeface="Verdana"/>
                <a:cs typeface="Verdana"/>
              </a:rPr>
              <a:t>t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-395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p</a:t>
            </a:r>
            <a:r>
              <a:rPr sz="2000" spc="15">
                <a:latin typeface="Verdana"/>
                <a:cs typeface="Verdana"/>
              </a:rPr>
              <a:t>a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10">
                <a:latin typeface="Verdana"/>
                <a:cs typeface="Verdana"/>
              </a:rPr>
              <a:t>a</a:t>
            </a:r>
            <a:r>
              <a:rPr sz="2000" spc="-395">
                <a:latin typeface="Verdana"/>
                <a:cs typeface="Verdana"/>
              </a:rPr>
              <a:t> 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-260">
                <a:latin typeface="Verdana"/>
                <a:cs typeface="Verdana"/>
              </a:rPr>
              <a:t> </a:t>
            </a:r>
            <a:r>
              <a:rPr sz="2000" spc="5">
                <a:latin typeface="Verdana"/>
                <a:cs typeface="Verdana"/>
              </a:rPr>
              <a:t>usu</a:t>
            </a:r>
            <a:r>
              <a:rPr sz="2000" spc="-5">
                <a:latin typeface="Verdana"/>
                <a:cs typeface="Verdana"/>
              </a:rPr>
              <a:t>á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-25">
                <a:latin typeface="Verdana"/>
                <a:cs typeface="Verdana"/>
              </a:rPr>
              <a:t>i</a:t>
            </a:r>
            <a:r>
              <a:rPr sz="2000" spc="55">
                <a:latin typeface="Verdana"/>
                <a:cs typeface="Verdana"/>
              </a:rPr>
              <a:t>o</a:t>
            </a:r>
            <a:r>
              <a:rPr sz="2000" spc="-395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000">
                <a:latin typeface="Verdana"/>
                <a:cs typeface="Verdana"/>
              </a:rPr>
              <a:t>Possibilitar</a:t>
            </a:r>
            <a:r>
              <a:rPr sz="2000" spc="5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que</a:t>
            </a:r>
            <a:r>
              <a:rPr sz="2000" spc="725">
                <a:latin typeface="Verdana"/>
                <a:cs typeface="Verdana"/>
              </a:rPr>
              <a:t> 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70">
                <a:latin typeface="Verdana"/>
                <a:cs typeface="Verdana"/>
              </a:rPr>
              <a:t> </a:t>
            </a:r>
            <a:r>
              <a:rPr sz="2000" spc="10">
                <a:latin typeface="Verdana"/>
                <a:cs typeface="Verdana"/>
              </a:rPr>
              <a:t>usuário</a:t>
            </a:r>
            <a:r>
              <a:rPr sz="2000" spc="725">
                <a:latin typeface="Verdana"/>
                <a:cs typeface="Verdana"/>
              </a:rPr>
              <a:t> </a:t>
            </a:r>
            <a:r>
              <a:rPr sz="2000" spc="-55">
                <a:latin typeface="Verdana"/>
                <a:cs typeface="Verdana"/>
              </a:rPr>
              <a:t>(Administrador) </a:t>
            </a:r>
            <a:r>
              <a:rPr sz="2000" spc="-50">
                <a:latin typeface="Verdana"/>
                <a:cs typeface="Verdana"/>
              </a:rPr>
              <a:t> </a:t>
            </a:r>
            <a:r>
              <a:rPr sz="2000" spc="-5">
                <a:latin typeface="Verdana"/>
                <a:cs typeface="Verdana"/>
              </a:rPr>
              <a:t>consiga </a:t>
            </a:r>
            <a:r>
              <a:rPr sz="2000" spc="-25">
                <a:latin typeface="Verdana"/>
                <a:cs typeface="Verdana"/>
              </a:rPr>
              <a:t>uma </a:t>
            </a:r>
            <a:r>
              <a:rPr sz="2000" spc="5">
                <a:latin typeface="Verdana"/>
                <a:cs typeface="Verdana"/>
              </a:rPr>
              <a:t>tomada </a:t>
            </a:r>
            <a:r>
              <a:rPr sz="2000" spc="-25">
                <a:latin typeface="Verdana"/>
                <a:cs typeface="Verdana"/>
              </a:rPr>
              <a:t>de </a:t>
            </a:r>
            <a:r>
              <a:rPr sz="2000">
                <a:latin typeface="Verdana"/>
                <a:cs typeface="Verdana"/>
              </a:rPr>
              <a:t>decisão </a:t>
            </a:r>
            <a:r>
              <a:rPr sz="2000" spc="-10">
                <a:latin typeface="Verdana"/>
                <a:cs typeface="Verdana"/>
              </a:rPr>
              <a:t>mais </a:t>
            </a:r>
            <a:r>
              <a:rPr sz="2000" spc="-5">
                <a:latin typeface="Verdana"/>
                <a:cs typeface="Verdana"/>
              </a:rPr>
              <a:t>precisa </a:t>
            </a:r>
            <a:r>
              <a:rPr sz="2000">
                <a:latin typeface="Verdana"/>
                <a:cs typeface="Verdana"/>
              </a:rPr>
              <a:t>e </a:t>
            </a:r>
            <a:r>
              <a:rPr sz="2000" spc="-690">
                <a:latin typeface="Verdana"/>
                <a:cs typeface="Verdana"/>
              </a:rPr>
              <a:t> </a:t>
            </a:r>
            <a:r>
              <a:rPr sz="2000" spc="-10">
                <a:latin typeface="Verdana"/>
                <a:cs typeface="Verdana"/>
              </a:rPr>
              <a:t>á</a:t>
            </a:r>
            <a:r>
              <a:rPr sz="2000" spc="-55">
                <a:latin typeface="Verdana"/>
                <a:cs typeface="Verdana"/>
              </a:rPr>
              <a:t>g</a:t>
            </a:r>
            <a:r>
              <a:rPr sz="2000" spc="-30">
                <a:latin typeface="Verdana"/>
                <a:cs typeface="Verdana"/>
              </a:rPr>
              <a:t>i</a:t>
            </a:r>
            <a:r>
              <a:rPr sz="2000" spc="-15">
                <a:latin typeface="Verdana"/>
                <a:cs typeface="Verdana"/>
              </a:rPr>
              <a:t>l</a:t>
            </a:r>
            <a:r>
              <a:rPr sz="2000" spc="-265">
                <a:latin typeface="Verdana"/>
                <a:cs typeface="Verdana"/>
              </a:rPr>
              <a:t> </a:t>
            </a:r>
            <a:r>
              <a:rPr sz="2000" spc="-165">
                <a:latin typeface="Verdana"/>
                <a:cs typeface="Verdana"/>
              </a:rPr>
              <a:t>j</a:t>
            </a:r>
            <a:r>
              <a:rPr sz="2000" spc="5">
                <a:latin typeface="Verdana"/>
                <a:cs typeface="Verdana"/>
              </a:rPr>
              <a:t>un</a:t>
            </a:r>
            <a:r>
              <a:rPr sz="2000" spc="105">
                <a:latin typeface="Verdana"/>
                <a:cs typeface="Verdana"/>
              </a:rPr>
              <a:t>t</a:t>
            </a:r>
            <a:r>
              <a:rPr sz="2000" spc="65">
                <a:latin typeface="Verdana"/>
                <a:cs typeface="Verdana"/>
              </a:rPr>
              <a:t>o</a:t>
            </a:r>
            <a:r>
              <a:rPr sz="2000" spc="-330">
                <a:latin typeface="Verdana"/>
                <a:cs typeface="Verdana"/>
              </a:rPr>
              <a:t> </a:t>
            </a:r>
            <a:r>
              <a:rPr sz="2000" spc="35">
                <a:latin typeface="Verdana"/>
                <a:cs typeface="Verdana"/>
              </a:rPr>
              <a:t>a</a:t>
            </a:r>
            <a:r>
              <a:rPr sz="2000" spc="30">
                <a:latin typeface="Verdana"/>
                <a:cs typeface="Verdana"/>
              </a:rPr>
              <a:t>o</a:t>
            </a:r>
            <a:r>
              <a:rPr sz="2000" spc="-335">
                <a:latin typeface="Verdana"/>
                <a:cs typeface="Verdana"/>
              </a:rPr>
              <a:t> </a:t>
            </a:r>
            <a:r>
              <a:rPr sz="2000" spc="-170">
                <a:latin typeface="Verdana"/>
                <a:cs typeface="Verdana"/>
              </a:rPr>
              <a:t>S</a:t>
            </a:r>
            <a:r>
              <a:rPr sz="2000" spc="5">
                <a:latin typeface="Verdana"/>
                <a:cs typeface="Verdana"/>
              </a:rPr>
              <a:t>u</a:t>
            </a:r>
            <a:r>
              <a:rPr sz="2000" spc="50">
                <a:latin typeface="Verdana"/>
                <a:cs typeface="Verdana"/>
              </a:rPr>
              <a:t>p</a:t>
            </a:r>
            <a:r>
              <a:rPr sz="2000" spc="35">
                <a:latin typeface="Verdana"/>
                <a:cs typeface="Verdana"/>
              </a:rPr>
              <a:t>o</a:t>
            </a:r>
            <a:r>
              <a:rPr sz="2000" spc="40">
                <a:latin typeface="Verdana"/>
                <a:cs typeface="Verdana"/>
              </a:rPr>
              <a:t>r</a:t>
            </a:r>
            <a:r>
              <a:rPr sz="2000" spc="105">
                <a:latin typeface="Verdana"/>
                <a:cs typeface="Verdana"/>
              </a:rPr>
              <a:t>t</a:t>
            </a:r>
            <a:r>
              <a:rPr sz="2000" spc="15">
                <a:latin typeface="Verdana"/>
                <a:cs typeface="Verdana"/>
              </a:rPr>
              <a:t>e</a:t>
            </a:r>
            <a:r>
              <a:rPr sz="2000" spc="-395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9550" y="2295461"/>
            <a:ext cx="4033901" cy="4557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3276" y="204469"/>
            <a:ext cx="60051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/>
              <a:t>D</a:t>
            </a:r>
            <a:r>
              <a:rPr spc="-70"/>
              <a:t>e</a:t>
            </a:r>
            <a:r>
              <a:rPr spc="-30"/>
              <a:t>s</a:t>
            </a:r>
            <a:r>
              <a:rPr spc="-20"/>
              <a:t>e</a:t>
            </a:r>
            <a:r>
              <a:rPr spc="25"/>
              <a:t>nh</a:t>
            </a:r>
            <a:r>
              <a:rPr spc="120"/>
              <a:t>o</a:t>
            </a:r>
            <a:r>
              <a:rPr spc="-650"/>
              <a:t> </a:t>
            </a:r>
            <a:r>
              <a:rPr spc="10"/>
              <a:t>d</a:t>
            </a:r>
            <a:r>
              <a:rPr spc="-60"/>
              <a:t>a</a:t>
            </a:r>
            <a:r>
              <a:rPr spc="-615"/>
              <a:t> </a:t>
            </a:r>
            <a:r>
              <a:rPr spc="40"/>
              <a:t>s</a:t>
            </a:r>
            <a:r>
              <a:rPr spc="10"/>
              <a:t>o</a:t>
            </a:r>
            <a:r>
              <a:rPr spc="-15"/>
              <a:t>l</a:t>
            </a:r>
            <a:r>
              <a:t>u</a:t>
            </a:r>
            <a:r>
              <a:rPr spc="-5"/>
              <a:t>ç</a:t>
            </a:r>
            <a:r>
              <a:rPr spc="20"/>
              <a:t>ã</a:t>
            </a:r>
            <a:r>
              <a:rPr spc="120"/>
              <a:t>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0" y="5753099"/>
            <a:ext cx="1104900" cy="1104899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67D4BCC-A1B5-4E90-8E5E-776FE6211F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8" y="1044312"/>
            <a:ext cx="6683650" cy="5609219"/>
          </a:xfrm>
          <a:prstGeom prst="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0" y="118110"/>
            <a:ext cx="427990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/>
              <a:t>P</a:t>
            </a:r>
            <a:r>
              <a:rPr spc="-25"/>
              <a:t>r</a:t>
            </a:r>
            <a:r>
              <a:rPr spc="85"/>
              <a:t>o</a:t>
            </a:r>
            <a:r>
              <a:rPr spc="200"/>
              <a:t>t</a:t>
            </a:r>
            <a:r>
              <a:rPr spc="120"/>
              <a:t>o</a:t>
            </a:r>
            <a:r>
              <a:rPr spc="-605"/>
              <a:t> </a:t>
            </a:r>
            <a:r>
              <a:rPr spc="100"/>
              <a:t>P</a:t>
            </a:r>
            <a:r>
              <a:rPr spc="-15"/>
              <a:t>e</a:t>
            </a:r>
            <a:r>
              <a:rPr spc="-25"/>
              <a:t>r</a:t>
            </a:r>
            <a:r>
              <a:rPr spc="40"/>
              <a:t>s</a:t>
            </a:r>
            <a:r>
              <a:rPr spc="10"/>
              <a:t>o</a:t>
            </a:r>
            <a:r>
              <a:rPr spc="25"/>
              <a:t>n</a:t>
            </a:r>
            <a:r>
              <a:rPr spc="-60"/>
              <a:t>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3925" y="809625"/>
            <a:ext cx="11163300" cy="5962650"/>
            <a:chOff x="923925" y="809625"/>
            <a:chExt cx="11163300" cy="5962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925" y="809625"/>
              <a:ext cx="10344150" cy="5857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2325" y="5667373"/>
              <a:ext cx="1104900" cy="1104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2208530"/>
            <a:chOff x="-7937" y="0"/>
            <a:chExt cx="12207875" cy="2208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4825"/>
              <a:ext cx="12187236" cy="2190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12187555" cy="2190750"/>
            </a:xfrm>
            <a:custGeom>
              <a:avLst/>
              <a:gdLst/>
              <a:ahLst/>
              <a:cxnLst/>
              <a:rect l="l" t="t" r="r" b="b"/>
              <a:pathLst>
                <a:path w="12187555" h="2190750">
                  <a:moveTo>
                    <a:pt x="12187236" y="0"/>
                  </a:moveTo>
                  <a:lnTo>
                    <a:pt x="0" y="0"/>
                  </a:lnTo>
                  <a:lnTo>
                    <a:pt x="0" y="1891538"/>
                  </a:lnTo>
                  <a:lnTo>
                    <a:pt x="1995994" y="1891538"/>
                  </a:lnTo>
                  <a:lnTo>
                    <a:pt x="2376994" y="2177923"/>
                  </a:lnTo>
                  <a:lnTo>
                    <a:pt x="2385503" y="2181098"/>
                  </a:lnTo>
                  <a:lnTo>
                    <a:pt x="2398203" y="2185924"/>
                  </a:lnTo>
                  <a:lnTo>
                    <a:pt x="2410903" y="2190750"/>
                  </a:lnTo>
                  <a:lnTo>
                    <a:pt x="2421444" y="2190750"/>
                  </a:lnTo>
                  <a:lnTo>
                    <a:pt x="2434144" y="2190750"/>
                  </a:lnTo>
                  <a:lnTo>
                    <a:pt x="2444812" y="2185924"/>
                  </a:lnTo>
                  <a:lnTo>
                    <a:pt x="2457512" y="2181098"/>
                  </a:lnTo>
                  <a:lnTo>
                    <a:pt x="2465894" y="2177923"/>
                  </a:lnTo>
                  <a:lnTo>
                    <a:pt x="2846894" y="1891538"/>
                  </a:lnTo>
                  <a:lnTo>
                    <a:pt x="12187236" y="1891538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121920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2192000" y="18859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85950"/>
            </a:xfrm>
            <a:custGeom>
              <a:avLst/>
              <a:gdLst/>
              <a:ahLst/>
              <a:cxnLst/>
              <a:rect l="l" t="t" r="r" b="b"/>
              <a:pathLst>
                <a:path w="12192000" h="1885950">
                  <a:moveTo>
                    <a:pt x="0" y="1885950"/>
                  </a:moveTo>
                  <a:lnTo>
                    <a:pt x="12192000" y="188595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85950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4587" y="580151"/>
            <a:ext cx="787019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100"/>
              <a:t>Ferramentas de Gestão</a:t>
            </a:r>
            <a:endParaRPr spc="10"/>
          </a:p>
        </p:txBody>
      </p:sp>
      <p:grpSp>
        <p:nvGrpSpPr>
          <p:cNvPr id="8" name="object 8"/>
          <p:cNvGrpSpPr/>
          <p:nvPr/>
        </p:nvGrpSpPr>
        <p:grpSpPr>
          <a:xfrm>
            <a:off x="133350" y="95250"/>
            <a:ext cx="2741930" cy="2151380"/>
            <a:chOff x="133350" y="95250"/>
            <a:chExt cx="2741930" cy="2151380"/>
          </a:xfrm>
        </p:grpSpPr>
        <p:sp>
          <p:nvSpPr>
            <p:cNvPr id="9" name="object 9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452500" y="0"/>
                  </a:moveTo>
                  <a:lnTo>
                    <a:pt x="0" y="371475"/>
                  </a:lnTo>
                  <a:lnTo>
                    <a:pt x="452500" y="742950"/>
                  </a:lnTo>
                  <a:lnTo>
                    <a:pt x="904875" y="371475"/>
                  </a:lnTo>
                  <a:lnTo>
                    <a:pt x="452500" y="0"/>
                  </a:lnTo>
                  <a:close/>
                </a:path>
              </a:pathLst>
            </a:custGeom>
            <a:solidFill>
              <a:srgbClr val="273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2150" y="1495425"/>
              <a:ext cx="904875" cy="742950"/>
            </a:xfrm>
            <a:custGeom>
              <a:avLst/>
              <a:gdLst/>
              <a:ahLst/>
              <a:cxnLst/>
              <a:rect l="l" t="t" r="r" b="b"/>
              <a:pathLst>
                <a:path w="904875" h="742950">
                  <a:moveTo>
                    <a:pt x="0" y="371475"/>
                  </a:moveTo>
                  <a:lnTo>
                    <a:pt x="904875" y="371475"/>
                  </a:lnTo>
                </a:path>
                <a:path w="904875" h="742950">
                  <a:moveTo>
                    <a:pt x="0" y="371475"/>
                  </a:moveTo>
                  <a:lnTo>
                    <a:pt x="452500" y="0"/>
                  </a:lnTo>
                  <a:lnTo>
                    <a:pt x="904875" y="371475"/>
                  </a:lnTo>
                  <a:lnTo>
                    <a:pt x="452500" y="742950"/>
                  </a:lnTo>
                  <a:lnTo>
                    <a:pt x="0" y="371475"/>
                  </a:lnTo>
                  <a:close/>
                </a:path>
              </a:pathLst>
            </a:custGeom>
            <a:ln w="15875">
              <a:solidFill>
                <a:srgbClr val="273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" y="95250"/>
              <a:ext cx="1638300" cy="16383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25" y="3224150"/>
            <a:ext cx="4495800" cy="3192404"/>
          </a:xfrm>
          <a:prstGeom prst="rect">
            <a:avLst/>
          </a:prstGeom>
        </p:spPr>
      </p:pic>
      <p:pic>
        <p:nvPicPr>
          <p:cNvPr id="17" name="object 12">
            <a:extLst>
              <a:ext uri="{FF2B5EF4-FFF2-40B4-BE49-F238E27FC236}">
                <a16:creationId xmlns:a16="http://schemas.microsoft.com/office/drawing/2014/main" id="{13129BF7-BC60-47F1-8D15-6DB654F9ACA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3187" y="2461276"/>
            <a:ext cx="5281613" cy="32637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3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095" y="118110"/>
            <a:ext cx="86417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 err="1"/>
              <a:t>D</a:t>
            </a:r>
            <a:r>
              <a:rPr spc="-50" dirty="0" err="1"/>
              <a:t>i</a:t>
            </a:r>
            <a:r>
              <a:rPr spc="-40" dirty="0" err="1"/>
              <a:t>a</a:t>
            </a:r>
            <a:r>
              <a:rPr spc="-140" dirty="0" err="1"/>
              <a:t>g</a:t>
            </a:r>
            <a:r>
              <a:rPr spc="-25" dirty="0" err="1"/>
              <a:t>r</a:t>
            </a:r>
            <a:r>
              <a:rPr spc="-40" dirty="0" err="1"/>
              <a:t>a</a:t>
            </a:r>
            <a:r>
              <a:rPr spc="-100" dirty="0" err="1"/>
              <a:t>m</a:t>
            </a:r>
            <a:r>
              <a:rPr spc="-60" dirty="0" err="1"/>
              <a:t>a</a:t>
            </a:r>
            <a:r>
              <a:rPr spc="-610" dirty="0"/>
              <a:t> </a:t>
            </a:r>
            <a:r>
              <a:rPr spc="10" dirty="0"/>
              <a:t>d</a:t>
            </a:r>
            <a:r>
              <a:rPr spc="-35" dirty="0"/>
              <a:t>e</a:t>
            </a:r>
            <a:r>
              <a:rPr spc="-615" dirty="0"/>
              <a:t> </a:t>
            </a:r>
            <a:r>
              <a:rPr spc="-65" dirty="0"/>
              <a:t>B</a:t>
            </a:r>
            <a:r>
              <a:rPr spc="-45" dirty="0"/>
              <a:t>a</a:t>
            </a:r>
            <a:r>
              <a:rPr spc="25" dirty="0"/>
              <a:t>n</a:t>
            </a:r>
            <a:r>
              <a:rPr spc="85" dirty="0"/>
              <a:t>co</a:t>
            </a:r>
            <a:r>
              <a:rPr spc="-605" dirty="0"/>
              <a:t> </a:t>
            </a:r>
            <a:r>
              <a:rPr spc="10" dirty="0"/>
              <a:t>d</a:t>
            </a:r>
            <a:r>
              <a:rPr spc="-35" dirty="0"/>
              <a:t>e</a:t>
            </a:r>
            <a:r>
              <a:rPr spc="-615" dirty="0"/>
              <a:t> </a:t>
            </a:r>
            <a:r>
              <a:rPr spc="10" dirty="0"/>
              <a:t>d</a:t>
            </a:r>
            <a:r>
              <a:rPr spc="-40" dirty="0"/>
              <a:t>a</a:t>
            </a:r>
            <a:r>
              <a:rPr spc="10" dirty="0"/>
              <a:t>d</a:t>
            </a:r>
            <a:r>
              <a:rPr spc="85" dirty="0"/>
              <a:t>o</a:t>
            </a:r>
            <a:r>
              <a:rPr spc="-2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0" y="5753099"/>
            <a:ext cx="1104900" cy="11048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DBB3447-F007-4C7C-99AF-A1BE7438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02" y="994410"/>
            <a:ext cx="6695272" cy="5463885"/>
          </a:xfrm>
          <a:prstGeom prst="rect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AD57055759343B2439CDC4FB2AA8F" ma:contentTypeVersion="7" ma:contentTypeDescription="Create a new document." ma:contentTypeScope="" ma:versionID="35bded6307d720816387be0a7f506850">
  <xsd:schema xmlns:xsd="http://www.w3.org/2001/XMLSchema" xmlns:xs="http://www.w3.org/2001/XMLSchema" xmlns:p="http://schemas.microsoft.com/office/2006/metadata/properties" xmlns:ns3="bd154c79-e350-4d67-947a-6d0920345f00" xmlns:ns4="c6a49ece-9843-408c-b2c2-37afa12ee2fc" targetNamespace="http://schemas.microsoft.com/office/2006/metadata/properties" ma:root="true" ma:fieldsID="703c861a787b1bd2d757c1d05d3ac2b8" ns3:_="" ns4:_="">
    <xsd:import namespace="bd154c79-e350-4d67-947a-6d0920345f00"/>
    <xsd:import namespace="c6a49ece-9843-408c-b2c2-37afa12ee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54c79-e350-4d67-947a-6d0920345f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a49ece-9843-408c-b2c2-37afa12e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39E6D1-A962-4F63-9A62-D3BB2BBFD7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FAB04D-67D1-45F3-BA75-2F5023F21031}">
  <ds:schemaRefs>
    <ds:schemaRef ds:uri="bd154c79-e350-4d67-947a-6d0920345f00"/>
    <ds:schemaRef ds:uri="c6a49ece-9843-408c-b2c2-37afa12ee2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E016A9-ED14-44D2-8431-B9ECEBBA1AFB}">
  <ds:schemaRefs>
    <ds:schemaRef ds:uri="bd154c79-e350-4d67-947a-6d0920345f00"/>
    <ds:schemaRef ds:uri="c6a49ece-9843-408c-b2c2-37afa12ee2f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215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 MT</vt:lpstr>
      <vt:lpstr>Calibri</vt:lpstr>
      <vt:lpstr>Trebuchet MS</vt:lpstr>
      <vt:lpstr>Verdana</vt:lpstr>
      <vt:lpstr>Office Theme</vt:lpstr>
      <vt:lpstr>Apresentação do PowerPoint</vt:lpstr>
      <vt:lpstr>Apresentação dos Integrantes</vt:lpstr>
      <vt:lpstr>Contextualização</vt:lpstr>
      <vt:lpstr>Contextualização</vt:lpstr>
      <vt:lpstr>Nossa Solução</vt:lpstr>
      <vt:lpstr>Desenho da solução</vt:lpstr>
      <vt:lpstr>Proto Persona</vt:lpstr>
      <vt:lpstr>Ferramentas de Gestão</vt:lpstr>
      <vt:lpstr>Diagrama de Banco de dados</vt:lpstr>
      <vt:lpstr>Diagrama de Classe</vt:lpstr>
      <vt:lpstr>Site</vt:lpstr>
      <vt:lpstr>Apresentação do PowerPoint</vt:lpstr>
      <vt:lpstr>Aplicação Java</vt:lpstr>
      <vt:lpstr>Conclusão</vt:lpstr>
      <vt:lpstr>Agradecimentos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JOÃO PEDRO SIQUEIRA DE CARVALHO</cp:lastModifiedBy>
  <cp:revision>3</cp:revision>
  <dcterms:created xsi:type="dcterms:W3CDTF">2022-06-03T22:00:26Z</dcterms:created>
  <dcterms:modified xsi:type="dcterms:W3CDTF">2022-06-07T00:55:54Z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2022-04-26T00:00:00Z</vt:filetime>
  </property>
  <property fmtid="{D5CDD505-2E9C-101B-9397-08002B2CF9AE}" pid="3" name="LastSaved">
    <vt:filetime>2022-06-03T00:00:00Z</vt:filetime>
  </property>
  <property fmtid="{D5CDD505-2E9C-101B-9397-08002B2CF9AE}" pid="4" name="ContentTypeId">
    <vt:lpwstr>0x0101009B5AD57055759343B2439CDC4FB2AA8F</vt:lpwstr>
  </property>
</Properties>
</file>