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Nascimento" initials="LN" lastIdx="1" clrIdx="0">
    <p:extLst>
      <p:ext uri="{19B8F6BF-5375-455C-9EA6-DF929625EA0E}">
        <p15:presenceInfo xmlns:p15="http://schemas.microsoft.com/office/powerpoint/2012/main" userId="991e39dc9855a8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61EFE-3B06-76D0-0D19-B3B436F08CBB}" v="99" dt="2022-03-05T14:34:17.175"/>
    <p1510:client id="{8C54CC50-549D-CB57-4EF1-E8C7D55DD1B9}" v="450" dt="2022-03-04T23:52:28.912"/>
    <p1510:client id="{95A64103-9484-4E01-AA9D-58C13C05698A}" v="4" dt="2022-03-04T22:38:02.789"/>
    <p1510:client id="{ED082099-063F-CD52-1B10-14DDEC089C6E}" v="16" dt="2022-03-05T13:46:0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C427E13-84C9-4308-A08E-93545E68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3048794"/>
            <a:ext cx="1905000" cy="1905000"/>
          </a:xfrm>
        </p:spPr>
      </p:pic>
      <p:pic>
        <p:nvPicPr>
          <p:cNvPr id="5" name="Picture 5" descr="Icon, circle&#10;&#10;Description automatically generated">
            <a:extLst>
              <a:ext uri="{FF2B5EF4-FFF2-40B4-BE49-F238E27FC236}">
                <a16:creationId xmlns:a16="http://schemas.microsoft.com/office/drawing/2014/main" id="{5FFA441E-02F5-4166-B6AE-D31546DB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92" y="2241203"/>
            <a:ext cx="1381126" cy="1337994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09AF92A-A978-43FF-958E-F380AC92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384" y="2630607"/>
            <a:ext cx="3250182" cy="3293314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F4053BF-73FB-4F6E-8FD5-B389D82E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6" y="1205847"/>
            <a:ext cx="4825218" cy="4920633"/>
          </a:xfrm>
          <a:prstGeom prst="rect">
            <a:avLst/>
          </a:prstGeom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2DE37CD3-1804-4D0C-BD76-E2CE3B42CFD2}"/>
              </a:ext>
            </a:extLst>
          </p:cNvPr>
          <p:cNvSpPr/>
          <p:nvPr/>
        </p:nvSpPr>
        <p:spPr>
          <a:xfrm>
            <a:off x="5683348" y="731520"/>
            <a:ext cx="4825218" cy="1899087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Eu preciso recarregar meu bilhete bem rápido pois estou atrasado.</a:t>
            </a:r>
          </a:p>
        </p:txBody>
      </p:sp>
      <p:pic>
        <p:nvPicPr>
          <p:cNvPr id="8" name="Picture 6" descr="Icon&#10;&#10;Description automatically generated">
            <a:extLst>
              <a:ext uri="{FF2B5EF4-FFF2-40B4-BE49-F238E27FC236}">
                <a16:creationId xmlns:a16="http://schemas.microsoft.com/office/drawing/2014/main" id="{4F7129EB-3676-4733-9BA4-BF74C46B4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222128" y="3247306"/>
            <a:ext cx="1381126" cy="1706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20A07B0-03C0-4BD3-899B-356E2E810A26}"/>
              </a:ext>
            </a:extLst>
          </p:cNvPr>
          <p:cNvSpPr txBox="1"/>
          <p:nvPr/>
        </p:nvSpPr>
        <p:spPr>
          <a:xfrm>
            <a:off x="499131" y="404583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/>
              <a:t>Cliente precisa recarregar seu bilhete, como em um dia qualquer.</a:t>
            </a:r>
          </a:p>
        </p:txBody>
      </p:sp>
    </p:spTree>
    <p:extLst>
      <p:ext uri="{BB962C8B-B14F-4D97-AF65-F5344CB8AC3E}">
        <p14:creationId xmlns:p14="http://schemas.microsoft.com/office/powerpoint/2010/main" val="270716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18671819-2160-4742-83DC-1E4D38A3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525" y="915595"/>
            <a:ext cx="5849845" cy="596552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EE58C1D-FAB7-4BD7-B6A5-978A0BB5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13" y="2156960"/>
            <a:ext cx="3747489" cy="3747489"/>
          </a:xfrm>
          <a:prstGeom prst="rect">
            <a:avLst/>
          </a:prstGeom>
        </p:spPr>
      </p:pic>
      <p:pic>
        <p:nvPicPr>
          <p:cNvPr id="1028" name="Picture 4" descr="Engrenagens - ícones de interface grátis">
            <a:extLst>
              <a:ext uri="{FF2B5EF4-FFF2-40B4-BE49-F238E27FC236}">
                <a16:creationId xmlns:a16="http://schemas.microsoft.com/office/drawing/2014/main" id="{BE0DB477-5A84-4AFC-A1F4-4E130EA6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09" y="3646791"/>
            <a:ext cx="1268295" cy="12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E4DCCF-FF66-4057-B22C-4572D036D969}"/>
              </a:ext>
            </a:extLst>
          </p:cNvPr>
          <p:cNvSpPr txBox="1"/>
          <p:nvPr/>
        </p:nvSpPr>
        <p:spPr>
          <a:xfrm>
            <a:off x="915987" y="647206"/>
            <a:ext cx="9961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/>
              <a:t>O suporte  faz o conserto do totem, finalizando o chamado</a:t>
            </a:r>
            <a:r>
              <a:rPr lang="pt-BR" b="1" dirty="0"/>
              <a:t>.</a:t>
            </a:r>
          </a:p>
        </p:txBody>
      </p:sp>
      <p:pic>
        <p:nvPicPr>
          <p:cNvPr id="1026" name="Picture 2" descr="Ferramentas - ícones de ferramentas de edição grátis">
            <a:extLst>
              <a:ext uri="{FF2B5EF4-FFF2-40B4-BE49-F238E27FC236}">
                <a16:creationId xmlns:a16="http://schemas.microsoft.com/office/drawing/2014/main" id="{8674B3DC-3071-4942-B84C-FC6D58D7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12" y="3073329"/>
            <a:ext cx="1144689" cy="114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ícone Ferramenta, ferramentas, configurações Livre - Icon-Icons.com">
            <a:extLst>
              <a:ext uri="{FF2B5EF4-FFF2-40B4-BE49-F238E27FC236}">
                <a16:creationId xmlns:a16="http://schemas.microsoft.com/office/drawing/2014/main" id="{C1CFD017-E91C-4E09-9037-C69E4222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80" y="4030704"/>
            <a:ext cx="644881" cy="6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ente - ícones de smileys grátis">
            <a:extLst>
              <a:ext uri="{FF2B5EF4-FFF2-40B4-BE49-F238E27FC236}">
                <a16:creationId xmlns:a16="http://schemas.microsoft.com/office/drawing/2014/main" id="{79762A12-0937-4F2A-B1CC-04ECDD56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24" y="2191667"/>
            <a:ext cx="1528048" cy="15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7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con, circle&#10;&#10;Description automatically generated">
            <a:extLst>
              <a:ext uri="{FF2B5EF4-FFF2-40B4-BE49-F238E27FC236}">
                <a16:creationId xmlns:a16="http://schemas.microsoft.com/office/drawing/2014/main" id="{B1FCF56F-4CD5-4D50-827D-B496A76B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48" y="2355879"/>
            <a:ext cx="1381126" cy="1337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B3464-9F2B-4A01-8B52-D8AE31D8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46" y="848330"/>
            <a:ext cx="5580730" cy="5691085"/>
          </a:xfrm>
          <a:prstGeom prst="rect">
            <a:avLst/>
          </a:prstGeom>
        </p:spPr>
      </p:pic>
      <p:pic>
        <p:nvPicPr>
          <p:cNvPr id="9" name="Picture 6" descr="Icon&#10;&#10;Description automatically generated">
            <a:extLst>
              <a:ext uri="{FF2B5EF4-FFF2-40B4-BE49-F238E27FC236}">
                <a16:creationId xmlns:a16="http://schemas.microsoft.com/office/drawing/2014/main" id="{BEFC1108-C188-4CEA-BA36-12B5DE9F6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24050" y="3943414"/>
            <a:ext cx="1460332" cy="1804353"/>
          </a:xfrm>
          <a:prstGeom prst="rect">
            <a:avLst/>
          </a:prstGeom>
        </p:spPr>
      </p:pic>
      <p:pic>
        <p:nvPicPr>
          <p:cNvPr id="13" name="Picture 8" descr="Cadeado aberto - ícones de segurança grátis">
            <a:extLst>
              <a:ext uri="{FF2B5EF4-FFF2-40B4-BE49-F238E27FC236}">
                <a16:creationId xmlns:a16="http://schemas.microsoft.com/office/drawing/2014/main" id="{81A40740-B82F-4009-959D-93B44ECF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12" y="3429000"/>
            <a:ext cx="847710" cy="8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con&#10;&#10;Description automatically generated">
            <a:extLst>
              <a:ext uri="{FF2B5EF4-FFF2-40B4-BE49-F238E27FC236}">
                <a16:creationId xmlns:a16="http://schemas.microsoft.com/office/drawing/2014/main" id="{DCBFDA44-82D0-4458-A39B-73F998DD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884" y="2112527"/>
            <a:ext cx="3850381" cy="3850381"/>
          </a:xfrm>
          <a:prstGeom prst="rect">
            <a:avLst/>
          </a:prstGeom>
        </p:spPr>
      </p:pic>
      <p:sp>
        <p:nvSpPr>
          <p:cNvPr id="18" name="Balão de Fala: Oval 17">
            <a:extLst>
              <a:ext uri="{FF2B5EF4-FFF2-40B4-BE49-F238E27FC236}">
                <a16:creationId xmlns:a16="http://schemas.microsoft.com/office/drawing/2014/main" id="{4A5B6174-FE3F-4C4E-B85B-3272DD9870D6}"/>
              </a:ext>
            </a:extLst>
          </p:cNvPr>
          <p:cNvSpPr/>
          <p:nvPr/>
        </p:nvSpPr>
        <p:spPr>
          <a:xfrm>
            <a:off x="8299939" y="895092"/>
            <a:ext cx="2512161" cy="1419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3086" name="Picture 14" descr="Apaixonado - ícones de smileys grátis">
            <a:extLst>
              <a:ext uri="{FF2B5EF4-FFF2-40B4-BE49-F238E27FC236}">
                <a16:creationId xmlns:a16="http://schemas.microsoft.com/office/drawing/2014/main" id="{71C49CEA-7494-4065-B1EC-BC441519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23" y="1051343"/>
            <a:ext cx="1107191" cy="11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CDFB78-986F-40D1-AB3E-8C2240D1A195}"/>
              </a:ext>
            </a:extLst>
          </p:cNvPr>
          <p:cNvSpPr txBox="1"/>
          <p:nvPr/>
        </p:nvSpPr>
        <p:spPr>
          <a:xfrm>
            <a:off x="420978" y="525760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sistema volta a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funcionar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noProof="1">
                <a:latin typeface="Arial" panose="020B0604020202020204" pitchFamily="34" charset="0"/>
                <a:cs typeface="Arial" panose="020B0604020202020204" pitchFamily="34" charset="0"/>
              </a:rPr>
              <a:t>normalmente, devolvendo o bilhete do usuário.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124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44BD866-A770-4859-ABA7-405AEDF86491}"/>
              </a:ext>
            </a:extLst>
          </p:cNvPr>
          <p:cNvSpPr txBox="1"/>
          <p:nvPr/>
        </p:nvSpPr>
        <p:spPr>
          <a:xfrm>
            <a:off x="1294228" y="288776"/>
            <a:ext cx="11619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Board – System Totem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5616F3-94A8-4A01-BC22-1BC9745977F7}"/>
              </a:ext>
            </a:extLst>
          </p:cNvPr>
          <p:cNvSpPr txBox="1"/>
          <p:nvPr/>
        </p:nvSpPr>
        <p:spPr>
          <a:xfrm>
            <a:off x="3221500" y="1659285"/>
            <a:ext cx="672435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                 </a:t>
            </a:r>
            <a:r>
              <a:rPr lang="pt-BR" sz="4800" b="1" dirty="0"/>
              <a:t>Grupo - 9</a:t>
            </a:r>
          </a:p>
          <a:p>
            <a:endParaRPr lang="pt-BR" sz="3200" b="1" dirty="0"/>
          </a:p>
          <a:p>
            <a:r>
              <a:rPr lang="pt-BR" sz="3200" dirty="0"/>
              <a:t>Cristian Alexandre - 01212006</a:t>
            </a:r>
          </a:p>
          <a:p>
            <a:r>
              <a:rPr lang="pt-BR" sz="3200" dirty="0" err="1"/>
              <a:t>Donilo</a:t>
            </a:r>
            <a:r>
              <a:rPr lang="pt-BR" sz="3200" dirty="0"/>
              <a:t> Jordão - 01212008</a:t>
            </a:r>
          </a:p>
          <a:p>
            <a:r>
              <a:rPr lang="pt-BR" sz="3200" dirty="0"/>
              <a:t>Gustavo Volpe - 01212101</a:t>
            </a:r>
          </a:p>
          <a:p>
            <a:r>
              <a:rPr lang="pt-BR" sz="3200" dirty="0"/>
              <a:t>João Pedro Siqueira - 01212104</a:t>
            </a:r>
          </a:p>
          <a:p>
            <a:r>
              <a:rPr lang="pt-BR" sz="3200" dirty="0"/>
              <a:t>Julia Carolina Dias - 01212126</a:t>
            </a:r>
          </a:p>
          <a:p>
            <a:r>
              <a:rPr lang="pt-BR" sz="3200" dirty="0"/>
              <a:t>Leticia Costa - 01212180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3433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79D9905-DB02-4DA5-BBC5-6B2FCFEE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99" y="2729153"/>
            <a:ext cx="3003578" cy="3003578"/>
          </a:xfr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A1686B5-DB1F-4732-AC4E-A72D08F7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97902" y="3429000"/>
            <a:ext cx="1196196" cy="147799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6D012C6-F73A-4A4D-8767-DFA9C17A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70" y="543987"/>
            <a:ext cx="5735002" cy="5770026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AA9D0826-5ED0-4775-A20F-5B25B5B76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33" y="1561136"/>
            <a:ext cx="1406106" cy="143486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8734490D-BF35-40C2-8CAF-BE4228CF1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377" y="2995997"/>
            <a:ext cx="655426" cy="7901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04CADA-8AA8-48DC-99EA-27C275624B68}"/>
              </a:ext>
            </a:extLst>
          </p:cNvPr>
          <p:cNvSpPr txBox="1"/>
          <p:nvPr/>
        </p:nvSpPr>
        <p:spPr>
          <a:xfrm>
            <a:off x="1540197" y="355565"/>
            <a:ext cx="612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O sistema começou a ficar lento e travando. </a:t>
            </a:r>
          </a:p>
        </p:txBody>
      </p:sp>
      <p:pic>
        <p:nvPicPr>
          <p:cNvPr id="6150" name="Picture 6" descr="Sad, face Free Icon - Icon-Icons.com">
            <a:extLst>
              <a:ext uri="{FF2B5EF4-FFF2-40B4-BE49-F238E27FC236}">
                <a16:creationId xmlns:a16="http://schemas.microsoft.com/office/drawing/2014/main" id="{12BF9F70-A600-4600-8CBB-1F5A7C98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73" y="2278566"/>
            <a:ext cx="1323804" cy="132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D566F886-3A5A-4154-AFE0-AC6B158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46" y="4242849"/>
            <a:ext cx="734145" cy="748523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B4131054-5092-4320-B509-BB6D3F6E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423" y="589970"/>
            <a:ext cx="6635150" cy="664952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BD36C69-C108-4A06-AB17-CD5024C9A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153" y="2089404"/>
            <a:ext cx="1923691" cy="192369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659ABE9-2D2C-40EF-BDB2-C014E89E09C6}"/>
              </a:ext>
            </a:extLst>
          </p:cNvPr>
          <p:cNvSpPr txBox="1"/>
          <p:nvPr/>
        </p:nvSpPr>
        <p:spPr>
          <a:xfrm>
            <a:off x="689317" y="359138"/>
            <a:ext cx="939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sistema caiu e deixou o bilhete  do usuário preso na maquina.</a:t>
            </a:r>
          </a:p>
        </p:txBody>
      </p:sp>
      <p:pic>
        <p:nvPicPr>
          <p:cNvPr id="10" name="Picture 12" descr="Icon&#10;&#10;Description automatically generated">
            <a:extLst>
              <a:ext uri="{FF2B5EF4-FFF2-40B4-BE49-F238E27FC236}">
                <a16:creationId xmlns:a16="http://schemas.microsoft.com/office/drawing/2014/main" id="{81EF7069-C9A5-4901-9EAA-D17FB37C8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346" y="4263868"/>
            <a:ext cx="951161" cy="1146625"/>
          </a:xfrm>
          <a:prstGeom prst="rect">
            <a:avLst/>
          </a:prstGeom>
        </p:spPr>
      </p:pic>
      <p:pic>
        <p:nvPicPr>
          <p:cNvPr id="5124" name="Picture 4" descr="Cartão de crédito - ícones de comércio grátis">
            <a:extLst>
              <a:ext uri="{FF2B5EF4-FFF2-40B4-BE49-F238E27FC236}">
                <a16:creationId xmlns:a16="http://schemas.microsoft.com/office/drawing/2014/main" id="{BEA9AC83-2EB3-4811-BE22-90B6A692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39" y="5212795"/>
            <a:ext cx="1077776" cy="10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D64-EFCB-4BCF-9997-C5DD41D5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812547"/>
            <a:ext cx="6744286" cy="732394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Causando filas e estresses para todos os usuário!</a:t>
            </a:r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424F13BD-9FE2-43B4-BCAC-653C733D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2" y="4870675"/>
            <a:ext cx="460976" cy="47535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AD04EF08-4A6B-477D-8662-B9381CF5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9" y="3322607"/>
            <a:ext cx="1161691" cy="1161691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37FB7F94-BDBD-4CE9-9858-C297573AE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47" y="2425813"/>
            <a:ext cx="4234132" cy="4248510"/>
          </a:xfrm>
          <a:prstGeom prst="rect">
            <a:avLst/>
          </a:prstGeom>
        </p:spPr>
      </p:pic>
      <p:pic>
        <p:nvPicPr>
          <p:cNvPr id="11" name="Picture 4" descr="Icon&#10;&#10;Description automatically generated">
            <a:extLst>
              <a:ext uri="{FF2B5EF4-FFF2-40B4-BE49-F238E27FC236}">
                <a16:creationId xmlns:a16="http://schemas.microsoft.com/office/drawing/2014/main" id="{4B65908A-3EC8-4170-B0B1-A10B791DF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899" y="3576263"/>
            <a:ext cx="2588823" cy="2588823"/>
          </a:xfrm>
          <a:prstGeom prst="rect">
            <a:avLst/>
          </a:prstGeom>
        </p:spPr>
      </p:pic>
      <p:pic>
        <p:nvPicPr>
          <p:cNvPr id="13" name="Picture 6" descr="Icon&#10;&#10;Description automatically generated">
            <a:extLst>
              <a:ext uri="{FF2B5EF4-FFF2-40B4-BE49-F238E27FC236}">
                <a16:creationId xmlns:a16="http://schemas.microsoft.com/office/drawing/2014/main" id="{A58C4919-B1E6-4B31-B2AB-2FC2E29A8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800322" y="4142299"/>
            <a:ext cx="947541" cy="1170760"/>
          </a:xfrm>
          <a:prstGeom prst="rect">
            <a:avLst/>
          </a:prstGeom>
        </p:spPr>
      </p:pic>
      <p:pic>
        <p:nvPicPr>
          <p:cNvPr id="15" name="Picture 11" descr="Icon&#10;&#10;Description automatically generated">
            <a:extLst>
              <a:ext uri="{FF2B5EF4-FFF2-40B4-BE49-F238E27FC236}">
                <a16:creationId xmlns:a16="http://schemas.microsoft.com/office/drawing/2014/main" id="{C881F9B5-C6D8-4C71-ADAA-84A08478CF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342" y="2345936"/>
            <a:ext cx="1406106" cy="1434861"/>
          </a:xfrm>
          <a:prstGeom prst="rect">
            <a:avLst/>
          </a:prstGeom>
        </p:spPr>
      </p:pic>
      <p:pic>
        <p:nvPicPr>
          <p:cNvPr id="17" name="Picture 12" descr="Icon&#10;&#10;Description automatically generated">
            <a:extLst>
              <a:ext uri="{FF2B5EF4-FFF2-40B4-BE49-F238E27FC236}">
                <a16:creationId xmlns:a16="http://schemas.microsoft.com/office/drawing/2014/main" id="{FDE97ADE-883F-4D40-936A-476C3FE55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5343" y="3780797"/>
            <a:ext cx="489731" cy="590371"/>
          </a:xfrm>
          <a:prstGeom prst="rect">
            <a:avLst/>
          </a:prstGeom>
        </p:spPr>
      </p:pic>
      <p:pic>
        <p:nvPicPr>
          <p:cNvPr id="7176" name="Picture 8" descr="Anger, boss, business, fury, man, rage icon - Download on Iconfinder">
            <a:extLst>
              <a:ext uri="{FF2B5EF4-FFF2-40B4-BE49-F238E27FC236}">
                <a16:creationId xmlns:a16="http://schemas.microsoft.com/office/drawing/2014/main" id="{2B642D27-61F8-4484-9CC6-15C705990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47" y="3395570"/>
            <a:ext cx="2769516" cy="27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nger Icon - Download anger Icon 373430 | Noun Project">
            <a:extLst>
              <a:ext uri="{FF2B5EF4-FFF2-40B4-BE49-F238E27FC236}">
                <a16:creationId xmlns:a16="http://schemas.microsoft.com/office/drawing/2014/main" id="{7FBBC19F-55F9-4176-A476-FC31BAA8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46" y="2615176"/>
            <a:ext cx="2165152" cy="21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frustration Icon - Download frustration Icon 163554 | Noun Project">
            <a:extLst>
              <a:ext uri="{FF2B5EF4-FFF2-40B4-BE49-F238E27FC236}">
                <a16:creationId xmlns:a16="http://schemas.microsoft.com/office/drawing/2014/main" id="{A5B6709F-B4F6-4EC3-9A2F-ED7B0F7A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61" y="42600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3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F8D4-65BD-487F-8D6C-6FB973F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err="1"/>
              <a:t>Causando</a:t>
            </a:r>
            <a:r>
              <a:rPr lang="en-US" b="1" dirty="0"/>
              <a:t> </a:t>
            </a:r>
            <a:r>
              <a:rPr lang="en-US" b="1" dirty="0" err="1"/>
              <a:t>perda</a:t>
            </a:r>
            <a:r>
              <a:rPr lang="en-US" b="1" dirty="0"/>
              <a:t> de tempo &amp; </a:t>
            </a:r>
            <a:r>
              <a:rPr lang="en-US" b="1" dirty="0" err="1"/>
              <a:t>dinheiro</a:t>
            </a:r>
            <a:r>
              <a:rPr lang="en-US" b="1" dirty="0"/>
              <a:t>.</a:t>
            </a:r>
          </a:p>
        </p:txBody>
      </p:sp>
      <p:pic>
        <p:nvPicPr>
          <p:cNvPr id="4098" name="Picture 2" descr="Perda de dinheiro - ícones de o negócio grátis">
            <a:extLst>
              <a:ext uri="{FF2B5EF4-FFF2-40B4-BE49-F238E27FC236}">
                <a16:creationId xmlns:a16="http://schemas.microsoft.com/office/drawing/2014/main" id="{1E8CD044-5C10-4767-8225-CEDB441E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89" y="2037920"/>
            <a:ext cx="3910397" cy="39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ock, delete, garbage, remove, time waste, trash icon - Download on  Iconfinder">
            <a:extLst>
              <a:ext uri="{FF2B5EF4-FFF2-40B4-BE49-F238E27FC236}">
                <a16:creationId xmlns:a16="http://schemas.microsoft.com/office/drawing/2014/main" id="{8FF55E51-226F-4584-A5F8-4BA5C7A6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" y="18174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ícone Igual, assinar, 1 Livre - Icon-Icons.com">
            <a:extLst>
              <a:ext uri="{FF2B5EF4-FFF2-40B4-BE49-F238E27FC236}">
                <a16:creationId xmlns:a16="http://schemas.microsoft.com/office/drawing/2014/main" id="{2CD09354-B890-450D-BAD7-B3C14CD4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47" y="3162106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D4E0-597B-44A1-B6E4-F0D62F3E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810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Mas com o nosso sistema o administrador poderá visualizar rapidamente o que esta acontecendo com aquela maquina e qual o possível problema.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2F75939-979A-4DEA-9207-8747FD25F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459" y="1395667"/>
            <a:ext cx="5400884" cy="542963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15FCAD-82E2-4936-9194-1DFCE635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5" y="2229928"/>
            <a:ext cx="4008407" cy="403716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0E80F6-97B9-4242-B4F4-637EAA74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49" y="3121325"/>
            <a:ext cx="1032294" cy="9891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F015626-46A8-4053-ADEF-A080144DF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306" y="3035060"/>
            <a:ext cx="1190446" cy="11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266-E977-48FC-AF19-3B2615C5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352"/>
            <a:ext cx="10515600" cy="606648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Analisando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que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acontecendo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alertas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 qual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dele.</a:t>
            </a:r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0A7785DC-D343-4C8B-90D7-C7BBA1751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642184"/>
            <a:ext cx="1941842" cy="1941842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41449B-06F2-4B46-B039-84174965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6" y="1690688"/>
            <a:ext cx="5400884" cy="542963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78400BD-6DB8-4AE5-BAEA-48564B13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40" y="2057400"/>
            <a:ext cx="4008407" cy="4037161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9DF0D52-BF75-4C42-B43E-7371EFC1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28" y="2790645"/>
            <a:ext cx="802258" cy="629730"/>
          </a:xfrm>
          <a:prstGeom prst="rect">
            <a:avLst/>
          </a:prstGeom>
        </p:spPr>
      </p:pic>
      <p:pic>
        <p:nvPicPr>
          <p:cNvPr id="15" name="Picture 11" descr="Icon&#10;&#10;Description automatically generated">
            <a:extLst>
              <a:ext uri="{FF2B5EF4-FFF2-40B4-BE49-F238E27FC236}">
                <a16:creationId xmlns:a16="http://schemas.microsoft.com/office/drawing/2014/main" id="{1CE47F89-0E56-4E5F-B0C7-CE0D548E1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805" y="1099297"/>
            <a:ext cx="1406106" cy="14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0E08-69E3-4D96-B0CB-B725313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8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Poderá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comunicar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rapidamente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A0F78B5E-418D-4FB9-A1EF-1AC8ADEB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09" y="2732853"/>
            <a:ext cx="4768282" cy="486892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DFD36D32-F7AC-45DA-9CFD-73CDD0B0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640000" flipH="1">
            <a:off x="3339829" y="3770994"/>
            <a:ext cx="1253704" cy="1219201"/>
          </a:xfrm>
          <a:prstGeom prst="rect">
            <a:avLst/>
          </a:prstGeom>
        </p:spPr>
      </p:pic>
      <p:pic>
        <p:nvPicPr>
          <p:cNvPr id="26" name="Picture 2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D4331C6-36DD-4CFB-8217-947D48E7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900000" flipH="1">
            <a:off x="5638460" y="1010460"/>
            <a:ext cx="399364" cy="5551059"/>
          </a:xfr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9F6230F-EF31-435A-B936-9512613AB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191" y="2076589"/>
            <a:ext cx="1406106" cy="1434861"/>
          </a:xfrm>
          <a:prstGeom prst="rect">
            <a:avLst/>
          </a:prstGeom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F6547312-C973-4BA1-9347-57882F2D8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311" y="2364458"/>
            <a:ext cx="3747489" cy="3747489"/>
          </a:xfrm>
          <a:prstGeom prst="rect">
            <a:avLst/>
          </a:prstGeom>
        </p:spPr>
      </p:pic>
      <p:pic>
        <p:nvPicPr>
          <p:cNvPr id="33" name="Picture 5" descr="Icon&#10;&#10;Description automatically generated">
            <a:extLst>
              <a:ext uri="{FF2B5EF4-FFF2-40B4-BE49-F238E27FC236}">
                <a16:creationId xmlns:a16="http://schemas.microsoft.com/office/drawing/2014/main" id="{10D84FC5-3A90-4896-8C84-1AA27ECB4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1037" y="834811"/>
            <a:ext cx="1926926" cy="1760328"/>
          </a:xfrm>
          <a:prstGeom prst="rect">
            <a:avLst/>
          </a:prstGeom>
        </p:spPr>
      </p:pic>
      <p:pic>
        <p:nvPicPr>
          <p:cNvPr id="35" name="Picture 7">
            <a:extLst>
              <a:ext uri="{FF2B5EF4-FFF2-40B4-BE49-F238E27FC236}">
                <a16:creationId xmlns:a16="http://schemas.microsoft.com/office/drawing/2014/main" id="{BDEF4F77-BDED-40C2-9A83-3028790A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15" y="3429000"/>
            <a:ext cx="1319841" cy="13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2DB-FC57-477F-AC19-3FA6D5B5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 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rapidamente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rapidamente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E00A19-8973-4945-B069-C862FACA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55" y="1710608"/>
            <a:ext cx="7514356" cy="7306784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9A06F61-9E30-404C-AD5B-6D6D22CC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81" y="3507777"/>
            <a:ext cx="929528" cy="915151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8501CD3-8E5B-4FDB-8F80-7F7406E8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18" y="2362171"/>
            <a:ext cx="3092030" cy="3092030"/>
          </a:xfrm>
          <a:prstGeom prst="rect">
            <a:avLst/>
          </a:prstGeom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E64F20D6-B639-4A9F-88DC-07C4815FC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307" y="1733416"/>
            <a:ext cx="802258" cy="6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3653</TotalTime>
  <Words>179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Causando filas e estresses para todos os usuário!</vt:lpstr>
      <vt:lpstr>Causando perda de tempo &amp; dinheiro.</vt:lpstr>
      <vt:lpstr>Mas com o nosso sistema o administrador poderá visualizar rapidamente o que esta acontecendo com aquela maquina e qual o possível problema.</vt:lpstr>
      <vt:lpstr>Analisando o que esta acontecendo através de alertas e qual a localização dele.</vt:lpstr>
      <vt:lpstr>Poderá comunicar rapidamente para o suporte sobre o problema.</vt:lpstr>
      <vt:lpstr>E  o suporte rapidamente se dirigir rapidamente até o problema.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Leticia Nascimento</dc:creator>
  <cp:lastModifiedBy>Joao Pedro Siqueira De Carvalho</cp:lastModifiedBy>
  <cp:revision>53</cp:revision>
  <dcterms:created xsi:type="dcterms:W3CDTF">2022-03-04T22:33:37Z</dcterms:created>
  <dcterms:modified xsi:type="dcterms:W3CDTF">2022-03-08T23:54:56Z</dcterms:modified>
</cp:coreProperties>
</file>