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APPLE vs ANDROID 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Letíca Costa e silva 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Presentation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12</dc:creator>
  <cp:lastModifiedBy>PC 12</cp:lastModifiedBy>
  <cp:revision>2</cp:revision>
  <dcterms:created xsi:type="dcterms:W3CDTF">2024-04-09T17:39:05Z</dcterms:created>
  <dcterms:modified xsi:type="dcterms:W3CDTF">2024-04-09T17:46:11Z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9C0FEE416ACF4B51842FDC2EF7278BBB_11</vt:lpwstr>
  </property>
</Properties>
</file>