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uxograma: Conector 3"/>
          <p:cNvSpPr/>
          <p:nvPr/>
        </p:nvSpPr>
        <p:spPr>
          <a:xfrm>
            <a:off x="172085" y="621030"/>
            <a:ext cx="2778760" cy="2889250"/>
          </a:xfrm>
          <a:prstGeom prst="flowChartConnector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lgerian" panose="04020705040A02060702" charset="0"/>
                <a:cs typeface="Algerian" panose="04020705040A02060702" charset="0"/>
              </a:rPr>
              <a:t>ENTRADA</a:t>
            </a:r>
            <a:endParaRPr lang="pt-BR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Fluxograma: Conector 4"/>
          <p:cNvSpPr/>
          <p:nvPr/>
        </p:nvSpPr>
        <p:spPr>
          <a:xfrm>
            <a:off x="3176905" y="621030"/>
            <a:ext cx="2805430" cy="2889885"/>
          </a:xfrm>
          <a:prstGeom prst="flowChartConnec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lgerian" panose="04020705040A02060702" charset="0"/>
                <a:cs typeface="Algerian" panose="04020705040A02060702" charset="0"/>
              </a:rPr>
              <a:t>SAÍDA</a:t>
            </a:r>
            <a:r>
              <a:rPr lang="pt-BR" altLang="en-US"/>
              <a:t> </a:t>
            </a:r>
            <a:endParaRPr lang="pt-BR" altLang="en-US"/>
          </a:p>
        </p:txBody>
      </p:sp>
      <p:sp>
        <p:nvSpPr>
          <p:cNvPr id="6" name="Fluxograma: Conector 5"/>
          <p:cNvSpPr/>
          <p:nvPr/>
        </p:nvSpPr>
        <p:spPr>
          <a:xfrm>
            <a:off x="6208395" y="620395"/>
            <a:ext cx="2739390" cy="2889885"/>
          </a:xfrm>
          <a:prstGeom prst="flowChartConnector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lgerian" panose="04020705040A02060702" charset="0"/>
                <a:cs typeface="Algerian" panose="04020705040A02060702" charset="0"/>
              </a:rPr>
              <a:t>ÊNFASE </a:t>
            </a:r>
            <a:endParaRPr lang="pt-BR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7" name="Fluxograma: Conector 6"/>
          <p:cNvSpPr/>
          <p:nvPr/>
        </p:nvSpPr>
        <p:spPr>
          <a:xfrm>
            <a:off x="9222105" y="621030"/>
            <a:ext cx="2739390" cy="2889885"/>
          </a:xfrm>
          <a:prstGeom prst="flowChartConnector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>
                <a:latin typeface="Algerian" panose="04020705040A02060702" charset="0"/>
                <a:cs typeface="Algerian" panose="04020705040A02060702" charset="0"/>
              </a:rPr>
              <a:t>MOVIMENTO</a:t>
            </a:r>
            <a:endParaRPr lang="pt-BR" altLang="en-US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 -0.018 0.033 -0.044 0.058 -0.044 C 0.095 -0.044 0.125 -0.017 0.125 0.017 C 0.125 0.028 0.122 0.038 0.116 0.047 C 0.117 0.047 0 0.182 0 0.183 C 0 0.182 -0.117 0.047 -0.116 0.047 C -0.122 0.038 -0.125 0.028 -0.125 0.017 C -0.125 -0.017 -0.095 -0.044 -0.057 -0.044 C -0.033 -0.044 -0.012 -0.018 0 0 Z" pathEditMode="relative" ptsTypes="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bldLvl="0" animBg="1"/>
      <p:bldP spid="5" grpId="1" animBg="1"/>
      <p:bldP spid="7" grpId="0" animBg="1"/>
      <p:bldP spid="7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uxograma: Conector 3"/>
          <p:cNvSpPr/>
          <p:nvPr/>
        </p:nvSpPr>
        <p:spPr>
          <a:xfrm>
            <a:off x="2991485" y="1261745"/>
            <a:ext cx="2959735" cy="2953385"/>
          </a:xfrm>
          <a:prstGeom prst="flowChartConnec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5" name="Fluxograma: Conector 4"/>
          <p:cNvSpPr/>
          <p:nvPr/>
        </p:nvSpPr>
        <p:spPr>
          <a:xfrm>
            <a:off x="5951220" y="1261745"/>
            <a:ext cx="2835275" cy="2953385"/>
          </a:xfrm>
          <a:prstGeom prst="flowChartConnector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4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4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lipse 3"/>
          <p:cNvSpPr/>
          <p:nvPr/>
        </p:nvSpPr>
        <p:spPr>
          <a:xfrm>
            <a:off x="4668520" y="2088515"/>
            <a:ext cx="2844000" cy="268033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Elipse 1"/>
          <p:cNvSpPr/>
          <p:nvPr/>
        </p:nvSpPr>
        <p:spPr>
          <a:xfrm>
            <a:off x="-907415" y="-3719830"/>
            <a:ext cx="14572615" cy="14298295"/>
          </a:xfrm>
          <a:prstGeom prst="ellipse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 sz="19000"/>
          </a:p>
        </p:txBody>
      </p:sp>
      <p:sp>
        <p:nvSpPr>
          <p:cNvPr id="3" name="Retângulo 2"/>
          <p:cNvSpPr/>
          <p:nvPr/>
        </p:nvSpPr>
        <p:spPr>
          <a:xfrm>
            <a:off x="713105" y="1380490"/>
            <a:ext cx="10652760" cy="5828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pt-BR" altLang="en-US" sz="300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LETÍCIA</a:t>
            </a:r>
            <a:endParaRPr lang="pt-BR" altLang="en-US" sz="30000" b="1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2" grpId="0" bldLvl="0" animBg="1"/>
      <p:bldP spid="2" grpId="1" animBg="1"/>
      <p:bldP spid="3" grpId="0"/>
      <p:bldP spid="3" grpId="1"/>
      <p:bldP spid="2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Algerian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6</cp:revision>
  <dcterms:created xsi:type="dcterms:W3CDTF">2024-04-03T12:46:00Z</dcterms:created>
  <dcterms:modified xsi:type="dcterms:W3CDTF">2024-04-04T13:16:01Z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DEB2824B98DA4AD5BEB2BCC76F44A8EB_11</vt:lpwstr>
  </property>
</Properties>
</file>