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8" r:id="rId4"/>
    <p:sldId id="259" r:id="rId5"/>
    <p:sldId id="260" r:id="rId6"/>
    <p:sldId id="261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hyperlink" Target="https://wa.me/64999356804?text=ol&#225;!%20gostei%20do%20seu%20trabalho." TargetMode="External"/><Relationship Id="rId2" Type="http://schemas.openxmlformats.org/officeDocument/2006/relationships/image" Target="../media/image1.png"/><Relationship Id="rId1" Type="http://schemas.openxmlformats.org/officeDocument/2006/relationships/hyperlink" Target="https://www.instagram.com/lleticia.c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pt-BR" altLang="en-US" sz="9600">
                <a:ln>
                  <a:solidFill>
                    <a:srgbClr val="202020"/>
                  </a:solidFill>
                </a:ln>
                <a:latin typeface="Algerian" panose="04020705040A02060702" charset="0"/>
                <a:cs typeface="Algerian" panose="04020705040A02060702" charset="0"/>
              </a:rPr>
              <a:t>O </a:t>
            </a:r>
            <a:r>
              <a:rPr lang="pt-BR" altLang="en-US" sz="9600">
                <a:ln>
                  <a:solidFill>
                    <a:srgbClr val="202020"/>
                  </a:solidFill>
                </a:ln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lgerian" panose="04020705040A02060702" charset="0"/>
                <a:cs typeface="Algerian" panose="04020705040A02060702" charset="0"/>
              </a:rPr>
              <a:t>Computador</a:t>
            </a:r>
            <a:r>
              <a:rPr lang="pt-BR" altLang="en-US" sz="9600">
                <a:ln>
                  <a:solidFill>
                    <a:srgbClr val="FF0000"/>
                  </a:solidFill>
                </a:ln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lgerian" panose="04020705040A02060702" charset="0"/>
                <a:cs typeface="Algerian" panose="04020705040A02060702" charset="0"/>
              </a:rPr>
              <a:t> </a:t>
            </a:r>
            <a:endParaRPr lang="pt-BR" altLang="en-US" sz="9600">
              <a:ln>
                <a:solidFill>
                  <a:srgbClr val="FF0000"/>
                </a:solidFill>
              </a:ln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91715" y="3159125"/>
            <a:ext cx="7238365" cy="741680"/>
          </a:xfrm>
        </p:spPr>
        <p:txBody>
          <a:bodyPr/>
          <a:p>
            <a:r>
              <a:rPr lang="pt-BR" altLang="en-US">
                <a:ln/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Letícia Costa e Silva</a:t>
            </a:r>
            <a:endParaRPr lang="pt-BR" altLang="en-US">
              <a:ln/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Fluxograma: Processo 3"/>
          <p:cNvSpPr/>
          <p:nvPr/>
        </p:nvSpPr>
        <p:spPr>
          <a:xfrm>
            <a:off x="-317500" y="-259080"/>
            <a:ext cx="12192635" cy="10775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Fluxograma: Processo 4">
            <a:hlinkClick r:id="rId1" tooltip="" action="ppaction://hlinksldjump"/>
          </p:cNvPr>
          <p:cNvSpPr/>
          <p:nvPr/>
        </p:nvSpPr>
        <p:spPr>
          <a:xfrm>
            <a:off x="146050" y="21590"/>
            <a:ext cx="1922145" cy="1209040"/>
          </a:xfrm>
          <a:prstGeom prst="flowChartProcess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 sz="2800"/>
              <a:t>Início</a:t>
            </a:r>
            <a:r>
              <a:rPr lang="pt-BR" altLang="en-US" sz="3600"/>
              <a:t> </a:t>
            </a:r>
            <a:endParaRPr lang="pt-BR" altLang="en-US" sz="3600"/>
          </a:p>
        </p:txBody>
      </p:sp>
      <p:sp>
        <p:nvSpPr>
          <p:cNvPr id="7" name="Fluxograma: Processo 6">
            <a:hlinkClick r:id="rId2" tooltip="" action="ppaction://hlinksldjump"/>
          </p:cNvPr>
          <p:cNvSpPr/>
          <p:nvPr/>
        </p:nvSpPr>
        <p:spPr>
          <a:xfrm>
            <a:off x="4287520" y="21590"/>
            <a:ext cx="1409700" cy="611505"/>
          </a:xfrm>
          <a:prstGeom prst="flowChartProcess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Software</a:t>
            </a:r>
            <a:endParaRPr lang="pt-BR" altLang="en-US"/>
          </a:p>
        </p:txBody>
      </p:sp>
      <p:sp>
        <p:nvSpPr>
          <p:cNvPr id="8" name="Fluxograma: Processo 7">
            <a:hlinkClick r:id="rId3" tooltip="" action="ppaction://hlinksldjump"/>
          </p:cNvPr>
          <p:cNvSpPr/>
          <p:nvPr/>
        </p:nvSpPr>
        <p:spPr>
          <a:xfrm>
            <a:off x="2415540" y="21590"/>
            <a:ext cx="1409700" cy="611505"/>
          </a:xfrm>
          <a:prstGeom prst="flowChartProcess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Hardware</a:t>
            </a:r>
            <a:endParaRPr lang="pt-BR" altLang="en-US"/>
          </a:p>
        </p:txBody>
      </p:sp>
      <p:sp>
        <p:nvSpPr>
          <p:cNvPr id="9" name="Fluxograma: Processo 8">
            <a:hlinkClick r:id="rId4" tooltip="" action="ppaction://hlinksldjump"/>
          </p:cNvPr>
          <p:cNvSpPr/>
          <p:nvPr/>
        </p:nvSpPr>
        <p:spPr>
          <a:xfrm>
            <a:off x="6159500" y="21590"/>
            <a:ext cx="1409700" cy="611505"/>
          </a:xfrm>
          <a:prstGeom prst="flowChartProcess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IA</a:t>
            </a:r>
            <a:endParaRPr lang="pt-BR" altLang="en-US"/>
          </a:p>
        </p:txBody>
      </p:sp>
      <p:sp>
        <p:nvSpPr>
          <p:cNvPr id="10" name="Elipse 9">
            <a:hlinkClick r:id="rId5" tooltip="" action="ppaction://hlinksldjump"/>
          </p:cNvPr>
          <p:cNvSpPr/>
          <p:nvPr/>
        </p:nvSpPr>
        <p:spPr>
          <a:xfrm>
            <a:off x="10668000" y="-114300"/>
            <a:ext cx="1116965" cy="93281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💕</a:t>
            </a:r>
            <a:endParaRPr lang="pt-B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pt-BR" altLang="en-US" sz="7200">
                <a:ln>
                  <a:solidFill>
                    <a:srgbClr val="202020"/>
                  </a:solidFill>
                </a:ln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lgerian" panose="04020705040A02060702" charset="0"/>
                <a:cs typeface="Algerian" panose="04020705040A02060702" charset="0"/>
              </a:rPr>
              <a:t>Hardware</a:t>
            </a:r>
            <a:endParaRPr lang="pt-BR" altLang="en-US" sz="7200">
              <a:ln>
                <a:solidFill>
                  <a:srgbClr val="202020"/>
                </a:solidFill>
              </a:ln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Fluxograma: Processo 3"/>
          <p:cNvSpPr/>
          <p:nvPr/>
        </p:nvSpPr>
        <p:spPr>
          <a:xfrm>
            <a:off x="0" y="-411480"/>
            <a:ext cx="12192635" cy="10775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Fluxograma: Processo 4">
            <a:hlinkClick r:id="rId1" tooltip="" action="ppaction://hlinksldjump"/>
          </p:cNvPr>
          <p:cNvSpPr/>
          <p:nvPr/>
        </p:nvSpPr>
        <p:spPr>
          <a:xfrm>
            <a:off x="241300" y="-88900"/>
            <a:ext cx="1409700" cy="611505"/>
          </a:xfrm>
          <a:prstGeom prst="flowChartProcess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Início </a:t>
            </a:r>
            <a:endParaRPr lang="pt-BR" altLang="en-US"/>
          </a:p>
        </p:txBody>
      </p:sp>
      <p:sp>
        <p:nvSpPr>
          <p:cNvPr id="7" name="Fluxograma: Processo 6">
            <a:hlinkClick r:id="rId2" tooltip="" action="ppaction://hlinksldjump"/>
          </p:cNvPr>
          <p:cNvSpPr/>
          <p:nvPr/>
        </p:nvSpPr>
        <p:spPr>
          <a:xfrm>
            <a:off x="3864610" y="-88900"/>
            <a:ext cx="1409700" cy="611505"/>
          </a:xfrm>
          <a:prstGeom prst="flowChartProcess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Software</a:t>
            </a:r>
            <a:endParaRPr lang="pt-BR" altLang="en-US"/>
          </a:p>
        </p:txBody>
      </p:sp>
      <p:sp>
        <p:nvSpPr>
          <p:cNvPr id="8" name="Fluxograma: Processo 7">
            <a:hlinkClick r:id="rId3" tooltip="" action="ppaction://hlinksldjump"/>
          </p:cNvPr>
          <p:cNvSpPr/>
          <p:nvPr/>
        </p:nvSpPr>
        <p:spPr>
          <a:xfrm>
            <a:off x="1852930" y="-88900"/>
            <a:ext cx="1723390" cy="1207770"/>
          </a:xfrm>
          <a:prstGeom prst="flowChartProcess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 sz="2800"/>
              <a:t>Hardware</a:t>
            </a:r>
            <a:endParaRPr lang="pt-BR" altLang="en-US" sz="2800"/>
          </a:p>
        </p:txBody>
      </p:sp>
      <p:sp>
        <p:nvSpPr>
          <p:cNvPr id="9" name="Fluxograma: Processo 8">
            <a:hlinkClick r:id="rId4" tooltip="" action="ppaction://hlinksldjump"/>
          </p:cNvPr>
          <p:cNvSpPr/>
          <p:nvPr/>
        </p:nvSpPr>
        <p:spPr>
          <a:xfrm>
            <a:off x="5651500" y="-88900"/>
            <a:ext cx="1409700" cy="611505"/>
          </a:xfrm>
          <a:prstGeom prst="flowChartProcess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IA</a:t>
            </a:r>
            <a:endParaRPr lang="pt-BR" altLang="en-US"/>
          </a:p>
        </p:txBody>
      </p:sp>
      <p:sp>
        <p:nvSpPr>
          <p:cNvPr id="10" name="Elipse 9">
            <a:hlinkClick r:id="rId5" tooltip="" action="ppaction://hlinksldjump"/>
          </p:cNvPr>
          <p:cNvSpPr/>
          <p:nvPr/>
        </p:nvSpPr>
        <p:spPr>
          <a:xfrm>
            <a:off x="10858500" y="-310515"/>
            <a:ext cx="1116965" cy="97663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💕</a:t>
            </a:r>
            <a:endParaRPr lang="pt-B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pt-BR" altLang="en-US" sz="7200">
                <a:ln>
                  <a:solidFill>
                    <a:srgbClr val="202020"/>
                  </a:solidFill>
                </a:ln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lgerian" panose="04020705040A02060702" charset="0"/>
                <a:cs typeface="Algerian" panose="04020705040A02060702" charset="0"/>
              </a:rPr>
              <a:t>Software</a:t>
            </a:r>
            <a:endParaRPr lang="pt-BR" altLang="en-US" sz="7200">
              <a:ln>
                <a:solidFill>
                  <a:srgbClr val="202020"/>
                </a:solidFill>
              </a:ln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Fluxograma: Processo 3"/>
          <p:cNvSpPr/>
          <p:nvPr/>
        </p:nvSpPr>
        <p:spPr>
          <a:xfrm>
            <a:off x="0" y="-411480"/>
            <a:ext cx="12192635" cy="10775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Fluxograma: Processo 4">
            <a:hlinkClick r:id="rId1" tooltip="" action="ppaction://hlinksldjump"/>
          </p:cNvPr>
          <p:cNvSpPr/>
          <p:nvPr/>
        </p:nvSpPr>
        <p:spPr>
          <a:xfrm>
            <a:off x="241300" y="-90170"/>
            <a:ext cx="1409700" cy="611505"/>
          </a:xfrm>
          <a:prstGeom prst="flowChartProcess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Início </a:t>
            </a:r>
            <a:endParaRPr lang="pt-BR" altLang="en-US"/>
          </a:p>
        </p:txBody>
      </p:sp>
      <p:sp>
        <p:nvSpPr>
          <p:cNvPr id="7" name="Fluxograma: Processo 6"/>
          <p:cNvSpPr/>
          <p:nvPr/>
        </p:nvSpPr>
        <p:spPr>
          <a:xfrm>
            <a:off x="3715385" y="-90170"/>
            <a:ext cx="1665605" cy="1195070"/>
          </a:xfrm>
          <a:prstGeom prst="flowChartProcess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 sz="2800"/>
              <a:t>Software</a:t>
            </a:r>
            <a:endParaRPr lang="pt-BR" altLang="en-US" sz="2800"/>
          </a:p>
        </p:txBody>
      </p:sp>
      <p:sp>
        <p:nvSpPr>
          <p:cNvPr id="8" name="Fluxograma: Processo 7"/>
          <p:cNvSpPr/>
          <p:nvPr/>
        </p:nvSpPr>
        <p:spPr>
          <a:xfrm>
            <a:off x="2035175" y="-90170"/>
            <a:ext cx="1409700" cy="611505"/>
          </a:xfrm>
          <a:prstGeom prst="flowChartProcess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Hardware</a:t>
            </a:r>
            <a:endParaRPr lang="pt-BR" altLang="en-US"/>
          </a:p>
        </p:txBody>
      </p:sp>
      <p:sp>
        <p:nvSpPr>
          <p:cNvPr id="9" name="Fluxograma: Processo 8"/>
          <p:cNvSpPr/>
          <p:nvPr/>
        </p:nvSpPr>
        <p:spPr>
          <a:xfrm>
            <a:off x="5651500" y="-90170"/>
            <a:ext cx="1409700" cy="611505"/>
          </a:xfrm>
          <a:prstGeom prst="flowChartProcess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IA</a:t>
            </a:r>
            <a:endParaRPr lang="pt-BR" altLang="en-US"/>
          </a:p>
        </p:txBody>
      </p:sp>
      <p:sp>
        <p:nvSpPr>
          <p:cNvPr id="10" name="Elipse 9"/>
          <p:cNvSpPr/>
          <p:nvPr/>
        </p:nvSpPr>
        <p:spPr>
          <a:xfrm>
            <a:off x="10858500" y="-297180"/>
            <a:ext cx="1116965" cy="96329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💕</a:t>
            </a:r>
            <a:endParaRPr lang="pt-B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70050" y="1845945"/>
            <a:ext cx="8917940" cy="1663700"/>
          </a:xfrm>
        </p:spPr>
        <p:txBody>
          <a:bodyPr>
            <a:noAutofit/>
          </a:bodyPr>
          <a:p>
            <a:r>
              <a:rPr lang="pt-BR" altLang="en-US">
                <a:ln>
                  <a:solidFill>
                    <a:srgbClr val="202020"/>
                  </a:solidFill>
                </a:ln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lgerian" panose="04020705040A02060702" charset="0"/>
                <a:cs typeface="Algerian" panose="04020705040A02060702" charset="0"/>
              </a:rPr>
              <a:t>Inteligência artificial</a:t>
            </a:r>
            <a:endParaRPr lang="pt-BR" altLang="en-US">
              <a:ln>
                <a:solidFill>
                  <a:srgbClr val="202020"/>
                </a:solidFill>
              </a:ln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Fluxograma: Processo 3"/>
          <p:cNvSpPr/>
          <p:nvPr/>
        </p:nvSpPr>
        <p:spPr>
          <a:xfrm>
            <a:off x="0" y="-411480"/>
            <a:ext cx="12192635" cy="10775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Fluxograma: Processo 4"/>
          <p:cNvSpPr/>
          <p:nvPr/>
        </p:nvSpPr>
        <p:spPr>
          <a:xfrm>
            <a:off x="260350" y="-77470"/>
            <a:ext cx="1409700" cy="611505"/>
          </a:xfrm>
          <a:prstGeom prst="flowChartProcess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Início </a:t>
            </a:r>
            <a:endParaRPr lang="pt-BR" altLang="en-US"/>
          </a:p>
        </p:txBody>
      </p:sp>
      <p:sp>
        <p:nvSpPr>
          <p:cNvPr id="7" name="Fluxograma: Processo 6"/>
          <p:cNvSpPr/>
          <p:nvPr/>
        </p:nvSpPr>
        <p:spPr>
          <a:xfrm>
            <a:off x="3854450" y="-77470"/>
            <a:ext cx="1409700" cy="611505"/>
          </a:xfrm>
          <a:prstGeom prst="flowChartProcess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Software</a:t>
            </a:r>
            <a:endParaRPr lang="pt-BR" altLang="en-US"/>
          </a:p>
        </p:txBody>
      </p:sp>
      <p:sp>
        <p:nvSpPr>
          <p:cNvPr id="8" name="Fluxograma: Processo 7"/>
          <p:cNvSpPr/>
          <p:nvPr/>
        </p:nvSpPr>
        <p:spPr>
          <a:xfrm>
            <a:off x="2057400" y="-77470"/>
            <a:ext cx="1409700" cy="611505"/>
          </a:xfrm>
          <a:prstGeom prst="flowChartProcess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Hardware</a:t>
            </a:r>
            <a:endParaRPr lang="pt-BR" altLang="en-US"/>
          </a:p>
        </p:txBody>
      </p:sp>
      <p:sp>
        <p:nvSpPr>
          <p:cNvPr id="9" name="Fluxograma: Processo 8"/>
          <p:cNvSpPr/>
          <p:nvPr/>
        </p:nvSpPr>
        <p:spPr>
          <a:xfrm>
            <a:off x="5651500" y="-77470"/>
            <a:ext cx="1739265" cy="1220470"/>
          </a:xfrm>
          <a:prstGeom prst="flowChartProcess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 sz="2800"/>
              <a:t>IA</a:t>
            </a:r>
            <a:endParaRPr lang="pt-BR" altLang="en-US" sz="2800"/>
          </a:p>
        </p:txBody>
      </p:sp>
      <p:sp>
        <p:nvSpPr>
          <p:cNvPr id="10" name="Elipse 9"/>
          <p:cNvSpPr/>
          <p:nvPr/>
        </p:nvSpPr>
        <p:spPr>
          <a:xfrm>
            <a:off x="10858500" y="-309245"/>
            <a:ext cx="1116965" cy="97536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💕</a:t>
            </a:r>
            <a:endParaRPr lang="pt-B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luxograma: Processo 3"/>
          <p:cNvSpPr/>
          <p:nvPr/>
        </p:nvSpPr>
        <p:spPr>
          <a:xfrm>
            <a:off x="-635" y="-233680"/>
            <a:ext cx="12192635" cy="10775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Fluxograma: Processo 4"/>
          <p:cNvSpPr/>
          <p:nvPr/>
        </p:nvSpPr>
        <p:spPr>
          <a:xfrm>
            <a:off x="260350" y="-76835"/>
            <a:ext cx="1409700" cy="611505"/>
          </a:xfrm>
          <a:prstGeom prst="flowChartProcess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Início </a:t>
            </a:r>
            <a:endParaRPr lang="pt-BR" altLang="en-US"/>
          </a:p>
        </p:txBody>
      </p:sp>
      <p:sp>
        <p:nvSpPr>
          <p:cNvPr id="7" name="Fluxograma: Processo 6"/>
          <p:cNvSpPr/>
          <p:nvPr/>
        </p:nvSpPr>
        <p:spPr>
          <a:xfrm>
            <a:off x="3854450" y="-76835"/>
            <a:ext cx="1409700" cy="611505"/>
          </a:xfrm>
          <a:prstGeom prst="flowChartProcess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Software</a:t>
            </a:r>
            <a:endParaRPr lang="pt-BR" altLang="en-US"/>
          </a:p>
        </p:txBody>
      </p:sp>
      <p:sp>
        <p:nvSpPr>
          <p:cNvPr id="8" name="Fluxograma: Processo 7"/>
          <p:cNvSpPr/>
          <p:nvPr/>
        </p:nvSpPr>
        <p:spPr>
          <a:xfrm>
            <a:off x="2057400" y="-76835"/>
            <a:ext cx="1409700" cy="611505"/>
          </a:xfrm>
          <a:prstGeom prst="flowChartProcess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Hardware</a:t>
            </a:r>
            <a:endParaRPr lang="pt-BR" altLang="en-US"/>
          </a:p>
        </p:txBody>
      </p:sp>
      <p:sp>
        <p:nvSpPr>
          <p:cNvPr id="9" name="Fluxograma: Processo 8"/>
          <p:cNvSpPr/>
          <p:nvPr/>
        </p:nvSpPr>
        <p:spPr>
          <a:xfrm>
            <a:off x="5651500" y="-76835"/>
            <a:ext cx="1409700" cy="611505"/>
          </a:xfrm>
          <a:prstGeom prst="flowChartProcess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IA</a:t>
            </a:r>
            <a:endParaRPr lang="pt-BR" altLang="en-US"/>
          </a:p>
        </p:txBody>
      </p:sp>
      <p:sp>
        <p:nvSpPr>
          <p:cNvPr id="10" name="Elipse 9"/>
          <p:cNvSpPr/>
          <p:nvPr/>
        </p:nvSpPr>
        <p:spPr>
          <a:xfrm>
            <a:off x="10591800" y="-233680"/>
            <a:ext cx="1383665" cy="1369060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 sz="5400"/>
              <a:t>💕</a:t>
            </a:r>
            <a:endParaRPr lang="pt-BR" altLang="en-US" sz="5400"/>
          </a:p>
        </p:txBody>
      </p:sp>
      <p:pic>
        <p:nvPicPr>
          <p:cNvPr id="12" name="Imagem 11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654050"/>
            <a:ext cx="6445250" cy="6445250"/>
          </a:xfrm>
          <a:prstGeom prst="rect">
            <a:avLst/>
          </a:prstGeom>
        </p:spPr>
      </p:pic>
      <p:pic>
        <p:nvPicPr>
          <p:cNvPr id="13" name="Imagem 12">
            <a:hlinkClick r:id="rId3" tooltip="" action="ppaction://hlinkfile"/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20790" y="1476375"/>
            <a:ext cx="4773930" cy="4773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WPS Presentation</Application>
  <PresentationFormat>宽屏</PresentationFormat>
  <Paragraphs>60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 Black</vt:lpstr>
      <vt:lpstr>Algerian</vt:lpstr>
      <vt:lpstr>Monotype Corsiva</vt:lpstr>
      <vt:lpstr>Symbol</vt:lpstr>
      <vt:lpstr>Arial Narrow</vt:lpstr>
      <vt:lpstr>Arial Rounded MT Bold</vt:lpstr>
      <vt:lpstr>Bahnschrift Light Condensed</vt:lpstr>
      <vt:lpstr>Bahnschrift SemiBold Condensed</vt:lpstr>
      <vt:lpstr>Bahnschrift SemiBold</vt:lpstr>
      <vt:lpstr>Bahnschrift SemiBold SemiConden</vt:lpstr>
      <vt:lpstr>Bahnschrift</vt:lpstr>
      <vt:lpstr>Amiri Quran</vt:lpstr>
      <vt:lpstr>Amiri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 13</dc:creator>
  <cp:lastModifiedBy>PC 13</cp:lastModifiedBy>
  <cp:revision>3</cp:revision>
  <dcterms:created xsi:type="dcterms:W3CDTF">2024-04-04T12:39:00Z</dcterms:created>
  <dcterms:modified xsi:type="dcterms:W3CDTF">2024-04-04T14:56:09Z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1046-12.2.0.13489</vt:lpwstr>
  </property>
  <property fmtid="{D5CDD505-2E9C-101B-9397-08002B2CF9AE}" pid="3" name="ICV">
    <vt:lpwstr>17FD1DF840624E38A931E35609803C6B_11</vt:lpwstr>
  </property>
</Properties>
</file>