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58" r:id="rId4"/>
    <p:sldId id="274" r:id="rId5"/>
    <p:sldId id="275" r:id="rId6"/>
    <p:sldId id="276" r:id="rId7"/>
    <p:sldId id="277" r:id="rId8"/>
    <p:sldId id="263" r:id="rId9"/>
    <p:sldId id="264" r:id="rId10"/>
    <p:sldId id="269" r:id="rId11"/>
    <p:sldId id="270" r:id="rId12"/>
    <p:sldId id="266" r:id="rId13"/>
    <p:sldId id="271" r:id="rId14"/>
    <p:sldId id="272" r:id="rId15"/>
    <p:sldId id="279" r:id="rId16"/>
    <p:sldId id="280" r:id="rId17"/>
    <p:sldId id="281" r:id="rId18"/>
    <p:sldId id="282" r:id="rId19"/>
    <p:sldId id="267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44" d="100"/>
          <a:sy n="44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42DEB7-A303-4A2A-8DE1-ADF8756506F3}" type="datetimeFigureOut">
              <a:rPr lang="pt-BR" smtClean="0"/>
              <a:pPr/>
              <a:t>07/07/2015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9A23B35-FD77-4024-9BE2-41D8E0B5563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555776" y="764704"/>
            <a:ext cx="5040560" cy="194421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Fitness Life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 de Academia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Espaço Reservado para Conteúdo 11" descr="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2996952"/>
            <a:ext cx="2615642" cy="2520280"/>
          </a:xfrm>
        </p:spPr>
      </p:pic>
    </p:spTree>
    <p:extLst>
      <p:ext uri="{BB962C8B-B14F-4D97-AF65-F5344CB8AC3E}">
        <p14:creationId xmlns:p14="http://schemas.microsoft.com/office/powerpoint/2010/main" val="34015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Diagrama de Sequencia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Espaço Reservado para Conteúdo 5" descr="Cadastrar funcionár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26235" b="10268"/>
          <a:stretch>
            <a:fillRect/>
          </a:stretch>
        </p:blipFill>
        <p:spPr>
          <a:xfrm>
            <a:off x="1187624" y="1340768"/>
            <a:ext cx="7420514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Diagrama de Sequencia</a:t>
            </a:r>
            <a:endParaRPr lang="pt-BR" sz="3200" dirty="0"/>
          </a:p>
        </p:txBody>
      </p:sp>
      <p:pic>
        <p:nvPicPr>
          <p:cNvPr id="4" name="Espaço Reservado para Conteúdo 3" descr="Cadastrar funcionár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681" b="8867"/>
          <a:stretch>
            <a:fillRect/>
          </a:stretch>
        </p:blipFill>
        <p:spPr>
          <a:xfrm>
            <a:off x="1187624" y="1268760"/>
            <a:ext cx="7449712" cy="52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>
            <a:noAutofit/>
          </a:bodyPr>
          <a:lstStyle/>
          <a:p>
            <a:pPr algn="ctr"/>
            <a:r>
              <a:rPr lang="pt-BR" sz="2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Modelo de Entidade e Relacionamento</a:t>
            </a: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Espaço Reservado para Conteúdo 7" descr="mer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268760"/>
            <a:ext cx="7542613" cy="5184000"/>
          </a:xfrm>
        </p:spPr>
      </p:pic>
    </p:spTree>
    <p:extLst>
      <p:ext uri="{BB962C8B-B14F-4D97-AF65-F5344CB8AC3E}">
        <p14:creationId xmlns:p14="http://schemas.microsoft.com/office/powerpoint/2010/main" val="21081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Protótipo</a:t>
            </a: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Espaço Reservado para Conteúdo 5" descr="tela inici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938925"/>
            <a:ext cx="7499350" cy="3818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Protótipo</a:t>
            </a: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Espaço Reservado para Conteúdo 4" descr="Tela Cadastrar Funcionar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41140"/>
            <a:ext cx="7499350" cy="4213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Protótipo</a:t>
            </a:r>
            <a:endParaRPr lang="pt-BR" dirty="0"/>
          </a:p>
        </p:txBody>
      </p:sp>
      <p:pic>
        <p:nvPicPr>
          <p:cNvPr id="4" name="Espaço Reservado para Conteúdo 3" descr="Tela Excluir Funcionar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41140"/>
            <a:ext cx="7499350" cy="4213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Protótipo</a:t>
            </a:r>
            <a:endParaRPr lang="pt-BR" dirty="0"/>
          </a:p>
        </p:txBody>
      </p:sp>
      <p:pic>
        <p:nvPicPr>
          <p:cNvPr id="4" name="Espaço Reservado para Conteúdo 3" descr="Tela Cadastrar Alun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41140"/>
            <a:ext cx="7499350" cy="4213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Protótipo</a:t>
            </a:r>
            <a:endParaRPr lang="pt-BR" dirty="0"/>
          </a:p>
        </p:txBody>
      </p:sp>
      <p:pic>
        <p:nvPicPr>
          <p:cNvPr id="4" name="Espaço Reservado para Conteúdo 3" descr="Tela Excluir Alun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41140"/>
            <a:ext cx="7499350" cy="4213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Protótipo</a:t>
            </a:r>
            <a:endParaRPr lang="pt-BR" dirty="0"/>
          </a:p>
        </p:txBody>
      </p:sp>
      <p:pic>
        <p:nvPicPr>
          <p:cNvPr id="4" name="Espaço Reservado para Conteúdo 3" descr="Tela  Agend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41140"/>
            <a:ext cx="7499350" cy="42139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Tecnologia Usada</a:t>
            </a:r>
            <a:endParaRPr lang="pt-BR" sz="3200" b="1" dirty="0">
              <a:solidFill>
                <a:schemeClr val="bg2">
                  <a:lumMod val="1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 descr="php image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772816"/>
            <a:ext cx="1758119" cy="958974"/>
          </a:xfrm>
        </p:spPr>
      </p:pic>
      <p:pic>
        <p:nvPicPr>
          <p:cNvPr id="5" name="Imagem 4" descr="logo-c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4509120"/>
            <a:ext cx="1891275" cy="1400944"/>
          </a:xfrm>
          <a:prstGeom prst="rect">
            <a:avLst/>
          </a:prstGeom>
        </p:spPr>
      </p:pic>
      <p:pic>
        <p:nvPicPr>
          <p:cNvPr id="9" name="Imagem 8" descr="download html azu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3068960"/>
            <a:ext cx="1656184" cy="1835021"/>
          </a:xfrm>
          <a:prstGeom prst="rect">
            <a:avLst/>
          </a:prstGeom>
        </p:spPr>
      </p:pic>
      <p:pic>
        <p:nvPicPr>
          <p:cNvPr id="11" name="Imagem 10" descr="images beans blu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7944" y="1268760"/>
            <a:ext cx="1728192" cy="1728192"/>
          </a:xfrm>
          <a:prstGeom prst="rect">
            <a:avLst/>
          </a:prstGeom>
        </p:spPr>
      </p:pic>
      <p:pic>
        <p:nvPicPr>
          <p:cNvPr id="12" name="Imagem 11" descr="mysq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4221088"/>
            <a:ext cx="1872208" cy="1872208"/>
          </a:xfrm>
          <a:prstGeom prst="rect">
            <a:avLst/>
          </a:prstGeom>
        </p:spPr>
      </p:pic>
      <p:pic>
        <p:nvPicPr>
          <p:cNvPr id="8" name="Imagem 7" descr="download (3) jav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7984" y="5301208"/>
            <a:ext cx="1259582" cy="1259582"/>
          </a:xfrm>
          <a:prstGeom prst="rect">
            <a:avLst/>
          </a:prstGeom>
        </p:spPr>
      </p:pic>
      <p:pic>
        <p:nvPicPr>
          <p:cNvPr id="10" name="Imagem 9" descr="download (2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76256" y="184482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Desenvolvedores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Amariles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Serafim de </a:t>
            </a:r>
            <a:r>
              <a:rPr lang="pt-BR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assis</a:t>
            </a:r>
            <a:endParaRPr lang="pt-BR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Jaqueline Demetrio Fernandes</a:t>
            </a:r>
          </a:p>
          <a:p>
            <a:pPr>
              <a:buNone/>
            </a:pP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Letícia de Souza Soares</a:t>
            </a:r>
          </a:p>
          <a:p>
            <a:pPr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619672" y="53732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Orientador: </a:t>
            </a:r>
            <a:r>
              <a:rPr lang="pt-BR" dirty="0" smtClean="0"/>
              <a:t>Clênio Borges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Conclusão</a:t>
            </a: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sistema Fitness Life traz toda agilidade no atendimento ao cliente, desde sua chegada até as modalidades e agendamento desejado.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sistema é capaz de fazer todo o controle operacional e isto consolidou todo o conhecimento que adquirimos.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962992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>
                <a:effectLst/>
              </a:rPr>
              <a:t/>
            </a:r>
            <a:br>
              <a:rPr lang="pt-BR" sz="3100" b="1" dirty="0" smtClean="0">
                <a:effectLst/>
              </a:rPr>
            </a:br>
            <a:r>
              <a:rPr lang="pt-BR" sz="3100" b="1" dirty="0" smtClean="0">
                <a:solidFill>
                  <a:schemeClr val="tx1"/>
                </a:solidFill>
                <a:effectLst/>
              </a:rPr>
              <a:t>SUMÁRIO </a:t>
            </a:r>
            <a:r>
              <a:rPr lang="pt-BR" sz="3100" b="1" dirty="0" smtClean="0">
                <a:effectLst/>
              </a:rPr>
              <a:t/>
            </a:r>
            <a:br>
              <a:rPr lang="pt-BR" sz="3100" b="1" dirty="0" smtClean="0">
                <a:effectLst/>
              </a:rPr>
            </a:br>
            <a:r>
              <a:rPr lang="pt-BR" sz="3100" b="1" dirty="0">
                <a:effectLst/>
              </a:rPr>
              <a:t/>
            </a:r>
            <a:br>
              <a:rPr lang="pt-BR" sz="3100" b="1" dirty="0">
                <a:effectLst/>
              </a:rPr>
            </a:br>
            <a:r>
              <a:rPr lang="pt-BR" sz="310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Introdução</a:t>
            </a: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Problemas Diagnosticados</a:t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Resultados Esperados</a:t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Objetivos</a:t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Diagrama de Classe</a:t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Diagrama Caso de Uso Geral</a:t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Diagrama de Sequência</a:t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Modelo de Entidade e Relacionamento</a:t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Protótipo </a:t>
            </a: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Tecnologias Utilizadas </a:t>
            </a: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pt-BR" sz="3100" dirty="0"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Conclusão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69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effectLst/>
                <a:latin typeface="Arial" pitchFamily="34" charset="0"/>
                <a:cs typeface="Arial" pitchFamily="34" charset="0"/>
              </a:rPr>
              <a:t>Introdução</a:t>
            </a:r>
            <a:endParaRPr lang="pt-BR" sz="32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 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 sistema Fitness Life foi criado com o intuído de auxiliar o cotidiano de uma academia, apoiar os colaboradores de forma ágil e eficiente proporcionando ao aluno o conforto e o melhor atendimento.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Problemas Diagnosticados</a:t>
            </a: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 </a:t>
            </a:r>
          </a:p>
          <a:p>
            <a:pPr>
              <a:buNone/>
            </a:pPr>
            <a:r>
              <a:rPr lang="pt-BR" dirty="0" smtClean="0"/>
              <a:t>  	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*Alto Custo de Sistemas;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*Deficiência  de algumas organizações;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*O Aumento da Concorrência;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*Exigência dos Clientes;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*Modernização na Gestão de  Atendimento.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Resultados Esperados</a:t>
            </a:r>
            <a:endParaRPr lang="pt-BR" sz="3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software deverá trazer soluções específicas ao setor de atendimento de academias auxiliando empresários, funcionários e clientes a se comunicarem de forma diligente e competente.</a:t>
            </a: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Objetivos</a:t>
            </a:r>
            <a:endParaRPr lang="pt-BR" sz="36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 sistema opera em um servidor web formando uma ponte de comunicação entre a academia e seus clientes, possibilitando: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Gerenciar cadastro de alunos e instrutores;</a:t>
            </a:r>
            <a:b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Controlar agendamento de exercícios.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Diagrama de Classe</a:t>
            </a:r>
            <a:endParaRPr lang="pt-B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2371" b="4525"/>
          <a:stretch>
            <a:fillRect/>
          </a:stretch>
        </p:blipFill>
        <p:spPr>
          <a:xfrm>
            <a:off x="1475656" y="1098000"/>
            <a:ext cx="6897900" cy="5499352"/>
          </a:xfrm>
        </p:spPr>
      </p:pic>
    </p:spTree>
    <p:extLst>
      <p:ext uri="{BB962C8B-B14F-4D97-AF65-F5344CB8AC3E}">
        <p14:creationId xmlns:p14="http://schemas.microsoft.com/office/powerpoint/2010/main" val="32778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pt-B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Diagrama Caso de Uso 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8" name="Espaço Reservado para Conteúdo 7" descr="UseCase Diagram0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268760"/>
            <a:ext cx="6312624" cy="536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90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391</TotalTime>
  <Words>87</Words>
  <Application>Microsoft Office PowerPoint</Application>
  <PresentationFormat>Apresentação na tela (4:3)</PresentationFormat>
  <Paragraphs>35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Solstício</vt:lpstr>
      <vt:lpstr>Fitness Life Sistema de Academia</vt:lpstr>
      <vt:lpstr>Desenvolvedores</vt:lpstr>
      <vt:lpstr> SUMÁRIO   Introdução Problemas Diagnosticados Resultados Esperados Objetivos Diagrama de Classe Diagrama Caso de Uso Geral Diagrama de Sequência Modelo de Entidade e Relacionamento Protótipo  Tecnologias Utilizadas  Conclusão </vt:lpstr>
      <vt:lpstr>Introdução</vt:lpstr>
      <vt:lpstr>Problemas Diagnosticados</vt:lpstr>
      <vt:lpstr>Resultados Esperados</vt:lpstr>
      <vt:lpstr>Objetivos</vt:lpstr>
      <vt:lpstr>Diagrama de Classe</vt:lpstr>
      <vt:lpstr>           Diagrama Caso de Uso  </vt:lpstr>
      <vt:lpstr>Diagrama de Sequencia</vt:lpstr>
      <vt:lpstr>Diagrama de Sequencia</vt:lpstr>
      <vt:lpstr>  Modelo de Entidade e Relacionamento</vt:lpstr>
      <vt:lpstr>Protótipo</vt:lpstr>
      <vt:lpstr>Protótipo</vt:lpstr>
      <vt:lpstr>Protótipo</vt:lpstr>
      <vt:lpstr>Protótipo</vt:lpstr>
      <vt:lpstr>Protótipo</vt:lpstr>
      <vt:lpstr>Protótipo</vt:lpstr>
      <vt:lpstr>Tecnologia Usada</vt:lpstr>
      <vt:lpstr>Conclusão</vt:lpstr>
    </vt:vector>
  </TitlesOfParts>
  <Company>Ministério do Planejamento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Amariles</dc:creator>
  <cp:lastModifiedBy>User</cp:lastModifiedBy>
  <cp:revision>64</cp:revision>
  <dcterms:created xsi:type="dcterms:W3CDTF">2015-05-27T01:48:14Z</dcterms:created>
  <dcterms:modified xsi:type="dcterms:W3CDTF">2015-07-08T02:27:24Z</dcterms:modified>
</cp:coreProperties>
</file>