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1" r:id="rId3"/>
    <p:sldId id="279" r:id="rId4"/>
    <p:sldId id="273" r:id="rId5"/>
    <p:sldId id="281" r:id="rId6"/>
    <p:sldId id="285" r:id="rId7"/>
    <p:sldId id="282" r:id="rId8"/>
    <p:sldId id="283" r:id="rId9"/>
    <p:sldId id="284" r:id="rId10"/>
    <p:sldId id="275" r:id="rId11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599" autoAdjust="0"/>
  </p:normalViewPr>
  <p:slideViewPr>
    <p:cSldViewPr>
      <p:cViewPr varScale="1">
        <p:scale>
          <a:sx n="72" d="100"/>
          <a:sy n="72" d="100"/>
        </p:scale>
        <p:origin x="534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D0EFA9-57C0-4188-B1C6-56EB9958F127}" type="datetime1">
              <a:rPr lang="pt-BR" smtClean="0"/>
              <a:t>23/11/2020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77323E-F331-42C0-8ED8-298FE2B5981D}" type="datetime1">
              <a:rPr lang="pt-BR" smtClean="0"/>
              <a:t>23/11/2020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62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6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v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215C2D-4C5F-41A8-B554-C650AF34C482}" type="datetime1">
              <a:rPr lang="pt-BR" smtClean="0"/>
              <a:t>23/11/2020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39326-9852-4665-8E10-5CCFE1522248}" type="datetime1">
              <a:rPr lang="pt-BR" smtClean="0"/>
              <a:t>23/11/2020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396C3-3492-4496-8698-79E4814AE53F}" type="datetime1">
              <a:rPr lang="pt-BR" smtClean="0"/>
              <a:t>23/11/2020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5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7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0D0AC-B9DC-491A-B40C-0529EC313878}" type="datetime1">
              <a:rPr lang="pt-BR" smtClean="0"/>
              <a:t>23/11/2020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8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34909-1BC5-45CA-8566-BEB9E3794744}" type="datetime1">
              <a:rPr lang="pt-BR" smtClean="0"/>
              <a:t>23/11/2020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0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v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48602-A83C-4B27-B476-20AF32AE1EED}" type="datetime1">
              <a:rPr lang="pt-BR" smtClean="0"/>
              <a:t>23/11/2020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5" name="Espaço Reservado para Conteúdo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6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8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9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02F2C7-204F-4F9D-81F3-C7CE8047CD3A}" type="datetime1">
              <a:rPr lang="pt-BR" smtClean="0"/>
              <a:t>23/11/2020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526F9-43E7-4B77-89D8-9DEFDDBA71B5}" type="datetime1">
              <a:rPr lang="pt-BR" smtClean="0"/>
              <a:t>23/11/2020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grpSp>
        <p:nvGrpSpPr>
          <p:cNvPr id="615" name="quadro" descr="Gráfico de caixas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5CA678-7531-4BBD-B1E6-6A1CA37BCB1B}" type="datetime1">
              <a:rPr lang="pt-BR" smtClean="0"/>
              <a:t>23/11/2020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grpSp>
        <p:nvGrpSpPr>
          <p:cNvPr id="614" name="quadro" descr="Gráfico de caixas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v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v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v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v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84FD6-C734-4162-88D8-0C01192F6E9B}" type="datetime1">
              <a:rPr lang="pt-BR" smtClean="0"/>
              <a:t>23/11/2020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9758D4F-735F-46FE-9FCB-4849D9F60668}" type="datetime1">
              <a:rPr lang="pt-BR" smtClean="0"/>
              <a:t>23/11/2020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primoramente.com/info/centro-universitario-do-instituto-de-educacao-superior-de-brasilia-iesb/3168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3812" y="1718883"/>
            <a:ext cx="11305256" cy="1431032"/>
          </a:xfrm>
        </p:spPr>
        <p:txBody>
          <a:bodyPr rtlCol="0"/>
          <a:lstStyle/>
          <a:p>
            <a:r>
              <a:rPr lang="pt-PT" sz="4000" dirty="0"/>
              <a:t>ANÁLISE DE INCÊNDIOS E QUEIMADAS ATRAVÉS DO USO DE IMAGENS DE SATÉLITES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33972" y="3708086"/>
            <a:ext cx="9143999" cy="1066800"/>
          </a:xfrm>
        </p:spPr>
        <p:txBody>
          <a:bodyPr rtlCol="0">
            <a:normAutofit lnSpcReduction="10000"/>
          </a:bodyPr>
          <a:lstStyle/>
          <a:p>
            <a:r>
              <a:rPr lang="pt-PT" dirty="0">
                <a:solidFill>
                  <a:srgbClr val="00B0F0"/>
                </a:solidFill>
              </a:rPr>
              <a:t>                               Letícia Alves Azevedo</a:t>
            </a:r>
          </a:p>
          <a:p>
            <a:r>
              <a:rPr lang="pt-PT" dirty="0">
                <a:solidFill>
                  <a:srgbClr val="00B0F0"/>
                </a:solidFill>
              </a:rPr>
              <a:t>Grupo C:             Tercílio Dos S. A. Fonseca</a:t>
            </a:r>
          </a:p>
          <a:p>
            <a:r>
              <a:rPr lang="pt-PT" dirty="0">
                <a:solidFill>
                  <a:srgbClr val="00B0F0"/>
                </a:solidFill>
              </a:rPr>
              <a:t>	                Welisson Hudson F. Lima</a:t>
            </a:r>
            <a:endParaRPr lang="pt-BR" dirty="0"/>
          </a:p>
        </p:txBody>
      </p:sp>
      <p:pic>
        <p:nvPicPr>
          <p:cNvPr id="4" name="Picture 4" descr="Centro Universitário do Instituto de Educação Superior de Brasília (IESB) |  Brasília | Descubra onde Aprender | Aprimoramente">
            <a:extLst>
              <a:ext uri="{FF2B5EF4-FFF2-40B4-BE49-F238E27FC236}">
                <a16:creationId xmlns:a16="http://schemas.microsoft.com/office/drawing/2014/main" id="{48C1D099-A059-492E-8513-9B64C12C4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33" y="235848"/>
            <a:ext cx="1042059" cy="103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7454CC4-C266-48DA-A53A-6B23598D65BC}"/>
              </a:ext>
            </a:extLst>
          </p:cNvPr>
          <p:cNvSpPr/>
          <p:nvPr/>
        </p:nvSpPr>
        <p:spPr>
          <a:xfrm>
            <a:off x="1701924" y="0"/>
            <a:ext cx="896448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PT" sz="25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pt-PT" sz="2500" dirty="0"/>
              <a:t>Centro Universitário do Instituto Superior de Brasília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7D807BA-C351-430B-B84B-0FF45E69E8AA}"/>
              </a:ext>
            </a:extLst>
          </p:cNvPr>
          <p:cNvSpPr/>
          <p:nvPr/>
        </p:nvSpPr>
        <p:spPr>
          <a:xfrm>
            <a:off x="5086300" y="5589240"/>
            <a:ext cx="14847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dirty="0"/>
              <a:t>Brasília – DF</a:t>
            </a:r>
          </a:p>
          <a:p>
            <a:r>
              <a:rPr lang="pt-PT" sz="2000" dirty="0"/>
              <a:t>        2020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D51A3-CD47-4D1C-8A2D-43ECF144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4- RESULTADOS E CONCLUSÃO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D77172-DDD8-4BEA-8BD7-373F9B3F7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1 imagem por SLIDE</a:t>
            </a:r>
          </a:p>
          <a:p>
            <a:r>
              <a:rPr lang="pt-PT" dirty="0"/>
              <a:t>RESULTADOS, IMAGENS...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007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CF59E-07DD-4950-B584-6F5D5B04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OBJETIVO GERAL: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523C39-A5C0-4427-92D2-EA9458AD8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Identificar possíveis focos de desmatamentos e queimadas, por meio da análise de imagens captadas por satélites.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55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52281-F2EA-414F-93A5-E5BCD272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OBJETIVO ESPECÍFICO: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028326-CB03-46BF-9607-CA182F3B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Processar as imagens com o software QGIS.</a:t>
            </a:r>
          </a:p>
          <a:p>
            <a:r>
              <a:rPr lang="pt-PT" dirty="0"/>
              <a:t> Identificar possíveis focos de desmatamento;</a:t>
            </a:r>
          </a:p>
          <a:p>
            <a:r>
              <a:rPr lang="pt-PT" dirty="0"/>
              <a:t> Analisar e categorizar os focos de desmatamento encontrados;</a:t>
            </a:r>
          </a:p>
          <a:p>
            <a:r>
              <a:rPr lang="pt-PT" dirty="0"/>
              <a:t>Gerar relatório para informar.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573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F2131-3AF8-46BD-A0AA-9AC99AC5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829" y="548680"/>
            <a:ext cx="9143998" cy="1020762"/>
          </a:xfrm>
        </p:spPr>
        <p:txBody>
          <a:bodyPr/>
          <a:lstStyle/>
          <a:p>
            <a:r>
              <a:rPr lang="pt-PT" dirty="0"/>
              <a:t> DESENVOLVIMENTO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1591F9-AB04-4704-851D-E66FC504A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Q</a:t>
            </a:r>
            <a:r>
              <a:rPr lang="pt-BR" dirty="0"/>
              <a:t>GIS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8514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CB8B5-7CEB-4237-9A8E-484A05FDF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052" y="580430"/>
            <a:ext cx="9143998" cy="1020762"/>
          </a:xfrm>
        </p:spPr>
        <p:txBody>
          <a:bodyPr/>
          <a:lstStyle/>
          <a:p>
            <a:r>
              <a:rPr lang="pt-PT" dirty="0"/>
              <a:t>DESENVOLVIMENTO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68461C-88A7-459F-B6FC-D52EBD2D6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LANDSAT 8:</a:t>
            </a:r>
          </a:p>
          <a:p>
            <a:pPr marL="0" indent="0">
              <a:buNone/>
            </a:pPr>
            <a:r>
              <a:rPr lang="pt-BR" dirty="0"/>
              <a:t>               a) satélite Americano.</a:t>
            </a:r>
          </a:p>
          <a:p>
            <a:pPr marL="0" indent="0">
              <a:buNone/>
            </a:pPr>
            <a:r>
              <a:rPr lang="pt-BR" dirty="0"/>
              <a:t>	b) Observação da terra</a:t>
            </a:r>
          </a:p>
          <a:p>
            <a:pPr marL="0" indent="0">
              <a:buNone/>
            </a:pPr>
            <a:r>
              <a:rPr lang="pt-BR" dirty="0"/>
              <a:t>	c) Oitavo da série </a:t>
            </a:r>
            <a:r>
              <a:rPr lang="pt-BR" dirty="0" err="1"/>
              <a:t>Landsat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d) </a:t>
            </a:r>
            <a:r>
              <a:rPr lang="pt-PT" dirty="0"/>
              <a:t>Envia imagens com mais detalhes, cores.</a:t>
            </a:r>
          </a:p>
          <a:p>
            <a:pPr marL="0" indent="0">
              <a:buNone/>
            </a:pPr>
            <a:r>
              <a:rPr lang="pt-PT" dirty="0"/>
              <a:t>	e) O satélite tira duas vezes mais fotografias que satélite 	Landsat 7.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772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18D96-498A-4C6E-BF7D-B0349382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326DB5-E2DC-4DF5-869C-677C9D2FA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5B8006-720D-4ECC-93D0-A61F69A00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8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3A684-72C4-49DC-A503-F2C4012D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827" y="548680"/>
            <a:ext cx="9143998" cy="1020762"/>
          </a:xfrm>
        </p:spPr>
        <p:txBody>
          <a:bodyPr/>
          <a:lstStyle/>
          <a:p>
            <a:r>
              <a:rPr lang="pt-PT" dirty="0"/>
              <a:t>DESENVOLVIMENTO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09EA54-A15D-468F-B216-F961D57C4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ÍNDICES ESPECTRAIS :</a:t>
            </a:r>
          </a:p>
          <a:p>
            <a:pPr marL="0" indent="0">
              <a:buNone/>
            </a:pPr>
            <a:r>
              <a:rPr lang="pt-BR" dirty="0"/>
              <a:t>     a)  NBR: </a:t>
            </a:r>
          </a:p>
          <a:p>
            <a:pPr marL="0" indent="0">
              <a:buNone/>
            </a:pPr>
            <a:r>
              <a:rPr lang="pt-PT" dirty="0"/>
              <a:t>   	 a.1) identificação de áreas queimadas em imagens de satélite. 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b)  NDVI: </a:t>
            </a:r>
          </a:p>
          <a:p>
            <a:pPr marL="0" indent="0">
              <a:buNone/>
            </a:pPr>
            <a:r>
              <a:rPr lang="pt-BR" dirty="0"/>
              <a:t>	b.1)  </a:t>
            </a:r>
            <a:r>
              <a:rPr lang="pt-PT" dirty="0"/>
              <a:t>consiste em uma operação de divisão que diferencia os          	           pixels que contém vegetação sadia e vegetação não sadia.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415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0A1C7-698D-4AF0-B8EF-9DD2FDBDA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827" y="476672"/>
            <a:ext cx="9143998" cy="1020762"/>
          </a:xfrm>
        </p:spPr>
        <p:txBody>
          <a:bodyPr/>
          <a:lstStyle/>
          <a:p>
            <a:r>
              <a:rPr lang="pt-PT" dirty="0"/>
              <a:t>DESENVOLVIMENTO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6E62A2-D577-42CD-A50F-1DEDE5C79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Paralelismo:</a:t>
            </a:r>
          </a:p>
          <a:p>
            <a:pPr marL="0" indent="0">
              <a:buNone/>
            </a:pPr>
            <a:r>
              <a:rPr lang="pt-BR" dirty="0"/>
              <a:t> 	a)  </a:t>
            </a:r>
            <a:r>
              <a:rPr lang="pt-PT" dirty="0"/>
              <a:t>O paralelismo executa as tarefas de forma paralela</a:t>
            </a:r>
          </a:p>
          <a:p>
            <a:pPr marL="0" indent="0">
              <a:buNone/>
            </a:pPr>
            <a:r>
              <a:rPr lang="pt-PT" dirty="0"/>
              <a:t>   	b)  Quanto mais núcleos tem o processador, mais tarefas 	paralelas podem ser executadas ao mesmo tempo. </a:t>
            </a:r>
          </a:p>
          <a:p>
            <a:pPr marL="0" indent="0">
              <a:buNone/>
            </a:pPr>
            <a:r>
              <a:rPr lang="pt-PT" dirty="0"/>
              <a:t>	c)  É uma forma de distribuir processamento em mais de um 	núcleo e tornar a aplicação mais responsiva e rápida.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493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C9C24-252E-4425-B39D-102D9A5E6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092" y="476672"/>
            <a:ext cx="9143998" cy="1020762"/>
          </a:xfrm>
        </p:spPr>
        <p:txBody>
          <a:bodyPr/>
          <a:lstStyle/>
          <a:p>
            <a:r>
              <a:rPr lang="pt-PT" dirty="0"/>
              <a:t>DESENVOLVIMENTO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40719F-6FFC-44F9-8980-6DAF32097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Python: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A) Origem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B)  Bibliotecas 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75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adro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3_TF02804846_TF02804846.potx" id="{6015D36F-FE88-4299-9413-9A6625F0A96F}" vid="{686326CD-C078-4685-B568-5DB8C1FEF170}"/>
    </a:ext>
  </a:extLst>
</a:theme>
</file>

<file path=ppt/theme/theme2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educação em lousa (widescreen)</Template>
  <TotalTime>1135</TotalTime>
  <Words>296</Words>
  <Application>Microsoft Office PowerPoint</Application>
  <PresentationFormat>Personalizar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Corbel</vt:lpstr>
      <vt:lpstr>Quadro 16x9</vt:lpstr>
      <vt:lpstr>ANÁLISE DE INCÊNDIOS E QUEIMADAS ATRAVÉS DO USO DE IMAGENS DE SATÉLITES</vt:lpstr>
      <vt:lpstr> OBJETIVO GERAL:</vt:lpstr>
      <vt:lpstr> OBJETIVO ESPECÍFICO:</vt:lpstr>
      <vt:lpstr> DESENVOLVIMENTO</vt:lpstr>
      <vt:lpstr>DESENVOLVIMENTO</vt:lpstr>
      <vt:lpstr>Apresentação do PowerPoint</vt:lpstr>
      <vt:lpstr>DESENVOLVIMENTO</vt:lpstr>
      <vt:lpstr>DESENVOLVIMENTO</vt:lpstr>
      <vt:lpstr>DESENVOLVIMENTO</vt:lpstr>
      <vt:lpstr>4- RESULTADOS E CONCLUSÃO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INCÊNDIOS E QUEIMADAS ATRAVÉS DO USO DE IMAGENS DE SATÉLITES</dc:title>
  <dc:creator>Tercílio Aires</dc:creator>
  <cp:lastModifiedBy>Tercílio Aires</cp:lastModifiedBy>
  <cp:revision>16</cp:revision>
  <dcterms:created xsi:type="dcterms:W3CDTF">2020-11-15T19:42:35Z</dcterms:created>
  <dcterms:modified xsi:type="dcterms:W3CDTF">2020-11-23T20:46:00Z</dcterms:modified>
</cp:coreProperties>
</file>