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0"/>
  </p:normalViewPr>
  <p:slideViewPr>
    <p:cSldViewPr snapToGrid="0">
      <p:cViewPr varScale="1">
        <p:scale>
          <a:sx n="94" d="100"/>
          <a:sy n="94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203C6-93B4-5D31-332E-E62E6824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D2890F-EE55-FF99-31A0-DB81FA70E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195AC-9EE1-0698-533C-92ED39D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D7F2A-81B7-3440-E0AB-3A859FE7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0A828-C219-D8A7-2AF8-28F4AC19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91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DBDC3-AD47-8C23-511B-50558DA0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58D326-CEA5-A81F-13E6-4A1B4D7F9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CC417-A093-279B-C7D9-1E61D8D0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7CBF9-8806-3A27-BB04-67A263B1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C27AF-727C-02E4-7E39-BE2330A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914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60945-99E1-971D-FB54-A6812EB34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DBF1D9-D32A-460C-5BD8-E42059367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861F1-5129-6267-7049-5A8374C0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C422D-1D4D-6683-02C5-1F720637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B6743-D560-843B-35C5-3F3BE5E0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73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73CD6-58C5-C17E-E0B8-8CB314C9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BCD53-78BF-B57B-D78C-06BC0576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E047D-3F7E-9C5B-61C2-259A8FD3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BDF17D-4C83-0E71-949E-C6A79870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6E681B-57F9-64D3-291E-FA896329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029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AED53-1BA1-976B-0754-5FC4C84C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6B406-95C0-99AF-B27C-13480E17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9BACD-B963-DE4D-8263-5F928883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EDD032-ADD2-1425-0CD4-84E4EABE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77886-68FD-861B-107C-F18A8EA7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7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63C6C-7AF6-54A5-D338-51BB378F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E96DD-C1EA-7D3C-BB9A-4B975D208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40DA9F-BDB1-8EBF-66EA-54AAC0D7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E57873-49CB-8136-ABA1-3946CAD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082196-6197-4106-23F2-93A4737A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5BE8A9-092A-3C36-6D6E-C1E3632A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687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90555-889E-E5DC-8DB7-7575CEC5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69917-75E5-30BA-DB98-DB4EA7E76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754BF7-2290-FD44-1AE3-0219EB86E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9A02CE-BACA-C7BD-BED2-99DDD5D48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902D18-34D7-9672-E6FA-521EFE664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69B797-E97B-D123-E96D-14B0F3A0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4D4929-1BF5-DC08-F742-43B3F78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E66512-F87C-CB0F-4352-7966B7B0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41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7DB28-8F57-8545-FA27-C806E1ED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AAAFBF-8765-80BE-BC4D-D296141B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668413-D163-8A85-C520-AC61ACF2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FBAD42-2036-4DB8-FE04-94219E97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46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F4FEAB-6F68-2224-10C8-245F9B89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1688FD-7BBA-2F7F-6233-7B37CABE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FCF30C-3C48-A749-2C4E-8E1B377A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616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1F689-1465-5CD3-694A-692F13C1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1AA1B-A1EE-4E4C-A80F-78C5A1B21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B69FA0-0CBF-6BE9-5811-6BF177DDB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F3F8E6-B957-6A64-4348-915BC247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7D166-35CF-D99A-AA57-FFB3C7F3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C3FC84-5AE1-DD8E-4203-5544CDDD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547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21E22-F98B-4088-C9F2-F24459C4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775CB8-8D26-3BD3-0AD9-8706F473F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51951E-DF5E-02B4-B510-7DB74136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BCC97A-7E53-C368-C6E2-E388470F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C13396-6BA4-88C2-3469-4FB5ADD9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B6B10B-4FE9-CF4A-ADB0-9D03FB07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58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C0DAAE-19D1-7654-EC91-5A30B358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0AE86B-806A-BFDD-C20D-96018652B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133DBA-DB19-B649-8D40-9AECD4EB2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1ED56-4583-3E45-B459-EF7C7CBEF7DB}" type="datetimeFigureOut">
              <a:rPr lang="es-ES_tradnl" smtClean="0"/>
              <a:t>25/11/24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4008A-C688-89C9-A068-BC8821160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91F69-E7F9-839D-5161-87EB73FD1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F6B29-D610-9641-AAFC-9E1C714370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59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1F498B9-9AD3-1E58-23E0-FFA62DE56E87}"/>
              </a:ext>
            </a:extLst>
          </p:cNvPr>
          <p:cNvSpPr txBox="1"/>
          <p:nvPr/>
        </p:nvSpPr>
        <p:spPr>
          <a:xfrm>
            <a:off x="857957" y="2317676"/>
            <a:ext cx="9143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4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_tradnl" sz="4000" dirty="0">
                <a:latin typeface="Consolas" panose="020B0609020204030204" pitchFamily="49" charset="0"/>
                <a:cs typeface="Consolas" panose="020B0609020204030204" pitchFamily="49" charset="0"/>
              </a:rPr>
              <a:t> elemento </a:t>
            </a:r>
            <a:r>
              <a:rPr lang="es-ES_tradnl" sz="4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ES_tradnl" sz="4000" dirty="0">
                <a:latin typeface="Consolas" panose="020B0609020204030204" pitchFamily="49" charset="0"/>
                <a:cs typeface="Consolas" panose="020B0609020204030204" pitchFamily="49" charset="0"/>
              </a:rPr>
              <a:t> lista:</a:t>
            </a:r>
          </a:p>
          <a:p>
            <a:r>
              <a:rPr lang="es-ES_tradnl" sz="4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_tradnl" sz="4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hecer</a:t>
            </a:r>
            <a:r>
              <a:rPr lang="es-ES_tradnl" sz="4000" i="1" dirty="0">
                <a:latin typeface="Consolas" panose="020B0609020204030204" pitchFamily="49" charset="0"/>
                <a:cs typeface="Consolas" panose="020B0609020204030204" pitchFamily="49" charset="0"/>
              </a:rPr>
              <a:t> algo, usando elemento</a:t>
            </a:r>
          </a:p>
        </p:txBody>
      </p:sp>
    </p:spTree>
    <p:extLst>
      <p:ext uri="{BB962C8B-B14F-4D97-AF65-F5344CB8AC3E}">
        <p14:creationId xmlns:p14="http://schemas.microsoft.com/office/powerpoint/2010/main" val="41481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327702-0B82-47B0-313C-CF71BE11D235}"/>
              </a:ext>
            </a:extLst>
          </p:cNvPr>
          <p:cNvSpPr txBox="1"/>
          <p:nvPr/>
        </p:nvSpPr>
        <p:spPr>
          <a:xfrm>
            <a:off x="2468566" y="1004710"/>
            <a:ext cx="9057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impares</a:t>
            </a:r>
            <a:r>
              <a:rPr lang="es-ES_tradnl" sz="2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17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s-ES_tradnl" sz="2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 numero 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 impares: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B58B3CE-0F01-BD13-163A-26D36C1D389A}"/>
              </a:ext>
            </a:extLst>
          </p:cNvPr>
          <p:cNvCxnSpPr>
            <a:cxnSpLocks/>
          </p:cNvCxnSpPr>
          <p:nvPr/>
        </p:nvCxnSpPr>
        <p:spPr>
          <a:xfrm>
            <a:off x="3890967" y="1958817"/>
            <a:ext cx="0" cy="5114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rminador 9">
            <a:extLst>
              <a:ext uri="{FF2B5EF4-FFF2-40B4-BE49-F238E27FC236}">
                <a16:creationId xmlns:a16="http://schemas.microsoft.com/office/drawing/2014/main" id="{DFB439B8-F2A7-FE4C-5E45-3945CCB25C7B}"/>
              </a:ext>
            </a:extLst>
          </p:cNvPr>
          <p:cNvSpPr/>
          <p:nvPr/>
        </p:nvSpPr>
        <p:spPr>
          <a:xfrm>
            <a:off x="3215403" y="2470245"/>
            <a:ext cx="1302014" cy="4426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solidFill>
                  <a:schemeClr val="tx1"/>
                </a:solidFill>
                <a:latin typeface="Consolas" panose="020B0609020204030204" pitchFamily="49" charset="0"/>
              </a:rPr>
              <a:t>numero</a:t>
            </a:r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604E1110-27A2-E8CB-B4AB-AB8772A04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03742"/>
              </p:ext>
            </p:extLst>
          </p:nvPr>
        </p:nvGraphicFramePr>
        <p:xfrm>
          <a:off x="3201755" y="3402708"/>
          <a:ext cx="7539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47">
                  <a:extLst>
                    <a:ext uri="{9D8B030D-6E8A-4147-A177-3AD203B41FA5}">
                      <a16:colId xmlns:a16="http://schemas.microsoft.com/office/drawing/2014/main" val="996922324"/>
                    </a:ext>
                  </a:extLst>
                </a:gridCol>
                <a:gridCol w="753947">
                  <a:extLst>
                    <a:ext uri="{9D8B030D-6E8A-4147-A177-3AD203B41FA5}">
                      <a16:colId xmlns:a16="http://schemas.microsoft.com/office/drawing/2014/main" val="3672465006"/>
                    </a:ext>
                  </a:extLst>
                </a:gridCol>
                <a:gridCol w="753947">
                  <a:extLst>
                    <a:ext uri="{9D8B030D-6E8A-4147-A177-3AD203B41FA5}">
                      <a16:colId xmlns:a16="http://schemas.microsoft.com/office/drawing/2014/main" val="505364964"/>
                    </a:ext>
                  </a:extLst>
                </a:gridCol>
                <a:gridCol w="753947">
                  <a:extLst>
                    <a:ext uri="{9D8B030D-6E8A-4147-A177-3AD203B41FA5}">
                      <a16:colId xmlns:a16="http://schemas.microsoft.com/office/drawing/2014/main" val="2750438577"/>
                    </a:ext>
                  </a:extLst>
                </a:gridCol>
                <a:gridCol w="753947">
                  <a:extLst>
                    <a:ext uri="{9D8B030D-6E8A-4147-A177-3AD203B41FA5}">
                      <a16:colId xmlns:a16="http://schemas.microsoft.com/office/drawing/2014/main" val="1486410418"/>
                    </a:ext>
                  </a:extLst>
                </a:gridCol>
                <a:gridCol w="753947">
                  <a:extLst>
                    <a:ext uri="{9D8B030D-6E8A-4147-A177-3AD203B41FA5}">
                      <a16:colId xmlns:a16="http://schemas.microsoft.com/office/drawing/2014/main" val="809719294"/>
                    </a:ext>
                  </a:extLst>
                </a:gridCol>
                <a:gridCol w="753947">
                  <a:extLst>
                    <a:ext uri="{9D8B030D-6E8A-4147-A177-3AD203B41FA5}">
                      <a16:colId xmlns:a16="http://schemas.microsoft.com/office/drawing/2014/main" val="1408917047"/>
                    </a:ext>
                  </a:extLst>
                </a:gridCol>
                <a:gridCol w="753947">
                  <a:extLst>
                    <a:ext uri="{9D8B030D-6E8A-4147-A177-3AD203B41FA5}">
                      <a16:colId xmlns:a16="http://schemas.microsoft.com/office/drawing/2014/main" val="2730012494"/>
                    </a:ext>
                  </a:extLst>
                </a:gridCol>
                <a:gridCol w="753947">
                  <a:extLst>
                    <a:ext uri="{9D8B030D-6E8A-4147-A177-3AD203B41FA5}">
                      <a16:colId xmlns:a16="http://schemas.microsoft.com/office/drawing/2014/main" val="3149794560"/>
                    </a:ext>
                  </a:extLst>
                </a:gridCol>
                <a:gridCol w="753947">
                  <a:extLst>
                    <a:ext uri="{9D8B030D-6E8A-4147-A177-3AD203B41FA5}">
                      <a16:colId xmlns:a16="http://schemas.microsoft.com/office/drawing/2014/main" val="2635235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761706"/>
                  </a:ext>
                </a:extLst>
              </a:tr>
            </a:tbl>
          </a:graphicData>
        </a:graphic>
      </p:graphicFrame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F9A5AAC-C7FE-09EF-0E7E-CDB1BD080FC1}"/>
              </a:ext>
            </a:extLst>
          </p:cNvPr>
          <p:cNvCxnSpPr>
            <a:stCxn id="10" idx="2"/>
          </p:cNvCxnSpPr>
          <p:nvPr/>
        </p:nvCxnSpPr>
        <p:spPr>
          <a:xfrm>
            <a:off x="3866410" y="2912924"/>
            <a:ext cx="1196909" cy="489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1E20193-487A-8629-AED2-176C4176A24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866410" y="2912924"/>
            <a:ext cx="574807" cy="489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2B8D4A1-09BA-5C80-3A72-E08767EAF467}"/>
              </a:ext>
            </a:extLst>
          </p:cNvPr>
          <p:cNvCxnSpPr>
            <a:cxnSpLocks/>
          </p:cNvCxnSpPr>
          <p:nvPr/>
        </p:nvCxnSpPr>
        <p:spPr>
          <a:xfrm flipH="1">
            <a:off x="3684896" y="2934568"/>
            <a:ext cx="195967" cy="421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C5F9F11-9659-761A-1869-B73FA46B2F97}"/>
              </a:ext>
            </a:extLst>
          </p:cNvPr>
          <p:cNvCxnSpPr>
            <a:cxnSpLocks/>
          </p:cNvCxnSpPr>
          <p:nvPr/>
        </p:nvCxnSpPr>
        <p:spPr>
          <a:xfrm>
            <a:off x="3895315" y="2932265"/>
            <a:ext cx="1959575" cy="470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93B8A1F-C5A0-8B70-BD54-DBB7C2CC7488}"/>
              </a:ext>
            </a:extLst>
          </p:cNvPr>
          <p:cNvCxnSpPr>
            <a:cxnSpLocks/>
          </p:cNvCxnSpPr>
          <p:nvPr/>
        </p:nvCxnSpPr>
        <p:spPr>
          <a:xfrm>
            <a:off x="3909768" y="2932265"/>
            <a:ext cx="2695748" cy="423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D050900-E5E3-770E-A6E8-2BED367AF83C}"/>
              </a:ext>
            </a:extLst>
          </p:cNvPr>
          <p:cNvCxnSpPr>
            <a:cxnSpLocks/>
          </p:cNvCxnSpPr>
          <p:nvPr/>
        </p:nvCxnSpPr>
        <p:spPr>
          <a:xfrm>
            <a:off x="3933415" y="2934568"/>
            <a:ext cx="6397940" cy="408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4EB7C36-4F68-2A51-EC7C-0246D79DD1BD}"/>
              </a:ext>
            </a:extLst>
          </p:cNvPr>
          <p:cNvCxnSpPr>
            <a:cxnSpLocks/>
          </p:cNvCxnSpPr>
          <p:nvPr/>
        </p:nvCxnSpPr>
        <p:spPr>
          <a:xfrm>
            <a:off x="3931805" y="2919898"/>
            <a:ext cx="3383395" cy="455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D6BCC36-004D-546F-5F29-FAD9FDD9FFF3}"/>
              </a:ext>
            </a:extLst>
          </p:cNvPr>
          <p:cNvSpPr txBox="1"/>
          <p:nvPr/>
        </p:nvSpPr>
        <p:spPr>
          <a:xfrm>
            <a:off x="3463309" y="411684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_tradnl" sz="2800" dirty="0">
                <a:latin typeface="Consolas" panose="020B0609020204030204" pitchFamily="49" charset="0"/>
                <a:cs typeface="Consolas" panose="020B0609020204030204" pitchFamily="49" charset="0"/>
              </a:rPr>
              <a:t>numero</a:t>
            </a:r>
            <a:r>
              <a:rPr lang="es-ES_tradnl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s-ES_tradn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7806-424D-8DF9-EB08-773D3A728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AAE085CC-E608-B0EE-7AA9-0106E65FCECC}"/>
              </a:ext>
            </a:extLst>
          </p:cNvPr>
          <p:cNvGrpSpPr/>
          <p:nvPr/>
        </p:nvGrpSpPr>
        <p:grpSpPr>
          <a:xfrm>
            <a:off x="733427" y="1266990"/>
            <a:ext cx="10854874" cy="3704443"/>
            <a:chOff x="1101918" y="1266990"/>
            <a:chExt cx="10854874" cy="3704443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19ABDF23-6B02-4A12-DC70-EF0AB5C04E3F}"/>
                </a:ext>
              </a:extLst>
            </p:cNvPr>
            <p:cNvSpPr txBox="1"/>
            <p:nvPr/>
          </p:nvSpPr>
          <p:spPr>
            <a:xfrm>
              <a:off x="2812793" y="2464431"/>
              <a:ext cx="914399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40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s-ES_tradnl" sz="4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_tradnl" sz="40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fahr_to_celsius</a:t>
              </a:r>
              <a:r>
                <a:rPr lang="es-ES_tradnl" sz="4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s-ES_tradnl" sz="4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temp</a:t>
              </a:r>
              <a:r>
                <a:rPr lang="es-ES_tradnl" sz="4000" dirty="0">
                  <a:latin typeface="Consolas" panose="020B0609020204030204" pitchFamily="49" charset="0"/>
                  <a:cs typeface="Consolas" panose="020B0609020204030204" pitchFamily="49" charset="0"/>
                </a:rPr>
                <a:t>):</a:t>
              </a:r>
            </a:p>
            <a:p>
              <a:r>
                <a:rPr lang="es-ES_tradnl" sz="40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s-ES_tradnl" sz="40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s-ES_tradnl" sz="4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_tradnl" sz="4000" dirty="0">
                  <a:latin typeface="Consolas" panose="020B0609020204030204" pitchFamily="49" charset="0"/>
                  <a:cs typeface="Consolas" panose="020B0609020204030204" pitchFamily="49" charset="0"/>
                </a:rPr>
                <a:t>((temp-32)*(5/9))</a:t>
              </a:r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6E484C79-F179-7378-D93E-F55C52F4B6FA}"/>
                </a:ext>
              </a:extLst>
            </p:cNvPr>
            <p:cNvSpPr txBox="1"/>
            <p:nvPr/>
          </p:nvSpPr>
          <p:spPr>
            <a:xfrm>
              <a:off x="2643455" y="1672758"/>
              <a:ext cx="1636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dirty="0">
                  <a:latin typeface="Arial" panose="020B0604020202020204" pitchFamily="34" charset="0"/>
                  <a:cs typeface="Arial" panose="020B0604020202020204" pitchFamily="34" charset="0"/>
                </a:rPr>
                <a:t>Sentencia</a:t>
              </a:r>
              <a:r>
                <a:rPr lang="es-ES_tradnl" dirty="0"/>
                <a:t> </a:t>
              </a:r>
              <a:r>
                <a:rPr lang="es-ES_tradn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endParaRPr lang="es-ES_trad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FFD858F7-EBC6-76C2-1A22-DE33FF9B8C7E}"/>
                </a:ext>
              </a:extLst>
            </p:cNvPr>
            <p:cNvSpPr txBox="1"/>
            <p:nvPr/>
          </p:nvSpPr>
          <p:spPr>
            <a:xfrm>
              <a:off x="5440098" y="1266990"/>
              <a:ext cx="1636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latin typeface="Arial" panose="020B0604020202020204" pitchFamily="34" charset="0"/>
                  <a:cs typeface="Arial" panose="020B0604020202020204" pitchFamily="34" charset="0"/>
                </a:rPr>
                <a:t>Nombre de la función</a:t>
              </a:r>
              <a:endParaRPr lang="es-ES_trad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C4C842-9079-4AB0-4502-E2F204EA6537}"/>
                </a:ext>
              </a:extLst>
            </p:cNvPr>
            <p:cNvSpPr txBox="1"/>
            <p:nvPr/>
          </p:nvSpPr>
          <p:spPr>
            <a:xfrm>
              <a:off x="8236741" y="1731020"/>
              <a:ext cx="163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latin typeface="Arial" panose="020B0604020202020204" pitchFamily="34" charset="0"/>
                  <a:cs typeface="Arial" panose="020B0604020202020204" pitchFamily="34" charset="0"/>
                </a:rPr>
                <a:t>Parámetros</a:t>
              </a:r>
              <a:endParaRPr lang="es-ES_trad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C0286D8-9231-4115-D1B4-A1AF9C82EF0A}"/>
                </a:ext>
              </a:extLst>
            </p:cNvPr>
            <p:cNvSpPr txBox="1"/>
            <p:nvPr/>
          </p:nvSpPr>
          <p:spPr>
            <a:xfrm>
              <a:off x="1101918" y="3162767"/>
              <a:ext cx="1636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latin typeface="Arial" panose="020B0604020202020204" pitchFamily="34" charset="0"/>
                  <a:cs typeface="Arial" panose="020B0604020202020204" pitchFamily="34" charset="0"/>
                </a:rPr>
                <a:t>Cuerpo de la función</a:t>
              </a:r>
              <a:endParaRPr lang="es-ES_trad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691E782-2B1A-90C9-7A19-5925EBBF39C4}"/>
                </a:ext>
              </a:extLst>
            </p:cNvPr>
            <p:cNvSpPr txBox="1"/>
            <p:nvPr/>
          </p:nvSpPr>
          <p:spPr>
            <a:xfrm>
              <a:off x="3958515" y="4325102"/>
              <a:ext cx="1636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latin typeface="Arial" panose="020B0604020202020204" pitchFamily="34" charset="0"/>
                  <a:cs typeface="Arial" panose="020B0604020202020204" pitchFamily="34" charset="0"/>
                </a:rPr>
                <a:t>Sentencia </a:t>
              </a:r>
              <a:r>
                <a:rPr lang="es-ES_tradnl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endParaRPr lang="es-ES_trad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8C8A4B9-A161-89E7-5BE1-C6CD7A48F7A7}"/>
                </a:ext>
              </a:extLst>
            </p:cNvPr>
            <p:cNvSpPr txBox="1"/>
            <p:nvPr/>
          </p:nvSpPr>
          <p:spPr>
            <a:xfrm>
              <a:off x="7497632" y="4085534"/>
              <a:ext cx="1636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>
                  <a:latin typeface="Arial" panose="020B0604020202020204" pitchFamily="34" charset="0"/>
                  <a:cs typeface="Arial" panose="020B0604020202020204" pitchFamily="34" charset="0"/>
                </a:rPr>
                <a:t>Valor de regreso</a:t>
              </a:r>
              <a:endParaRPr lang="es-ES_tradn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brir llave 12">
              <a:extLst>
                <a:ext uri="{FF2B5EF4-FFF2-40B4-BE49-F238E27FC236}">
                  <a16:creationId xmlns:a16="http://schemas.microsoft.com/office/drawing/2014/main" id="{4B570A82-76AF-FB1E-AB50-47EB7716697D}"/>
                </a:ext>
              </a:extLst>
            </p:cNvPr>
            <p:cNvSpPr/>
            <p:nvPr/>
          </p:nvSpPr>
          <p:spPr>
            <a:xfrm>
              <a:off x="2643455" y="3036710"/>
              <a:ext cx="270933" cy="993449"/>
            </a:xfrm>
            <a:prstGeom prst="leftBrace">
              <a:avLst>
                <a:gd name="adj1" fmla="val 37502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4" name="Abrir llave 13">
              <a:extLst>
                <a:ext uri="{FF2B5EF4-FFF2-40B4-BE49-F238E27FC236}">
                  <a16:creationId xmlns:a16="http://schemas.microsoft.com/office/drawing/2014/main" id="{7DEC2113-E9CB-B03C-73A7-5316D0380855}"/>
                </a:ext>
              </a:extLst>
            </p:cNvPr>
            <p:cNvSpPr/>
            <p:nvPr/>
          </p:nvSpPr>
          <p:spPr>
            <a:xfrm rot="16200000">
              <a:off x="8156465" y="1814319"/>
              <a:ext cx="358910" cy="4154655"/>
            </a:xfrm>
            <a:prstGeom prst="leftBrace">
              <a:avLst>
                <a:gd name="adj1" fmla="val 37502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2979660D-C6C9-84F1-6B43-5553566BCB44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3461948" y="2042090"/>
              <a:ext cx="1" cy="46909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4FF4E08A-4058-6A99-221D-262691796073}"/>
                </a:ext>
              </a:extLst>
            </p:cNvPr>
            <p:cNvCxnSpPr>
              <a:cxnSpLocks/>
            </p:cNvCxnSpPr>
            <p:nvPr/>
          </p:nvCxnSpPr>
          <p:spPr>
            <a:xfrm>
              <a:off x="6253266" y="1907854"/>
              <a:ext cx="0" cy="60333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2B82A324-F882-C877-F55C-3381166B6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231" y="2086439"/>
              <a:ext cx="1" cy="46909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387BD6A-01B5-9947-702C-7C15791DE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7009" y="3787870"/>
              <a:ext cx="0" cy="55111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8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86</Words>
  <Application>Microsoft Macintosh PowerPoint</Application>
  <PresentationFormat>Panorámica</PresentationFormat>
  <Paragraphs>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LETICIA VEGA ALVARADO</dc:creator>
  <cp:lastModifiedBy>LETICIA VEGA ALVARADO</cp:lastModifiedBy>
  <cp:revision>6</cp:revision>
  <dcterms:created xsi:type="dcterms:W3CDTF">2024-11-22T01:41:10Z</dcterms:created>
  <dcterms:modified xsi:type="dcterms:W3CDTF">2024-11-25T18:58:11Z</dcterms:modified>
</cp:coreProperties>
</file>