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11"/>
  </p:notesMasterIdLst>
  <p:handoutMasterIdLst>
    <p:handoutMasterId r:id="rId12"/>
  </p:handoutMasterIdLst>
  <p:sldIdLst>
    <p:sldId id="342" r:id="rId5"/>
    <p:sldId id="364" r:id="rId6"/>
    <p:sldId id="365" r:id="rId7"/>
    <p:sldId id="366" r:id="rId8"/>
    <p:sldId id="367" r:id="rId9"/>
    <p:sldId id="341" r:id="rId10"/>
  </p:sldIdLst>
  <p:sldSz cx="12192000" cy="6858000"/>
  <p:notesSz cx="6888163" cy="100187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A23"/>
    <a:srgbClr val="F15A23"/>
    <a:srgbClr val="996B59"/>
    <a:srgbClr val="F2F2F2"/>
    <a:srgbClr val="F9BEA9"/>
    <a:srgbClr val="4472C4"/>
    <a:srgbClr val="2F2C2B"/>
    <a:srgbClr val="A8AAAE"/>
    <a:srgbClr val="0D68FB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E1D69-2C11-90B3-7796-B4C9167C77A0}" v="4" dt="2023-10-30T13:40:55.423"/>
    <p1510:client id="{30400C86-55B2-5F16-2A5D-8EDBB1E9B82C}" v="21" dt="2023-10-30T12:31:40.560"/>
    <p1510:client id="{3FCDE97D-D3D8-6C91-78F9-730FF966DC4E}" v="2" dt="2023-10-30T11:46:09.846"/>
    <p1510:client id="{9CA4648F-7018-5EDF-C249-BAC8327670BD}" v="2" dt="2023-11-06T19:23:24.379"/>
    <p1510:client id="{E5F01155-8878-4959-9AC8-FDF3D6BE7CE2}" v="130" dt="2023-10-30T11:37:36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Brudeck de Souza" userId="S::leticiabrudeck@opet-sefe.com.br::e943c7b0-37e7-4528-b679-68caeb751531" providerId="AD" clId="Web-{3FCDE97D-D3D8-6C91-78F9-730FF966DC4E}"/>
    <pc:docChg chg="sldOrd">
      <pc:chgData name="Letícia Brudeck de Souza" userId="S::leticiabrudeck@opet-sefe.com.br::e943c7b0-37e7-4528-b679-68caeb751531" providerId="AD" clId="Web-{3FCDE97D-D3D8-6C91-78F9-730FF966DC4E}" dt="2023-10-30T11:46:09.846" v="1"/>
      <pc:docMkLst>
        <pc:docMk/>
      </pc:docMkLst>
      <pc:sldChg chg="ord">
        <pc:chgData name="Letícia Brudeck de Souza" userId="S::leticiabrudeck@opet-sefe.com.br::e943c7b0-37e7-4528-b679-68caeb751531" providerId="AD" clId="Web-{3FCDE97D-D3D8-6C91-78F9-730FF966DC4E}" dt="2023-10-30T11:40:11.713" v="0"/>
        <pc:sldMkLst>
          <pc:docMk/>
          <pc:sldMk cId="3687212653" sldId="366"/>
        </pc:sldMkLst>
      </pc:sldChg>
      <pc:sldChg chg="ord">
        <pc:chgData name="Letícia Brudeck de Souza" userId="S::leticiabrudeck@opet-sefe.com.br::e943c7b0-37e7-4528-b679-68caeb751531" providerId="AD" clId="Web-{3FCDE97D-D3D8-6C91-78F9-730FF966DC4E}" dt="2023-10-30T11:46:09.846" v="1"/>
        <pc:sldMkLst>
          <pc:docMk/>
          <pc:sldMk cId="2436039166" sldId="367"/>
        </pc:sldMkLst>
      </pc:sldChg>
    </pc:docChg>
  </pc:docChgLst>
  <pc:docChgLst>
    <pc:chgData name="Eduardo Luciano Laverde" userId="S::eduardoluciano@opet-sefe.com.br::95eac5b5-be34-43a4-830d-a421934c4844" providerId="AD" clId="Web-{9CA4648F-7018-5EDF-C249-BAC8327670BD}"/>
    <pc:docChg chg="modSld">
      <pc:chgData name="Eduardo Luciano Laverde" userId="S::eduardoluciano@opet-sefe.com.br::95eac5b5-be34-43a4-830d-a421934c4844" providerId="AD" clId="Web-{9CA4648F-7018-5EDF-C249-BAC8327670BD}" dt="2023-11-06T19:23:24.379" v="1" actId="20577"/>
      <pc:docMkLst>
        <pc:docMk/>
      </pc:docMkLst>
      <pc:sldChg chg="modSp">
        <pc:chgData name="Eduardo Luciano Laverde" userId="S::eduardoluciano@opet-sefe.com.br::95eac5b5-be34-43a4-830d-a421934c4844" providerId="AD" clId="Web-{9CA4648F-7018-5EDF-C249-BAC8327670BD}" dt="2023-11-06T19:23:24.379" v="1" actId="20577"/>
        <pc:sldMkLst>
          <pc:docMk/>
          <pc:sldMk cId="1741957540" sldId="364"/>
        </pc:sldMkLst>
        <pc:spChg chg="mod">
          <ac:chgData name="Eduardo Luciano Laverde" userId="S::eduardoluciano@opet-sefe.com.br::95eac5b5-be34-43a4-830d-a421934c4844" providerId="AD" clId="Web-{9CA4648F-7018-5EDF-C249-BAC8327670BD}" dt="2023-11-06T19:23:24.379" v="1" actId="20577"/>
          <ac:spMkLst>
            <pc:docMk/>
            <pc:sldMk cId="1741957540" sldId="364"/>
            <ac:spMk id="9" creationId="{04DCD6BD-85E1-12FB-A8D1-C868351B6BF2}"/>
          </ac:spMkLst>
        </pc:spChg>
      </pc:sldChg>
    </pc:docChg>
  </pc:docChgLst>
  <pc:docChgLst>
    <pc:chgData name="Letícia Brudeck de Souza" userId="e943c7b0-37e7-4528-b679-68caeb751531" providerId="ADAL" clId="{E5F01155-8878-4959-9AC8-FDF3D6BE7CE2}"/>
    <pc:docChg chg="undo custSel addSld delSld modSld">
      <pc:chgData name="Letícia Brudeck de Souza" userId="e943c7b0-37e7-4528-b679-68caeb751531" providerId="ADAL" clId="{E5F01155-8878-4959-9AC8-FDF3D6BE7CE2}" dt="2023-10-30T11:38:28.137" v="476" actId="1076"/>
      <pc:docMkLst>
        <pc:docMk/>
      </pc:docMkLst>
      <pc:sldChg chg="modSp mod">
        <pc:chgData name="Letícia Brudeck de Souza" userId="e943c7b0-37e7-4528-b679-68caeb751531" providerId="ADAL" clId="{E5F01155-8878-4959-9AC8-FDF3D6BE7CE2}" dt="2023-10-27T14:10:28.488" v="247" actId="20577"/>
        <pc:sldMkLst>
          <pc:docMk/>
          <pc:sldMk cId="4155523667" sldId="342"/>
        </pc:sldMkLst>
        <pc:spChg chg="mod">
          <ac:chgData name="Letícia Brudeck de Souza" userId="e943c7b0-37e7-4528-b679-68caeb751531" providerId="ADAL" clId="{E5F01155-8878-4959-9AC8-FDF3D6BE7CE2}" dt="2023-10-27T14:10:28.488" v="247" actId="20577"/>
          <ac:spMkLst>
            <pc:docMk/>
            <pc:sldMk cId="4155523667" sldId="342"/>
            <ac:spMk id="2" creationId="{19DBC77E-C49E-43BF-BD8B-10EDFFF047D2}"/>
          </ac:spMkLst>
        </pc:spChg>
      </pc:sldChg>
      <pc:sldChg chg="del">
        <pc:chgData name="Letícia Brudeck de Souza" userId="e943c7b0-37e7-4528-b679-68caeb751531" providerId="ADAL" clId="{E5F01155-8878-4959-9AC8-FDF3D6BE7CE2}" dt="2023-10-27T14:07:35.531" v="151" actId="2696"/>
        <pc:sldMkLst>
          <pc:docMk/>
          <pc:sldMk cId="729720956" sldId="343"/>
        </pc:sldMkLst>
      </pc:sldChg>
      <pc:sldChg chg="del">
        <pc:chgData name="Letícia Brudeck de Souza" userId="e943c7b0-37e7-4528-b679-68caeb751531" providerId="ADAL" clId="{E5F01155-8878-4959-9AC8-FDF3D6BE7CE2}" dt="2023-10-27T14:11:47.420" v="269" actId="47"/>
        <pc:sldMkLst>
          <pc:docMk/>
          <pc:sldMk cId="2073599699" sldId="344"/>
        </pc:sldMkLst>
      </pc:sldChg>
      <pc:sldChg chg="del">
        <pc:chgData name="Letícia Brudeck de Souza" userId="e943c7b0-37e7-4528-b679-68caeb751531" providerId="ADAL" clId="{E5F01155-8878-4959-9AC8-FDF3D6BE7CE2}" dt="2023-10-27T19:47:38.444" v="275" actId="47"/>
        <pc:sldMkLst>
          <pc:docMk/>
          <pc:sldMk cId="4282856049" sldId="356"/>
        </pc:sldMkLst>
      </pc:sldChg>
      <pc:sldChg chg="del">
        <pc:chgData name="Letícia Brudeck de Souza" userId="e943c7b0-37e7-4528-b679-68caeb751531" providerId="ADAL" clId="{E5F01155-8878-4959-9AC8-FDF3D6BE7CE2}" dt="2023-10-27T19:47:39.685" v="277" actId="47"/>
        <pc:sldMkLst>
          <pc:docMk/>
          <pc:sldMk cId="525962218" sldId="357"/>
        </pc:sldMkLst>
      </pc:sldChg>
      <pc:sldChg chg="del">
        <pc:chgData name="Letícia Brudeck de Souza" userId="e943c7b0-37e7-4528-b679-68caeb751531" providerId="ADAL" clId="{E5F01155-8878-4959-9AC8-FDF3D6BE7CE2}" dt="2023-10-27T19:47:39.091" v="276" actId="47"/>
        <pc:sldMkLst>
          <pc:docMk/>
          <pc:sldMk cId="3461388288" sldId="358"/>
        </pc:sldMkLst>
      </pc:sldChg>
      <pc:sldChg chg="del">
        <pc:chgData name="Letícia Brudeck de Souza" userId="e943c7b0-37e7-4528-b679-68caeb751531" providerId="ADAL" clId="{E5F01155-8878-4959-9AC8-FDF3D6BE7CE2}" dt="2023-10-27T19:47:37.557" v="274" actId="47"/>
        <pc:sldMkLst>
          <pc:docMk/>
          <pc:sldMk cId="2613675254" sldId="359"/>
        </pc:sldMkLst>
      </pc:sldChg>
      <pc:sldChg chg="del">
        <pc:chgData name="Letícia Brudeck de Souza" userId="e943c7b0-37e7-4528-b679-68caeb751531" providerId="ADAL" clId="{E5F01155-8878-4959-9AC8-FDF3D6BE7CE2}" dt="2023-10-27T19:47:36.909" v="273" actId="47"/>
        <pc:sldMkLst>
          <pc:docMk/>
          <pc:sldMk cId="2727959566" sldId="360"/>
        </pc:sldMkLst>
      </pc:sldChg>
      <pc:sldChg chg="del">
        <pc:chgData name="Letícia Brudeck de Souza" userId="e943c7b0-37e7-4528-b679-68caeb751531" providerId="ADAL" clId="{E5F01155-8878-4959-9AC8-FDF3D6BE7CE2}" dt="2023-10-27T19:47:36.406" v="272" actId="47"/>
        <pc:sldMkLst>
          <pc:docMk/>
          <pc:sldMk cId="1630470892" sldId="361"/>
        </pc:sldMkLst>
      </pc:sldChg>
      <pc:sldChg chg="del">
        <pc:chgData name="Letícia Brudeck de Souza" userId="e943c7b0-37e7-4528-b679-68caeb751531" providerId="ADAL" clId="{E5F01155-8878-4959-9AC8-FDF3D6BE7CE2}" dt="2023-10-27T19:47:35.731" v="271" actId="47"/>
        <pc:sldMkLst>
          <pc:docMk/>
          <pc:sldMk cId="3387698082" sldId="362"/>
        </pc:sldMkLst>
      </pc:sldChg>
      <pc:sldChg chg="del">
        <pc:chgData name="Letícia Brudeck de Souza" userId="e943c7b0-37e7-4528-b679-68caeb751531" providerId="ADAL" clId="{E5F01155-8878-4959-9AC8-FDF3D6BE7CE2}" dt="2023-10-27T19:47:42.737" v="278" actId="47"/>
        <pc:sldMkLst>
          <pc:docMk/>
          <pc:sldMk cId="3390021174" sldId="363"/>
        </pc:sldMkLst>
      </pc:sldChg>
      <pc:sldChg chg="addSp delSp modSp mod setBg">
        <pc:chgData name="Letícia Brudeck de Souza" userId="e943c7b0-37e7-4528-b679-68caeb751531" providerId="ADAL" clId="{E5F01155-8878-4959-9AC8-FDF3D6BE7CE2}" dt="2023-10-30T11:32:12.157" v="407" actId="478"/>
        <pc:sldMkLst>
          <pc:docMk/>
          <pc:sldMk cId="1741957540" sldId="364"/>
        </pc:sldMkLst>
        <pc:spChg chg="del mod">
          <ac:chgData name="Letícia Brudeck de Souza" userId="e943c7b0-37e7-4528-b679-68caeb751531" providerId="ADAL" clId="{E5F01155-8878-4959-9AC8-FDF3D6BE7CE2}" dt="2023-10-27T14:04:24.565" v="141" actId="478"/>
          <ac:spMkLst>
            <pc:docMk/>
            <pc:sldMk cId="1741957540" sldId="364"/>
            <ac:spMk id="2" creationId="{496CF13C-153F-5460-4456-F985EFF29841}"/>
          </ac:spMkLst>
        </pc:spChg>
        <pc:spChg chg="add mod">
          <ac:chgData name="Letícia Brudeck de Souza" userId="e943c7b0-37e7-4528-b679-68caeb751531" providerId="ADAL" clId="{E5F01155-8878-4959-9AC8-FDF3D6BE7CE2}" dt="2023-10-30T11:30:04.012" v="353" actId="14100"/>
          <ac:spMkLst>
            <pc:docMk/>
            <pc:sldMk cId="1741957540" sldId="364"/>
            <ac:spMk id="3" creationId="{C7E64021-4B7C-9FD0-C733-672009680A00}"/>
          </ac:spMkLst>
        </pc:spChg>
        <pc:spChg chg="add mod">
          <ac:chgData name="Letícia Brudeck de Souza" userId="e943c7b0-37e7-4528-b679-68caeb751531" providerId="ADAL" clId="{E5F01155-8878-4959-9AC8-FDF3D6BE7CE2}" dt="2023-10-30T11:27:36.781" v="327" actId="207"/>
          <ac:spMkLst>
            <pc:docMk/>
            <pc:sldMk cId="1741957540" sldId="364"/>
            <ac:spMk id="4" creationId="{1CEEB05F-B45B-ADEE-BFC4-D777915839CB}"/>
          </ac:spMkLst>
        </pc:spChg>
        <pc:spChg chg="add mod">
          <ac:chgData name="Letícia Brudeck de Souza" userId="e943c7b0-37e7-4528-b679-68caeb751531" providerId="ADAL" clId="{E5F01155-8878-4959-9AC8-FDF3D6BE7CE2}" dt="2023-10-30T11:28:33.237" v="333" actId="207"/>
          <ac:spMkLst>
            <pc:docMk/>
            <pc:sldMk cId="1741957540" sldId="364"/>
            <ac:spMk id="6" creationId="{44BDE844-06AD-22DE-4167-3862BB371825}"/>
          </ac:spMkLst>
        </pc:spChg>
        <pc:spChg chg="add mod">
          <ac:chgData name="Letícia Brudeck de Souza" userId="e943c7b0-37e7-4528-b679-68caeb751531" providerId="ADAL" clId="{E5F01155-8878-4959-9AC8-FDF3D6BE7CE2}" dt="2023-10-30T11:28:52.554" v="339" actId="1076"/>
          <ac:spMkLst>
            <pc:docMk/>
            <pc:sldMk cId="1741957540" sldId="364"/>
            <ac:spMk id="7" creationId="{147B1ADB-27D5-8974-B95C-31DD21E7488D}"/>
          </ac:spMkLst>
        </pc:spChg>
        <pc:spChg chg="add del">
          <ac:chgData name="Letícia Brudeck de Souza" userId="e943c7b0-37e7-4528-b679-68caeb751531" providerId="ADAL" clId="{E5F01155-8878-4959-9AC8-FDF3D6BE7CE2}" dt="2023-10-27T14:03:33.033" v="113" actId="26606"/>
          <ac:spMkLst>
            <pc:docMk/>
            <pc:sldMk cId="1741957540" sldId="364"/>
            <ac:spMk id="7" creationId="{DA2E7C1E-2B5A-4BBA-AE51-1CD8C19309D7}"/>
          </ac:spMkLst>
        </pc:spChg>
        <pc:spChg chg="add del">
          <ac:chgData name="Letícia Brudeck de Souza" userId="e943c7b0-37e7-4528-b679-68caeb751531" providerId="ADAL" clId="{E5F01155-8878-4959-9AC8-FDF3D6BE7CE2}" dt="2023-10-27T14:03:33.033" v="113" actId="26606"/>
          <ac:spMkLst>
            <pc:docMk/>
            <pc:sldMk cId="1741957540" sldId="364"/>
            <ac:spMk id="8" creationId="{43DF76B1-5174-4FAF-9D19-FFEE98426836}"/>
          </ac:spMkLst>
        </pc:spChg>
        <pc:spChg chg="add mod">
          <ac:chgData name="Letícia Brudeck de Souza" userId="e943c7b0-37e7-4528-b679-68caeb751531" providerId="ADAL" clId="{E5F01155-8878-4959-9AC8-FDF3D6BE7CE2}" dt="2023-10-30T11:30:40.162" v="363" actId="1076"/>
          <ac:spMkLst>
            <pc:docMk/>
            <pc:sldMk cId="1741957540" sldId="364"/>
            <ac:spMk id="8" creationId="{A82D76D9-162A-72E5-74F5-9B958F061443}"/>
          </ac:spMkLst>
        </pc:spChg>
        <pc:spChg chg="add mod">
          <ac:chgData name="Letícia Brudeck de Souza" userId="e943c7b0-37e7-4528-b679-68caeb751531" providerId="ADAL" clId="{E5F01155-8878-4959-9AC8-FDF3D6BE7CE2}" dt="2023-10-30T11:30:35.694" v="362" actId="1076"/>
          <ac:spMkLst>
            <pc:docMk/>
            <pc:sldMk cId="1741957540" sldId="364"/>
            <ac:spMk id="9" creationId="{04DCD6BD-85E1-12FB-A8D1-C868351B6BF2}"/>
          </ac:spMkLst>
        </pc:spChg>
        <pc:spChg chg="add del mod">
          <ac:chgData name="Letícia Brudeck de Souza" userId="e943c7b0-37e7-4528-b679-68caeb751531" providerId="ADAL" clId="{E5F01155-8878-4959-9AC8-FDF3D6BE7CE2}" dt="2023-10-30T11:30:46.924" v="365"/>
          <ac:spMkLst>
            <pc:docMk/>
            <pc:sldMk cId="1741957540" sldId="364"/>
            <ac:spMk id="10" creationId="{4663EC8A-9D64-A441-F1E2-E3FD15F8983A}"/>
          </ac:spMkLst>
        </pc:spChg>
        <pc:spChg chg="add del">
          <ac:chgData name="Letícia Brudeck de Souza" userId="e943c7b0-37e7-4528-b679-68caeb751531" providerId="ADAL" clId="{E5F01155-8878-4959-9AC8-FDF3D6BE7CE2}" dt="2023-10-27T14:03:29.547" v="109" actId="26606"/>
          <ac:spMkLst>
            <pc:docMk/>
            <pc:sldMk cId="1741957540" sldId="364"/>
            <ac:spMk id="10" creationId="{DA2E7C1E-2B5A-4BBA-AE51-1CD8C19309D7}"/>
          </ac:spMkLst>
        </pc:spChg>
        <pc:spChg chg="add del mod">
          <ac:chgData name="Letícia Brudeck de Souza" userId="e943c7b0-37e7-4528-b679-68caeb751531" providerId="ADAL" clId="{E5F01155-8878-4959-9AC8-FDF3D6BE7CE2}" dt="2023-10-30T11:30:46.924" v="365"/>
          <ac:spMkLst>
            <pc:docMk/>
            <pc:sldMk cId="1741957540" sldId="364"/>
            <ac:spMk id="11" creationId="{3F27CAD5-D022-0446-DF3A-7E54A47432B0}"/>
          </ac:spMkLst>
        </pc:spChg>
        <pc:spChg chg="add del">
          <ac:chgData name="Letícia Brudeck de Souza" userId="e943c7b0-37e7-4528-b679-68caeb751531" providerId="ADAL" clId="{E5F01155-8878-4959-9AC8-FDF3D6BE7CE2}" dt="2023-10-27T14:03:34.439" v="115" actId="26606"/>
          <ac:spMkLst>
            <pc:docMk/>
            <pc:sldMk cId="1741957540" sldId="364"/>
            <ac:spMk id="11" creationId="{5F879AC3-D4CE-493C-ADC7-06205677F4F8}"/>
          </ac:spMkLst>
        </pc:spChg>
        <pc:spChg chg="add del">
          <ac:chgData name="Letícia Brudeck de Souza" userId="e943c7b0-37e7-4528-b679-68caeb751531" providerId="ADAL" clId="{E5F01155-8878-4959-9AC8-FDF3D6BE7CE2}" dt="2023-10-27T14:03:29.547" v="109" actId="26606"/>
          <ac:spMkLst>
            <pc:docMk/>
            <pc:sldMk cId="1741957540" sldId="364"/>
            <ac:spMk id="12" creationId="{43DF76B1-5174-4FAF-9D19-FFEE98426836}"/>
          </ac:spMkLst>
        </pc:spChg>
        <pc:spChg chg="add del mod">
          <ac:chgData name="Letícia Brudeck de Souza" userId="e943c7b0-37e7-4528-b679-68caeb751531" providerId="ADAL" clId="{E5F01155-8878-4959-9AC8-FDF3D6BE7CE2}" dt="2023-10-30T11:30:46.924" v="365"/>
          <ac:spMkLst>
            <pc:docMk/>
            <pc:sldMk cId="1741957540" sldId="364"/>
            <ac:spMk id="12" creationId="{58EE9A65-DB94-1B11-4511-A832D929F18A}"/>
          </ac:spMkLst>
        </pc:spChg>
        <pc:spChg chg="add del mod">
          <ac:chgData name="Letícia Brudeck de Souza" userId="e943c7b0-37e7-4528-b679-68caeb751531" providerId="ADAL" clId="{E5F01155-8878-4959-9AC8-FDF3D6BE7CE2}" dt="2023-10-30T11:30:46.924" v="365"/>
          <ac:spMkLst>
            <pc:docMk/>
            <pc:sldMk cId="1741957540" sldId="364"/>
            <ac:spMk id="13" creationId="{67407E25-6582-9AFB-D3EC-D28342A6FE93}"/>
          </ac:spMkLst>
        </pc:spChg>
        <pc:spChg chg="add del">
          <ac:chgData name="Letícia Brudeck de Souza" userId="e943c7b0-37e7-4528-b679-68caeb751531" providerId="ADAL" clId="{E5F01155-8878-4959-9AC8-FDF3D6BE7CE2}" dt="2023-10-27T14:03:34.439" v="115" actId="26606"/>
          <ac:spMkLst>
            <pc:docMk/>
            <pc:sldMk cId="1741957540" sldId="364"/>
            <ac:spMk id="13" creationId="{736F0DFD-0954-464F-BF12-DD2E6F6E0380}"/>
          </ac:spMkLst>
        </pc:spChg>
        <pc:spChg chg="add del mod">
          <ac:chgData name="Letícia Brudeck de Souza" userId="e943c7b0-37e7-4528-b679-68caeb751531" providerId="ADAL" clId="{E5F01155-8878-4959-9AC8-FDF3D6BE7CE2}" dt="2023-10-30T11:30:57.538" v="371"/>
          <ac:spMkLst>
            <pc:docMk/>
            <pc:sldMk cId="1741957540" sldId="364"/>
            <ac:spMk id="14" creationId="{3DEA37E6-E03F-AA88-50DD-76D7A775D850}"/>
          </ac:spMkLst>
        </pc:spChg>
        <pc:spChg chg="add del mod">
          <ac:chgData name="Letícia Brudeck de Souza" userId="e943c7b0-37e7-4528-b679-68caeb751531" providerId="ADAL" clId="{E5F01155-8878-4959-9AC8-FDF3D6BE7CE2}" dt="2023-10-30T11:30:57.538" v="371"/>
          <ac:spMkLst>
            <pc:docMk/>
            <pc:sldMk cId="1741957540" sldId="364"/>
            <ac:spMk id="15" creationId="{1C07F099-6F5F-A0D6-D4C4-2D1C072620F7}"/>
          </ac:spMkLst>
        </pc:spChg>
        <pc:spChg chg="add del">
          <ac:chgData name="Letícia Brudeck de Souza" userId="e943c7b0-37e7-4528-b679-68caeb751531" providerId="ADAL" clId="{E5F01155-8878-4959-9AC8-FDF3D6BE7CE2}" dt="2023-10-27T14:04:00.595" v="129" actId="26606"/>
          <ac:spMkLst>
            <pc:docMk/>
            <pc:sldMk cId="1741957540" sldId="364"/>
            <ac:spMk id="15" creationId="{DA2E7C1E-2B5A-4BBA-AE51-1CD8C19309D7}"/>
          </ac:spMkLst>
        </pc:spChg>
        <pc:spChg chg="add del mod">
          <ac:chgData name="Letícia Brudeck de Souza" userId="e943c7b0-37e7-4528-b679-68caeb751531" providerId="ADAL" clId="{E5F01155-8878-4959-9AC8-FDF3D6BE7CE2}" dt="2023-10-30T11:30:57.538" v="371"/>
          <ac:spMkLst>
            <pc:docMk/>
            <pc:sldMk cId="1741957540" sldId="364"/>
            <ac:spMk id="16" creationId="{00661F14-1399-2D71-ED5A-DFDC6D94441B}"/>
          </ac:spMkLst>
        </pc:spChg>
        <pc:spChg chg="add del">
          <ac:chgData name="Letícia Brudeck de Souza" userId="e943c7b0-37e7-4528-b679-68caeb751531" providerId="ADAL" clId="{E5F01155-8878-4959-9AC8-FDF3D6BE7CE2}" dt="2023-10-27T14:04:00.595" v="129" actId="26606"/>
          <ac:spMkLst>
            <pc:docMk/>
            <pc:sldMk cId="1741957540" sldId="364"/>
            <ac:spMk id="16" creationId="{43DF76B1-5174-4FAF-9D19-FFEE98426836}"/>
          </ac:spMkLst>
        </pc:spChg>
        <pc:spChg chg="add del mod">
          <ac:chgData name="Letícia Brudeck de Souza" userId="e943c7b0-37e7-4528-b679-68caeb751531" providerId="ADAL" clId="{E5F01155-8878-4959-9AC8-FDF3D6BE7CE2}" dt="2023-10-30T11:30:57.538" v="371"/>
          <ac:spMkLst>
            <pc:docMk/>
            <pc:sldMk cId="1741957540" sldId="364"/>
            <ac:spMk id="17" creationId="{578E03DB-9212-5794-12CF-1ACAEF28FC75}"/>
          </ac:spMkLst>
        </pc:spChg>
        <pc:spChg chg="add del">
          <ac:chgData name="Letícia Brudeck de Souza" userId="e943c7b0-37e7-4528-b679-68caeb751531" providerId="ADAL" clId="{E5F01155-8878-4959-9AC8-FDF3D6BE7CE2}" dt="2023-10-27T14:03:51.150" v="126" actId="26606"/>
          <ac:spMkLst>
            <pc:docMk/>
            <pc:sldMk cId="1741957540" sldId="364"/>
            <ac:spMk id="18" creationId="{2D2B266D-3625-4584-A5C3-7D3F672CFF30}"/>
          </ac:spMkLst>
        </pc:spChg>
        <pc:spChg chg="add del mod">
          <ac:chgData name="Letícia Brudeck de Souza" userId="e943c7b0-37e7-4528-b679-68caeb751531" providerId="ADAL" clId="{E5F01155-8878-4959-9AC8-FDF3D6BE7CE2}" dt="2023-10-30T11:30:57.538" v="371"/>
          <ac:spMkLst>
            <pc:docMk/>
            <pc:sldMk cId="1741957540" sldId="364"/>
            <ac:spMk id="18" creationId="{60D909C1-189B-084A-0E4C-2E296E7F3465}"/>
          </ac:spMkLst>
        </pc:spChg>
        <pc:spChg chg="add mod">
          <ac:chgData name="Letícia Brudeck de Souza" userId="e943c7b0-37e7-4528-b679-68caeb751531" providerId="ADAL" clId="{E5F01155-8878-4959-9AC8-FDF3D6BE7CE2}" dt="2023-10-30T11:31:05.720" v="373" actId="1076"/>
          <ac:spMkLst>
            <pc:docMk/>
            <pc:sldMk cId="1741957540" sldId="364"/>
            <ac:spMk id="19" creationId="{3EE64154-4528-C61A-E817-10D290A0D124}"/>
          </ac:spMkLst>
        </pc:spChg>
        <pc:spChg chg="add del">
          <ac:chgData name="Letícia Brudeck de Souza" userId="e943c7b0-37e7-4528-b679-68caeb751531" providerId="ADAL" clId="{E5F01155-8878-4959-9AC8-FDF3D6BE7CE2}" dt="2023-10-27T14:03:51.150" v="126" actId="26606"/>
          <ac:spMkLst>
            <pc:docMk/>
            <pc:sldMk cId="1741957540" sldId="364"/>
            <ac:spMk id="19" creationId="{A5D2A5D1-BA0D-47D3-B051-DA7743C46E28}"/>
          </ac:spMkLst>
        </pc:spChg>
        <pc:spChg chg="add mod">
          <ac:chgData name="Letícia Brudeck de Souza" userId="e943c7b0-37e7-4528-b679-68caeb751531" providerId="ADAL" clId="{E5F01155-8878-4959-9AC8-FDF3D6BE7CE2}" dt="2023-10-30T11:31:05.720" v="373" actId="1076"/>
          <ac:spMkLst>
            <pc:docMk/>
            <pc:sldMk cId="1741957540" sldId="364"/>
            <ac:spMk id="20" creationId="{5C9AB46C-4ECD-C2F8-6C25-8C79FDBF7A33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21" creationId="{F3060C83-F051-4F0E-ABAD-AA0DFC48B218}"/>
          </ac:spMkLst>
        </pc:spChg>
        <pc:spChg chg="add mod">
          <ac:chgData name="Letícia Brudeck de Souza" userId="e943c7b0-37e7-4528-b679-68caeb751531" providerId="ADAL" clId="{E5F01155-8878-4959-9AC8-FDF3D6BE7CE2}" dt="2023-10-30T11:31:11.404" v="374" actId="20577"/>
          <ac:spMkLst>
            <pc:docMk/>
            <pc:sldMk cId="1741957540" sldId="364"/>
            <ac:spMk id="21" creationId="{F67D2D6F-F400-CE32-89C8-06C39B73BD6D}"/>
          </ac:spMkLst>
        </pc:spChg>
        <pc:spChg chg="add del">
          <ac:chgData name="Letícia Brudeck de Souza" userId="e943c7b0-37e7-4528-b679-68caeb751531" providerId="ADAL" clId="{E5F01155-8878-4959-9AC8-FDF3D6BE7CE2}" dt="2023-10-27T14:04:00.579" v="128" actId="26606"/>
          <ac:spMkLst>
            <pc:docMk/>
            <pc:sldMk cId="1741957540" sldId="364"/>
            <ac:spMk id="22" creationId="{2D2B266D-3625-4584-A5C3-7D3F672CFF30}"/>
          </ac:spMkLst>
        </pc:spChg>
        <pc:spChg chg="add mod">
          <ac:chgData name="Letícia Brudeck de Souza" userId="e943c7b0-37e7-4528-b679-68caeb751531" providerId="ADAL" clId="{E5F01155-8878-4959-9AC8-FDF3D6BE7CE2}" dt="2023-10-30T11:31:18.419" v="394" actId="20577"/>
          <ac:spMkLst>
            <pc:docMk/>
            <pc:sldMk cId="1741957540" sldId="364"/>
            <ac:spMk id="22" creationId="{F2159AE6-FD8E-34C2-1FC3-D72FF5FDDBB1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23" creationId="{83C98ABE-055B-441F-B07E-44F97F083C39}"/>
          </ac:spMkLst>
        </pc:spChg>
        <pc:spChg chg="add mod">
          <ac:chgData name="Letícia Brudeck de Souza" userId="e943c7b0-37e7-4528-b679-68caeb751531" providerId="ADAL" clId="{E5F01155-8878-4959-9AC8-FDF3D6BE7CE2}" dt="2023-10-30T11:31:58.544" v="405" actId="14100"/>
          <ac:spMkLst>
            <pc:docMk/>
            <pc:sldMk cId="1741957540" sldId="364"/>
            <ac:spMk id="23" creationId="{B2D07D9B-2FB1-1127-860E-22920244E8A3}"/>
          </ac:spMkLst>
        </pc:spChg>
        <pc:spChg chg="add del">
          <ac:chgData name="Letícia Brudeck de Souza" userId="e943c7b0-37e7-4528-b679-68caeb751531" providerId="ADAL" clId="{E5F01155-8878-4959-9AC8-FDF3D6BE7CE2}" dt="2023-10-27T14:04:00.579" v="128" actId="26606"/>
          <ac:spMkLst>
            <pc:docMk/>
            <pc:sldMk cId="1741957540" sldId="364"/>
            <ac:spMk id="24" creationId="{C463B99A-73EE-4FBB-B7C4-F9F9BCC25C65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25" creationId="{29FDB030-9B49-4CED-8CCD-4D99382388AC}"/>
          </ac:spMkLst>
        </pc:spChg>
        <pc:spChg chg="add del">
          <ac:chgData name="Letícia Brudeck de Souza" userId="e943c7b0-37e7-4528-b679-68caeb751531" providerId="ADAL" clId="{E5F01155-8878-4959-9AC8-FDF3D6BE7CE2}" dt="2023-10-30T11:32:12.157" v="407" actId="478"/>
          <ac:spMkLst>
            <pc:docMk/>
            <pc:sldMk cId="1741957540" sldId="364"/>
            <ac:spMk id="25" creationId="{CB2AE94E-761A-F98F-64A2-C30484CAEF6A}"/>
          </ac:spMkLst>
        </pc:spChg>
        <pc:spChg chg="add del">
          <ac:chgData name="Letícia Brudeck de Souza" userId="e943c7b0-37e7-4528-b679-68caeb751531" providerId="ADAL" clId="{E5F01155-8878-4959-9AC8-FDF3D6BE7CE2}" dt="2023-10-27T14:04:00.579" v="128" actId="26606"/>
          <ac:spMkLst>
            <pc:docMk/>
            <pc:sldMk cId="1741957540" sldId="364"/>
            <ac:spMk id="26" creationId="{A5D2A5D1-BA0D-47D3-B051-DA7743C46E28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27" creationId="{3783CA14-24A1-485C-8B30-D6A5D87987AD}"/>
          </ac:spMkLst>
        </pc:spChg>
        <pc:spChg chg="add">
          <ac:chgData name="Letícia Brudeck de Souza" userId="e943c7b0-37e7-4528-b679-68caeb751531" providerId="ADAL" clId="{E5F01155-8878-4959-9AC8-FDF3D6BE7CE2}" dt="2023-10-27T14:04:00.595" v="129" actId="26606"/>
          <ac:spMkLst>
            <pc:docMk/>
            <pc:sldMk cId="1741957540" sldId="364"/>
            <ac:spMk id="28" creationId="{DA2E7C1E-2B5A-4BBA-AE51-1CD8C19309D7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29" creationId="{9A97C86A-04D6-40F7-AE84-31AB43E6A846}"/>
          </ac:spMkLst>
        </pc:spChg>
        <pc:spChg chg="add">
          <ac:chgData name="Letícia Brudeck de Souza" userId="e943c7b0-37e7-4528-b679-68caeb751531" providerId="ADAL" clId="{E5F01155-8878-4959-9AC8-FDF3D6BE7CE2}" dt="2023-10-27T14:04:00.595" v="129" actId="26606"/>
          <ac:spMkLst>
            <pc:docMk/>
            <pc:sldMk cId="1741957540" sldId="364"/>
            <ac:spMk id="30" creationId="{43DF76B1-5174-4FAF-9D19-FFEE98426836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31" creationId="{FF9F2414-84E8-453E-B1F3-389FDE8192D9}"/>
          </ac:spMkLst>
        </pc:spChg>
        <pc:spChg chg="add del">
          <ac:chgData name="Letícia Brudeck de Souza" userId="e943c7b0-37e7-4528-b679-68caeb751531" providerId="ADAL" clId="{E5F01155-8878-4959-9AC8-FDF3D6BE7CE2}" dt="2023-10-27T14:03:47.702" v="122" actId="26606"/>
          <ac:spMkLst>
            <pc:docMk/>
            <pc:sldMk cId="1741957540" sldId="364"/>
            <ac:spMk id="33" creationId="{3ECA69A1-7536-43AC-85EF-C7106179F5ED}"/>
          </ac:spMkLst>
        </pc:spChg>
        <pc:graphicFrameChg chg="add del mod">
          <ac:chgData name="Letícia Brudeck de Souza" userId="e943c7b0-37e7-4528-b679-68caeb751531" providerId="ADAL" clId="{E5F01155-8878-4959-9AC8-FDF3D6BE7CE2}" dt="2023-10-30T11:25:39.620" v="302"/>
          <ac:graphicFrameMkLst>
            <pc:docMk/>
            <pc:sldMk cId="1741957540" sldId="364"/>
            <ac:graphicFrameMk id="2" creationId="{8459D59B-9B62-C241-7A43-FD81579EF463}"/>
          </ac:graphicFrameMkLst>
        </pc:graphicFrameChg>
        <pc:graphicFrameChg chg="add del mod">
          <ac:chgData name="Letícia Brudeck de Souza" userId="e943c7b0-37e7-4528-b679-68caeb751531" providerId="ADAL" clId="{E5F01155-8878-4959-9AC8-FDF3D6BE7CE2}" dt="2023-10-27T13:45:40.173" v="64" actId="478"/>
          <ac:graphicFrameMkLst>
            <pc:docMk/>
            <pc:sldMk cId="1741957540" sldId="364"/>
            <ac:graphicFrameMk id="3" creationId="{3268FBD1-4C22-4A9D-8BCD-8B0778E6CC44}"/>
          </ac:graphicFrameMkLst>
        </pc:graphicFrameChg>
        <pc:graphicFrameChg chg="add del mod">
          <ac:chgData name="Letícia Brudeck de Souza" userId="e943c7b0-37e7-4528-b679-68caeb751531" providerId="ADAL" clId="{E5F01155-8878-4959-9AC8-FDF3D6BE7CE2}" dt="2023-10-27T14:02:51.340" v="106" actId="478"/>
          <ac:graphicFrameMkLst>
            <pc:docMk/>
            <pc:sldMk cId="1741957540" sldId="364"/>
            <ac:graphicFrameMk id="4" creationId="{3268FBD1-4C22-4A9D-8BCD-8B0778E6CC44}"/>
          </ac:graphicFrameMkLst>
        </pc:graphicFrameChg>
        <pc:graphicFrameChg chg="add mod">
          <ac:chgData name="Letícia Brudeck de Souza" userId="e943c7b0-37e7-4528-b679-68caeb751531" providerId="ADAL" clId="{E5F01155-8878-4959-9AC8-FDF3D6BE7CE2}" dt="2023-10-30T11:28:47.545" v="338" actId="1076"/>
          <ac:graphicFrameMkLst>
            <pc:docMk/>
            <pc:sldMk cId="1741957540" sldId="364"/>
            <ac:graphicFrameMk id="5" creationId="{3268FBD1-4C22-4A9D-8BCD-8B0778E6CC44}"/>
          </ac:graphicFrameMkLst>
        </pc:graphicFrameChg>
      </pc:sldChg>
      <pc:sldChg chg="delSp add del setBg delDesignElem">
        <pc:chgData name="Letícia Brudeck de Souza" userId="e943c7b0-37e7-4528-b679-68caeb751531" providerId="ADAL" clId="{E5F01155-8878-4959-9AC8-FDF3D6BE7CE2}" dt="2023-10-27T19:48:07.455" v="281" actId="47"/>
        <pc:sldMkLst>
          <pc:docMk/>
          <pc:sldMk cId="945773158" sldId="365"/>
        </pc:sldMkLst>
        <pc:spChg chg="del">
          <ac:chgData name="Letícia Brudeck de Souza" userId="e943c7b0-37e7-4528-b679-68caeb751531" providerId="ADAL" clId="{E5F01155-8878-4959-9AC8-FDF3D6BE7CE2}" dt="2023-10-27T19:47:46.495" v="280"/>
          <ac:spMkLst>
            <pc:docMk/>
            <pc:sldMk cId="945773158" sldId="365"/>
            <ac:spMk id="28" creationId="{DA2E7C1E-2B5A-4BBA-AE51-1CD8C19309D7}"/>
          </ac:spMkLst>
        </pc:spChg>
        <pc:spChg chg="del">
          <ac:chgData name="Letícia Brudeck de Souza" userId="e943c7b0-37e7-4528-b679-68caeb751531" providerId="ADAL" clId="{E5F01155-8878-4959-9AC8-FDF3D6BE7CE2}" dt="2023-10-27T19:47:46.495" v="280"/>
          <ac:spMkLst>
            <pc:docMk/>
            <pc:sldMk cId="945773158" sldId="365"/>
            <ac:spMk id="30" creationId="{43DF76B1-5174-4FAF-9D19-FFEE98426836}"/>
          </ac:spMkLst>
        </pc:spChg>
      </pc:sldChg>
      <pc:sldChg chg="addSp delSp modSp add del mod setBg delDesignElem">
        <pc:chgData name="Letícia Brudeck de Souza" userId="e943c7b0-37e7-4528-b679-68caeb751531" providerId="ADAL" clId="{E5F01155-8878-4959-9AC8-FDF3D6BE7CE2}" dt="2023-10-27T14:11:43.944" v="268" actId="47"/>
        <pc:sldMkLst>
          <pc:docMk/>
          <pc:sldMk cId="1473365971" sldId="365"/>
        </pc:sldMkLst>
        <pc:spChg chg="add mod">
          <ac:chgData name="Letícia Brudeck de Souza" userId="e943c7b0-37e7-4528-b679-68caeb751531" providerId="ADAL" clId="{E5F01155-8878-4959-9AC8-FDF3D6BE7CE2}" dt="2023-10-27T14:11:42.233" v="267" actId="26606"/>
          <ac:spMkLst>
            <pc:docMk/>
            <pc:sldMk cId="1473365971" sldId="365"/>
            <ac:spMk id="3" creationId="{D4047A01-33E7-BF06-80E0-CBBDA904A0B4}"/>
          </ac:spMkLst>
        </pc:spChg>
        <pc:spChg chg="add del">
          <ac:chgData name="Letícia Brudeck de Souza" userId="e943c7b0-37e7-4528-b679-68caeb751531" providerId="ADAL" clId="{E5F01155-8878-4959-9AC8-FDF3D6BE7CE2}" dt="2023-10-27T14:11:26.275" v="256" actId="26606"/>
          <ac:spMkLst>
            <pc:docMk/>
            <pc:sldMk cId="1473365971" sldId="365"/>
            <ac:spMk id="13" creationId="{BCED4D40-4B67-4331-AC48-79B82B4A47D8}"/>
          </ac:spMkLst>
        </pc:spChg>
        <pc:spChg chg="add del">
          <ac:chgData name="Letícia Brudeck de Souza" userId="e943c7b0-37e7-4528-b679-68caeb751531" providerId="ADAL" clId="{E5F01155-8878-4959-9AC8-FDF3D6BE7CE2}" dt="2023-10-27T14:11:26.275" v="256" actId="26606"/>
          <ac:spMkLst>
            <pc:docMk/>
            <pc:sldMk cId="1473365971" sldId="365"/>
            <ac:spMk id="15" creationId="{670CEDEF-4F34-412E-84EE-329C1E936AF5}"/>
          </ac:spMkLst>
        </pc:spChg>
        <pc:spChg chg="add del">
          <ac:chgData name="Letícia Brudeck de Souza" userId="e943c7b0-37e7-4528-b679-68caeb751531" providerId="ADAL" clId="{E5F01155-8878-4959-9AC8-FDF3D6BE7CE2}" dt="2023-10-27T14:11:28.485" v="258" actId="26606"/>
          <ac:spMkLst>
            <pc:docMk/>
            <pc:sldMk cId="1473365971" sldId="365"/>
            <ac:spMk id="22" creationId="{23D09407-53BC-485E-B4CE-BC5E4FC4B25B}"/>
          </ac:spMkLst>
        </pc:spChg>
        <pc:spChg chg="del">
          <ac:chgData name="Letícia Brudeck de Souza" userId="e943c7b0-37e7-4528-b679-68caeb751531" providerId="ADAL" clId="{E5F01155-8878-4959-9AC8-FDF3D6BE7CE2}" dt="2023-10-27T14:09:17.384" v="185"/>
          <ac:spMkLst>
            <pc:docMk/>
            <pc:sldMk cId="1473365971" sldId="365"/>
            <ac:spMk id="28" creationId="{DA2E7C1E-2B5A-4BBA-AE51-1CD8C19309D7}"/>
          </ac:spMkLst>
        </pc:spChg>
        <pc:spChg chg="add del">
          <ac:chgData name="Letícia Brudeck de Souza" userId="e943c7b0-37e7-4528-b679-68caeb751531" providerId="ADAL" clId="{E5F01155-8878-4959-9AC8-FDF3D6BE7CE2}" dt="2023-10-27T14:11:28.485" v="258" actId="26606"/>
          <ac:spMkLst>
            <pc:docMk/>
            <pc:sldMk cId="1473365971" sldId="365"/>
            <ac:spMk id="29" creationId="{921DB988-49FC-4608-B0A2-E2F3A4019041}"/>
          </ac:spMkLst>
        </pc:spChg>
        <pc:spChg chg="del">
          <ac:chgData name="Letícia Brudeck de Souza" userId="e943c7b0-37e7-4528-b679-68caeb751531" providerId="ADAL" clId="{E5F01155-8878-4959-9AC8-FDF3D6BE7CE2}" dt="2023-10-27T14:09:17.384" v="185"/>
          <ac:spMkLst>
            <pc:docMk/>
            <pc:sldMk cId="1473365971" sldId="365"/>
            <ac:spMk id="30" creationId="{43DF76B1-5174-4FAF-9D19-FFEE98426836}"/>
          </ac:spMkLst>
        </pc:spChg>
        <pc:spChg chg="add del">
          <ac:chgData name="Letícia Brudeck de Souza" userId="e943c7b0-37e7-4528-b679-68caeb751531" providerId="ADAL" clId="{E5F01155-8878-4959-9AC8-FDF3D6BE7CE2}" dt="2023-10-27T14:11:29.508" v="260" actId="26606"/>
          <ac:spMkLst>
            <pc:docMk/>
            <pc:sldMk cId="1473365971" sldId="365"/>
            <ac:spMk id="31" creationId="{C59AB4C8-9178-4F7A-8404-6890510B5917}"/>
          </ac:spMkLst>
        </pc:spChg>
        <pc:spChg chg="add del">
          <ac:chgData name="Letícia Brudeck de Souza" userId="e943c7b0-37e7-4528-b679-68caeb751531" providerId="ADAL" clId="{E5F01155-8878-4959-9AC8-FDF3D6BE7CE2}" dt="2023-10-27T14:11:29.508" v="260" actId="26606"/>
          <ac:spMkLst>
            <pc:docMk/>
            <pc:sldMk cId="1473365971" sldId="365"/>
            <ac:spMk id="32" creationId="{4CFDFB37-4BC7-42C6-915D-A6609139BFE7}"/>
          </ac:spMkLst>
        </pc:spChg>
        <pc:spChg chg="add del">
          <ac:chgData name="Letícia Brudeck de Souza" userId="e943c7b0-37e7-4528-b679-68caeb751531" providerId="ADAL" clId="{E5F01155-8878-4959-9AC8-FDF3D6BE7CE2}" dt="2023-10-27T14:11:35.443" v="264" actId="26606"/>
          <ac:spMkLst>
            <pc:docMk/>
            <pc:sldMk cId="1473365971" sldId="365"/>
            <ac:spMk id="36" creationId="{5E395AE0-8789-FAD6-A987-32E65C185100}"/>
          </ac:spMkLst>
        </pc:spChg>
        <pc:spChg chg="add">
          <ac:chgData name="Letícia Brudeck de Souza" userId="e943c7b0-37e7-4528-b679-68caeb751531" providerId="ADAL" clId="{E5F01155-8878-4959-9AC8-FDF3D6BE7CE2}" dt="2023-10-27T14:11:42.233" v="267" actId="26606"/>
          <ac:spMkLst>
            <pc:docMk/>
            <pc:sldMk cId="1473365971" sldId="365"/>
            <ac:spMk id="42" creationId="{76906711-0AFB-47DD-A4B6-4E94B38B8C91}"/>
          </ac:spMkLst>
        </pc:spChg>
        <pc:spChg chg="add">
          <ac:chgData name="Letícia Brudeck de Souza" userId="e943c7b0-37e7-4528-b679-68caeb751531" providerId="ADAL" clId="{E5F01155-8878-4959-9AC8-FDF3D6BE7CE2}" dt="2023-10-27T14:11:42.233" v="267" actId="26606"/>
          <ac:spMkLst>
            <pc:docMk/>
            <pc:sldMk cId="1473365971" sldId="365"/>
            <ac:spMk id="43" creationId="{AA91F649-894C-41F6-A21D-3D1AC558E934}"/>
          </ac:spMkLst>
        </pc:spChg>
        <pc:spChg chg="add">
          <ac:chgData name="Letícia Brudeck de Souza" userId="e943c7b0-37e7-4528-b679-68caeb751531" providerId="ADAL" clId="{E5F01155-8878-4959-9AC8-FDF3D6BE7CE2}" dt="2023-10-27T14:11:42.233" v="267" actId="26606"/>
          <ac:spMkLst>
            <pc:docMk/>
            <pc:sldMk cId="1473365971" sldId="365"/>
            <ac:spMk id="44" creationId="{56037404-66BD-46B5-9323-1B531319671A}"/>
          </ac:spMkLst>
        </pc:spChg>
        <pc:grpChg chg="add del">
          <ac:chgData name="Letícia Brudeck de Souza" userId="e943c7b0-37e7-4528-b679-68caeb751531" providerId="ADAL" clId="{E5F01155-8878-4959-9AC8-FDF3D6BE7CE2}" dt="2023-10-27T14:11:28.485" v="258" actId="26606"/>
          <ac:grpSpMkLst>
            <pc:docMk/>
            <pc:sldMk cId="1473365971" sldId="365"/>
            <ac:grpSpMk id="17" creationId="{E9B930FD-8671-4C4C-ADCF-73AC1D0CD417}"/>
          </ac:grpSpMkLst>
        </pc:grpChg>
        <pc:grpChg chg="add del">
          <ac:chgData name="Letícia Brudeck de Souza" userId="e943c7b0-37e7-4528-b679-68caeb751531" providerId="ADAL" clId="{E5F01155-8878-4959-9AC8-FDF3D6BE7CE2}" dt="2023-10-27T14:11:28.485" v="258" actId="26606"/>
          <ac:grpSpMkLst>
            <pc:docMk/>
            <pc:sldMk cId="1473365971" sldId="365"/>
            <ac:grpSpMk id="23" creationId="{383C2651-AE0C-4AE4-8725-E2F9414FE219}"/>
          </ac:grpSpMkLst>
        </pc:grpChg>
        <pc:grpChg chg="add del">
          <ac:chgData name="Letícia Brudeck de Souza" userId="e943c7b0-37e7-4528-b679-68caeb751531" providerId="ADAL" clId="{E5F01155-8878-4959-9AC8-FDF3D6BE7CE2}" dt="2023-10-27T14:11:42.225" v="266" actId="26606"/>
          <ac:grpSpMkLst>
            <pc:docMk/>
            <pc:sldMk cId="1473365971" sldId="365"/>
            <ac:grpSpMk id="39" creationId="{BE6E7D98-3D55-80C4-C8EA-40EC70EB12A7}"/>
          </ac:grpSpMkLst>
        </pc:grpChg>
        <pc:graphicFrameChg chg="add del mod">
          <ac:chgData name="Letícia Brudeck de Souza" userId="e943c7b0-37e7-4528-b679-68caeb751531" providerId="ADAL" clId="{E5F01155-8878-4959-9AC8-FDF3D6BE7CE2}" dt="2023-10-27T14:09:32.026" v="189" actId="478"/>
          <ac:graphicFrameMkLst>
            <pc:docMk/>
            <pc:sldMk cId="1473365971" sldId="365"/>
            <ac:graphicFrameMk id="2" creationId="{DEAE8876-8A46-9498-E42A-467354990667}"/>
          </ac:graphicFrameMkLst>
        </pc:graphicFrameChg>
        <pc:graphicFrameChg chg="del">
          <ac:chgData name="Letícia Brudeck de Souza" userId="e943c7b0-37e7-4528-b679-68caeb751531" providerId="ADAL" clId="{E5F01155-8878-4959-9AC8-FDF3D6BE7CE2}" dt="2023-10-27T14:09:21.251" v="186" actId="478"/>
          <ac:graphicFrameMkLst>
            <pc:docMk/>
            <pc:sldMk cId="1473365971" sldId="365"/>
            <ac:graphicFrameMk id="5" creationId="{3268FBD1-4C22-4A9D-8BCD-8B0778E6CC44}"/>
          </ac:graphicFrameMkLst>
        </pc:graphicFrameChg>
        <pc:picChg chg="add del mod">
          <ac:chgData name="Letícia Brudeck de Souza" userId="e943c7b0-37e7-4528-b679-68caeb751531" providerId="ADAL" clId="{E5F01155-8878-4959-9AC8-FDF3D6BE7CE2}" dt="2023-10-27T14:10:57.205" v="250" actId="478"/>
          <ac:picMkLst>
            <pc:docMk/>
            <pc:sldMk cId="1473365971" sldId="365"/>
            <ac:picMk id="6" creationId="{A139A2BA-E31B-6CC9-3A13-139919E63A8C}"/>
          </ac:picMkLst>
        </pc:picChg>
        <pc:picChg chg="add mod">
          <ac:chgData name="Letícia Brudeck de Souza" userId="e943c7b0-37e7-4528-b679-68caeb751531" providerId="ADAL" clId="{E5F01155-8878-4959-9AC8-FDF3D6BE7CE2}" dt="2023-10-27T14:11:42.233" v="267" actId="26606"/>
          <ac:picMkLst>
            <pc:docMk/>
            <pc:sldMk cId="1473365971" sldId="365"/>
            <ac:picMk id="8" creationId="{00D4A190-BB78-68A2-3D55-2C7DBD2DDE10}"/>
          </ac:picMkLst>
        </pc:picChg>
        <pc:cxnChg chg="add del">
          <ac:chgData name="Letícia Brudeck de Souza" userId="e943c7b0-37e7-4528-b679-68caeb751531" providerId="ADAL" clId="{E5F01155-8878-4959-9AC8-FDF3D6BE7CE2}" dt="2023-10-27T14:11:30.581" v="262" actId="26606"/>
          <ac:cxnSpMkLst>
            <pc:docMk/>
            <pc:sldMk cId="1473365971" sldId="365"/>
            <ac:cxnSpMk id="34" creationId="{7667AA61-5C27-F30F-D229-06CBE5709F33}"/>
          </ac:cxnSpMkLst>
        </pc:cxnChg>
        <pc:cxnChg chg="add del">
          <ac:chgData name="Letícia Brudeck de Souza" userId="e943c7b0-37e7-4528-b679-68caeb751531" providerId="ADAL" clId="{E5F01155-8878-4959-9AC8-FDF3D6BE7CE2}" dt="2023-10-27T14:11:35.443" v="264" actId="26606"/>
          <ac:cxnSpMkLst>
            <pc:docMk/>
            <pc:sldMk cId="1473365971" sldId="365"/>
            <ac:cxnSpMk id="37" creationId="{7667AA61-5C27-F30F-D229-06CBE5709F33}"/>
          </ac:cxnSpMkLst>
        </pc:cxnChg>
      </pc:sldChg>
      <pc:sldChg chg="delSp modSp add del mod setBg delDesignElem">
        <pc:chgData name="Letícia Brudeck de Souza" userId="e943c7b0-37e7-4528-b679-68caeb751531" providerId="ADAL" clId="{E5F01155-8878-4959-9AC8-FDF3D6BE7CE2}" dt="2023-10-27T19:49:25.937" v="289" actId="47"/>
        <pc:sldMkLst>
          <pc:docMk/>
          <pc:sldMk cId="1850308551" sldId="365"/>
        </pc:sldMkLst>
        <pc:spChg chg="del">
          <ac:chgData name="Letícia Brudeck de Souza" userId="e943c7b0-37e7-4528-b679-68caeb751531" providerId="ADAL" clId="{E5F01155-8878-4959-9AC8-FDF3D6BE7CE2}" dt="2023-10-27T19:48:10.381" v="283"/>
          <ac:spMkLst>
            <pc:docMk/>
            <pc:sldMk cId="1850308551" sldId="365"/>
            <ac:spMk id="28" creationId="{DA2E7C1E-2B5A-4BBA-AE51-1CD8C19309D7}"/>
          </ac:spMkLst>
        </pc:spChg>
        <pc:spChg chg="del">
          <ac:chgData name="Letícia Brudeck de Souza" userId="e943c7b0-37e7-4528-b679-68caeb751531" providerId="ADAL" clId="{E5F01155-8878-4959-9AC8-FDF3D6BE7CE2}" dt="2023-10-27T19:48:10.381" v="283"/>
          <ac:spMkLst>
            <pc:docMk/>
            <pc:sldMk cId="1850308551" sldId="365"/>
            <ac:spMk id="30" creationId="{43DF76B1-5174-4FAF-9D19-FFEE98426836}"/>
          </ac:spMkLst>
        </pc:spChg>
        <pc:graphicFrameChg chg="mod">
          <ac:chgData name="Letícia Brudeck de Souza" userId="e943c7b0-37e7-4528-b679-68caeb751531" providerId="ADAL" clId="{E5F01155-8878-4959-9AC8-FDF3D6BE7CE2}" dt="2023-10-27T19:48:39.337" v="287"/>
          <ac:graphicFrameMkLst>
            <pc:docMk/>
            <pc:sldMk cId="1850308551" sldId="365"/>
            <ac:graphicFrameMk id="5" creationId="{3268FBD1-4C22-4A9D-8BCD-8B0778E6CC44}"/>
          </ac:graphicFrameMkLst>
        </pc:graphicFrameChg>
      </pc:sldChg>
      <pc:sldChg chg="addSp delSp modSp add mod setBg delDesignElem">
        <pc:chgData name="Letícia Brudeck de Souza" userId="e943c7b0-37e7-4528-b679-68caeb751531" providerId="ADAL" clId="{E5F01155-8878-4959-9AC8-FDF3D6BE7CE2}" dt="2023-10-30T11:36:01.523" v="453" actId="2711"/>
        <pc:sldMkLst>
          <pc:docMk/>
          <pc:sldMk cId="4171399527" sldId="365"/>
        </pc:sldMkLst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2" creationId="{E1717B36-051C-A189-C130-CB75A42AFBD0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3" creationId="{C7E64021-4B7C-9FD0-C733-672009680A00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4" creationId="{1CEEB05F-B45B-ADEE-BFC4-D777915839CB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6" creationId="{44BDE844-06AD-22DE-4167-3862BB371825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7" creationId="{147B1ADB-27D5-8974-B95C-31DD21E7488D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8" creationId="{A82D76D9-162A-72E5-74F5-9B958F061443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9" creationId="{04DCD6BD-85E1-12FB-A8D1-C868351B6BF2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0" creationId="{5CDCDA3A-C954-FC1F-3991-0BE25A60FE86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1" creationId="{93FC6F78-2D7E-7978-55C6-03CA72D189AC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2" creationId="{772894A6-E75C-674F-AA36-5E9E26AB3EE2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3" creationId="{C916B334-6090-B32C-FFBD-3EDE5E0E441F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4" creationId="{19B3D476-439E-9E4E-BC88-218B226635EF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5" creationId="{54BEA99D-7693-FC8B-8396-50E45F8A5751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6" creationId="{20F37092-00E2-528A-BB68-2283AF1CDC60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7" creationId="{99257F8C-B041-4BD9-2694-507177B8361F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18" creationId="{4B7A1889-FEE6-6CBD-B6D9-3B88F76F7DCC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19" creationId="{3EE64154-4528-C61A-E817-10D290A0D124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20" creationId="{5C9AB46C-4ECD-C2F8-6C25-8C79FDBF7A33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21" creationId="{F67D2D6F-F400-CE32-89C8-06C39B73BD6D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22" creationId="{F2159AE6-FD8E-34C2-1FC3-D72FF5FDDBB1}"/>
          </ac:spMkLst>
        </pc:spChg>
        <pc:spChg chg="del">
          <ac:chgData name="Letícia Brudeck de Souza" userId="e943c7b0-37e7-4528-b679-68caeb751531" providerId="ADAL" clId="{E5F01155-8878-4959-9AC8-FDF3D6BE7CE2}" dt="2023-10-30T11:32:21.991" v="410" actId="478"/>
          <ac:spMkLst>
            <pc:docMk/>
            <pc:sldMk cId="4171399527" sldId="365"/>
            <ac:spMk id="23" creationId="{B2D07D9B-2FB1-1127-860E-22920244E8A3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24" creationId="{A2F86FBF-B84B-2B16-2833-DD983C71EA51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25" creationId="{B42982D1-3E12-9F96-2767-9B6ECE1B26B5}"/>
          </ac:spMkLst>
        </pc:spChg>
        <pc:spChg chg="add mod">
          <ac:chgData name="Letícia Brudeck de Souza" userId="e943c7b0-37e7-4528-b679-68caeb751531" providerId="ADAL" clId="{E5F01155-8878-4959-9AC8-FDF3D6BE7CE2}" dt="2023-10-30T11:32:52.235" v="413"/>
          <ac:spMkLst>
            <pc:docMk/>
            <pc:sldMk cId="4171399527" sldId="365"/>
            <ac:spMk id="26" creationId="{319C5417-9D6B-10DA-2DFF-25BE5F30E061}"/>
          </ac:spMkLst>
        </pc:spChg>
        <pc:spChg chg="add mod">
          <ac:chgData name="Letícia Brudeck de Souza" userId="e943c7b0-37e7-4528-b679-68caeb751531" providerId="ADAL" clId="{E5F01155-8878-4959-9AC8-FDF3D6BE7CE2}" dt="2023-10-30T11:36:01.523" v="453" actId="2711"/>
          <ac:spMkLst>
            <pc:docMk/>
            <pc:sldMk cId="4171399527" sldId="365"/>
            <ac:spMk id="27" creationId="{E1717B36-051C-A189-C130-CB75A42AFBD0}"/>
          </ac:spMkLst>
        </pc:spChg>
        <pc:spChg chg="del">
          <ac:chgData name="Letícia Brudeck de Souza" userId="e943c7b0-37e7-4528-b679-68caeb751531" providerId="ADAL" clId="{E5F01155-8878-4959-9AC8-FDF3D6BE7CE2}" dt="2023-10-30T11:32:14.070" v="409"/>
          <ac:spMkLst>
            <pc:docMk/>
            <pc:sldMk cId="4171399527" sldId="365"/>
            <ac:spMk id="28" creationId="{DA2E7C1E-2B5A-4BBA-AE51-1CD8C19309D7}"/>
          </ac:spMkLst>
        </pc:spChg>
        <pc:spChg chg="add mod">
          <ac:chgData name="Letícia Brudeck de Souza" userId="e943c7b0-37e7-4528-b679-68caeb751531" providerId="ADAL" clId="{E5F01155-8878-4959-9AC8-FDF3D6BE7CE2}" dt="2023-10-30T11:34:13.407" v="433" actId="207"/>
          <ac:spMkLst>
            <pc:docMk/>
            <pc:sldMk cId="4171399527" sldId="365"/>
            <ac:spMk id="29" creationId="{5CDCDA3A-C954-FC1F-3991-0BE25A60FE86}"/>
          </ac:spMkLst>
        </pc:spChg>
        <pc:spChg chg="del">
          <ac:chgData name="Letícia Brudeck de Souza" userId="e943c7b0-37e7-4528-b679-68caeb751531" providerId="ADAL" clId="{E5F01155-8878-4959-9AC8-FDF3D6BE7CE2}" dt="2023-10-30T11:32:14.070" v="409"/>
          <ac:spMkLst>
            <pc:docMk/>
            <pc:sldMk cId="4171399527" sldId="365"/>
            <ac:spMk id="30" creationId="{43DF76B1-5174-4FAF-9D19-FFEE98426836}"/>
          </ac:spMkLst>
        </pc:spChg>
        <pc:spChg chg="add mod">
          <ac:chgData name="Letícia Brudeck de Souza" userId="e943c7b0-37e7-4528-b679-68caeb751531" providerId="ADAL" clId="{E5F01155-8878-4959-9AC8-FDF3D6BE7CE2}" dt="2023-10-30T11:33:20.969" v="421" actId="113"/>
          <ac:spMkLst>
            <pc:docMk/>
            <pc:sldMk cId="4171399527" sldId="365"/>
            <ac:spMk id="31" creationId="{93FC6F78-2D7E-7978-55C6-03CA72D189AC}"/>
          </ac:spMkLst>
        </pc:spChg>
        <pc:spChg chg="add mod">
          <ac:chgData name="Letícia Brudeck de Souza" userId="e943c7b0-37e7-4528-b679-68caeb751531" providerId="ADAL" clId="{E5F01155-8878-4959-9AC8-FDF3D6BE7CE2}" dt="2023-10-30T11:33:45.674" v="428" actId="2711"/>
          <ac:spMkLst>
            <pc:docMk/>
            <pc:sldMk cId="4171399527" sldId="365"/>
            <ac:spMk id="32" creationId="{772894A6-E75C-674F-AA36-5E9E26AB3EE2}"/>
          </ac:spMkLst>
        </pc:spChg>
        <pc:spChg chg="add mod">
          <ac:chgData name="Letícia Brudeck de Souza" userId="e943c7b0-37e7-4528-b679-68caeb751531" providerId="ADAL" clId="{E5F01155-8878-4959-9AC8-FDF3D6BE7CE2}" dt="2023-10-30T11:34:27.362" v="435" actId="207"/>
          <ac:spMkLst>
            <pc:docMk/>
            <pc:sldMk cId="4171399527" sldId="365"/>
            <ac:spMk id="33" creationId="{C916B334-6090-B32C-FFBD-3EDE5E0E441F}"/>
          </ac:spMkLst>
        </pc:spChg>
        <pc:spChg chg="add mod">
          <ac:chgData name="Letícia Brudeck de Souza" userId="e943c7b0-37e7-4528-b679-68caeb751531" providerId="ADAL" clId="{E5F01155-8878-4959-9AC8-FDF3D6BE7CE2}" dt="2023-10-30T11:33:27.574" v="423" actId="113"/>
          <ac:spMkLst>
            <pc:docMk/>
            <pc:sldMk cId="4171399527" sldId="365"/>
            <ac:spMk id="34" creationId="{19B3D476-439E-9E4E-BC88-218B226635EF}"/>
          </ac:spMkLst>
        </pc:spChg>
        <pc:spChg chg="add mod">
          <ac:chgData name="Letícia Brudeck de Souza" userId="e943c7b0-37e7-4528-b679-68caeb751531" providerId="ADAL" clId="{E5F01155-8878-4959-9AC8-FDF3D6BE7CE2}" dt="2023-10-30T11:33:51.847" v="429" actId="2711"/>
          <ac:spMkLst>
            <pc:docMk/>
            <pc:sldMk cId="4171399527" sldId="365"/>
            <ac:spMk id="35" creationId="{54BEA99D-7693-FC8B-8396-50E45F8A5751}"/>
          </ac:spMkLst>
        </pc:spChg>
        <pc:spChg chg="add mod">
          <ac:chgData name="Letícia Brudeck de Souza" userId="e943c7b0-37e7-4528-b679-68caeb751531" providerId="ADAL" clId="{E5F01155-8878-4959-9AC8-FDF3D6BE7CE2}" dt="2023-10-30T11:34:30.883" v="436" actId="207"/>
          <ac:spMkLst>
            <pc:docMk/>
            <pc:sldMk cId="4171399527" sldId="365"/>
            <ac:spMk id="36" creationId="{20F37092-00E2-528A-BB68-2283AF1CDC60}"/>
          </ac:spMkLst>
        </pc:spChg>
        <pc:spChg chg="add mod">
          <ac:chgData name="Letícia Brudeck de Souza" userId="e943c7b0-37e7-4528-b679-68caeb751531" providerId="ADAL" clId="{E5F01155-8878-4959-9AC8-FDF3D6BE7CE2}" dt="2023-10-30T11:33:36.325" v="425" actId="113"/>
          <ac:spMkLst>
            <pc:docMk/>
            <pc:sldMk cId="4171399527" sldId="365"/>
            <ac:spMk id="37" creationId="{99257F8C-B041-4BD9-2694-507177B8361F}"/>
          </ac:spMkLst>
        </pc:spChg>
        <pc:spChg chg="add mod">
          <ac:chgData name="Letícia Brudeck de Souza" userId="e943c7b0-37e7-4528-b679-68caeb751531" providerId="ADAL" clId="{E5F01155-8878-4959-9AC8-FDF3D6BE7CE2}" dt="2023-10-30T11:34:05.051" v="432" actId="2711"/>
          <ac:spMkLst>
            <pc:docMk/>
            <pc:sldMk cId="4171399527" sldId="365"/>
            <ac:spMk id="38" creationId="{4B7A1889-FEE6-6CBD-B6D9-3B88F76F7DCC}"/>
          </ac:spMkLst>
        </pc:spChg>
        <pc:spChg chg="add mod">
          <ac:chgData name="Letícia Brudeck de Souza" userId="e943c7b0-37e7-4528-b679-68caeb751531" providerId="ADAL" clId="{E5F01155-8878-4959-9AC8-FDF3D6BE7CE2}" dt="2023-10-30T11:34:20.911" v="434" actId="207"/>
          <ac:spMkLst>
            <pc:docMk/>
            <pc:sldMk cId="4171399527" sldId="365"/>
            <ac:spMk id="39" creationId="{A2F86FBF-B84B-2B16-2833-DD983C71EA51}"/>
          </ac:spMkLst>
        </pc:spChg>
        <pc:spChg chg="add mod">
          <ac:chgData name="Letícia Brudeck de Souza" userId="e943c7b0-37e7-4528-b679-68caeb751531" providerId="ADAL" clId="{E5F01155-8878-4959-9AC8-FDF3D6BE7CE2}" dt="2023-10-30T11:33:41.510" v="427" actId="2711"/>
          <ac:spMkLst>
            <pc:docMk/>
            <pc:sldMk cId="4171399527" sldId="365"/>
            <ac:spMk id="40" creationId="{B42982D1-3E12-9F96-2767-9B6ECE1B26B5}"/>
          </ac:spMkLst>
        </pc:spChg>
        <pc:spChg chg="add mod">
          <ac:chgData name="Letícia Brudeck de Souza" userId="e943c7b0-37e7-4528-b679-68caeb751531" providerId="ADAL" clId="{E5F01155-8878-4959-9AC8-FDF3D6BE7CE2}" dt="2023-10-30T11:34:00.351" v="431" actId="1076"/>
          <ac:spMkLst>
            <pc:docMk/>
            <pc:sldMk cId="4171399527" sldId="365"/>
            <ac:spMk id="41" creationId="{319C5417-9D6B-10DA-2DFF-25BE5F30E061}"/>
          </ac:spMkLst>
        </pc:spChg>
        <pc:graphicFrameChg chg="del">
          <ac:chgData name="Letícia Brudeck de Souza" userId="e943c7b0-37e7-4528-b679-68caeb751531" providerId="ADAL" clId="{E5F01155-8878-4959-9AC8-FDF3D6BE7CE2}" dt="2023-10-30T11:32:23.815" v="411" actId="478"/>
          <ac:graphicFrameMkLst>
            <pc:docMk/>
            <pc:sldMk cId="4171399527" sldId="365"/>
            <ac:graphicFrameMk id="5" creationId="{3268FBD1-4C22-4A9D-8BCD-8B0778E6CC44}"/>
          </ac:graphicFrameMkLst>
        </pc:graphicFrameChg>
      </pc:sldChg>
      <pc:sldChg chg="addSp delSp modSp new mod">
        <pc:chgData name="Letícia Brudeck de Souza" userId="e943c7b0-37e7-4528-b679-68caeb751531" providerId="ADAL" clId="{E5F01155-8878-4959-9AC8-FDF3D6BE7CE2}" dt="2023-10-30T11:37:26.408" v="462" actId="1076"/>
        <pc:sldMkLst>
          <pc:docMk/>
          <pc:sldMk cId="3687212653" sldId="366"/>
        </pc:sldMkLst>
        <pc:spChg chg="add mod">
          <ac:chgData name="Letícia Brudeck de Souza" userId="e943c7b0-37e7-4528-b679-68caeb751531" providerId="ADAL" clId="{E5F01155-8878-4959-9AC8-FDF3D6BE7CE2}" dt="2023-10-30T11:35:55.307" v="452" actId="2711"/>
          <ac:spMkLst>
            <pc:docMk/>
            <pc:sldMk cId="3687212653" sldId="366"/>
            <ac:spMk id="3" creationId="{F6A777EE-FA05-C28C-F9D1-331376D75B36}"/>
          </ac:spMkLst>
        </pc:spChg>
        <pc:spChg chg="add mod">
          <ac:chgData name="Letícia Brudeck de Souza" userId="e943c7b0-37e7-4528-b679-68caeb751531" providerId="ADAL" clId="{E5F01155-8878-4959-9AC8-FDF3D6BE7CE2}" dt="2023-10-30T11:37:26.408" v="462" actId="1076"/>
          <ac:spMkLst>
            <pc:docMk/>
            <pc:sldMk cId="3687212653" sldId="366"/>
            <ac:spMk id="4" creationId="{064AD54A-90F5-8BFD-971F-FD93D4A7186A}"/>
          </ac:spMkLst>
        </pc:spChg>
        <pc:spChg chg="add mod">
          <ac:chgData name="Letícia Brudeck de Souza" userId="e943c7b0-37e7-4528-b679-68caeb751531" providerId="ADAL" clId="{E5F01155-8878-4959-9AC8-FDF3D6BE7CE2}" dt="2023-10-30T11:35:25.966" v="446"/>
          <ac:spMkLst>
            <pc:docMk/>
            <pc:sldMk cId="3687212653" sldId="366"/>
            <ac:spMk id="5" creationId="{F6A777EE-FA05-C28C-F9D1-331376D75B36}"/>
          </ac:spMkLst>
        </pc:spChg>
        <pc:spChg chg="add mod">
          <ac:chgData name="Letícia Brudeck de Souza" userId="e943c7b0-37e7-4528-b679-68caeb751531" providerId="ADAL" clId="{E5F01155-8878-4959-9AC8-FDF3D6BE7CE2}" dt="2023-10-30T11:35:25.966" v="446"/>
          <ac:spMkLst>
            <pc:docMk/>
            <pc:sldMk cId="3687212653" sldId="366"/>
            <ac:spMk id="6" creationId="{064AD54A-90F5-8BFD-971F-FD93D4A7186A}"/>
          </ac:spMkLst>
        </pc:spChg>
        <pc:picChg chg="add mod">
          <ac:chgData name="Letícia Brudeck de Souza" userId="e943c7b0-37e7-4528-b679-68caeb751531" providerId="ADAL" clId="{E5F01155-8878-4959-9AC8-FDF3D6BE7CE2}" dt="2023-10-30T11:36:33.830" v="459" actId="1076"/>
          <ac:picMkLst>
            <pc:docMk/>
            <pc:sldMk cId="3687212653" sldId="366"/>
            <ac:picMk id="8" creationId="{7E992383-9D6D-6BE2-0B5A-99199F9D0286}"/>
          </ac:picMkLst>
        </pc:picChg>
        <pc:picChg chg="add del">
          <ac:chgData name="Letícia Brudeck de Souza" userId="e943c7b0-37e7-4528-b679-68caeb751531" providerId="ADAL" clId="{E5F01155-8878-4959-9AC8-FDF3D6BE7CE2}" dt="2023-10-30T11:35:07.212" v="439" actId="478"/>
          <ac:picMkLst>
            <pc:docMk/>
            <pc:sldMk cId="3687212653" sldId="366"/>
            <ac:picMk id="1026" creationId="{2BC27C49-8E26-92F5-E107-7A6211057591}"/>
          </ac:picMkLst>
        </pc:picChg>
        <pc:picChg chg="add del mod">
          <ac:chgData name="Letícia Brudeck de Souza" userId="e943c7b0-37e7-4528-b679-68caeb751531" providerId="ADAL" clId="{E5F01155-8878-4959-9AC8-FDF3D6BE7CE2}" dt="2023-10-30T11:35:19.988" v="443" actId="478"/>
          <ac:picMkLst>
            <pc:docMk/>
            <pc:sldMk cId="3687212653" sldId="366"/>
            <ac:picMk id="1028" creationId="{351E4D8C-B2F6-AA0E-25CA-A9FE18815032}"/>
          </ac:picMkLst>
        </pc:picChg>
      </pc:sldChg>
      <pc:sldChg chg="addSp delSp modSp add mod">
        <pc:chgData name="Letícia Brudeck de Souza" userId="e943c7b0-37e7-4528-b679-68caeb751531" providerId="ADAL" clId="{E5F01155-8878-4959-9AC8-FDF3D6BE7CE2}" dt="2023-10-30T11:38:28.137" v="476" actId="1076"/>
        <pc:sldMkLst>
          <pc:docMk/>
          <pc:sldMk cId="2436039166" sldId="367"/>
        </pc:sldMkLst>
        <pc:spChg chg="mod">
          <ac:chgData name="Letícia Brudeck de Souza" userId="e943c7b0-37e7-4528-b679-68caeb751531" providerId="ADAL" clId="{E5F01155-8878-4959-9AC8-FDF3D6BE7CE2}" dt="2023-10-30T11:37:50.881" v="469" actId="20577"/>
          <ac:spMkLst>
            <pc:docMk/>
            <pc:sldMk cId="2436039166" sldId="367"/>
            <ac:spMk id="3" creationId="{F6A777EE-FA05-C28C-F9D1-331376D75B36}"/>
          </ac:spMkLst>
        </pc:spChg>
        <pc:spChg chg="mod">
          <ac:chgData name="Letícia Brudeck de Souza" userId="e943c7b0-37e7-4528-b679-68caeb751531" providerId="ADAL" clId="{E5F01155-8878-4959-9AC8-FDF3D6BE7CE2}" dt="2023-10-30T11:37:53.109" v="470"/>
          <ac:spMkLst>
            <pc:docMk/>
            <pc:sldMk cId="2436039166" sldId="367"/>
            <ac:spMk id="4" creationId="{064AD54A-90F5-8BFD-971F-FD93D4A7186A}"/>
          </ac:spMkLst>
        </pc:spChg>
        <pc:picChg chg="add mod">
          <ac:chgData name="Letícia Brudeck de Souza" userId="e943c7b0-37e7-4528-b679-68caeb751531" providerId="ADAL" clId="{E5F01155-8878-4959-9AC8-FDF3D6BE7CE2}" dt="2023-10-30T11:38:28.137" v="476" actId="1076"/>
          <ac:picMkLst>
            <pc:docMk/>
            <pc:sldMk cId="2436039166" sldId="367"/>
            <ac:picMk id="6" creationId="{48429075-291E-F256-8F3E-3DC216DF7346}"/>
          </ac:picMkLst>
        </pc:picChg>
        <pc:picChg chg="del">
          <ac:chgData name="Letícia Brudeck de Souza" userId="e943c7b0-37e7-4528-b679-68caeb751531" providerId="ADAL" clId="{E5F01155-8878-4959-9AC8-FDF3D6BE7CE2}" dt="2023-10-30T11:38:15.573" v="471" actId="478"/>
          <ac:picMkLst>
            <pc:docMk/>
            <pc:sldMk cId="2436039166" sldId="367"/>
            <ac:picMk id="8" creationId="{7E992383-9D6D-6BE2-0B5A-99199F9D0286}"/>
          </ac:picMkLst>
        </pc:picChg>
      </pc:sldChg>
    </pc:docChg>
  </pc:docChgLst>
  <pc:docChgLst>
    <pc:chgData name="Eduardo Luciano Laverde" userId="S::eduardoluciano@opet-sefe.com.br::95eac5b5-be34-43a4-830d-a421934c4844" providerId="AD" clId="Web-{30400C86-55B2-5F16-2A5D-8EDBB1E9B82C}"/>
    <pc:docChg chg="modSld">
      <pc:chgData name="Eduardo Luciano Laverde" userId="S::eduardoluciano@opet-sefe.com.br::95eac5b5-be34-43a4-830d-a421934c4844" providerId="AD" clId="Web-{30400C86-55B2-5F16-2A5D-8EDBB1E9B82C}" dt="2023-10-30T12:31:40.560" v="20" actId="1076"/>
      <pc:docMkLst>
        <pc:docMk/>
      </pc:docMkLst>
      <pc:sldChg chg="modSp">
        <pc:chgData name="Eduardo Luciano Laverde" userId="S::eduardoluciano@opet-sefe.com.br::95eac5b5-be34-43a4-830d-a421934c4844" providerId="AD" clId="Web-{30400C86-55B2-5F16-2A5D-8EDBB1E9B82C}" dt="2023-10-30T12:31:40.560" v="20" actId="1076"/>
        <pc:sldMkLst>
          <pc:docMk/>
          <pc:sldMk cId="1741957540" sldId="364"/>
        </pc:sldMkLst>
        <pc:spChg chg="mod">
          <ac:chgData name="Eduardo Luciano Laverde" userId="S::eduardoluciano@opet-sefe.com.br::95eac5b5-be34-43a4-830d-a421934c4844" providerId="AD" clId="Web-{30400C86-55B2-5F16-2A5D-8EDBB1E9B82C}" dt="2023-10-30T12:29:17.523" v="6" actId="20577"/>
          <ac:spMkLst>
            <pc:docMk/>
            <pc:sldMk cId="1741957540" sldId="364"/>
            <ac:spMk id="9" creationId="{04DCD6BD-85E1-12FB-A8D1-C868351B6BF2}"/>
          </ac:spMkLst>
        </pc:spChg>
        <pc:spChg chg="mod">
          <ac:chgData name="Eduardo Luciano Laverde" userId="S::eduardoluciano@opet-sefe.com.br::95eac5b5-be34-43a4-830d-a421934c4844" providerId="AD" clId="Web-{30400C86-55B2-5F16-2A5D-8EDBB1E9B82C}" dt="2023-10-30T12:31:40.560" v="20" actId="1076"/>
          <ac:spMkLst>
            <pc:docMk/>
            <pc:sldMk cId="1741957540" sldId="364"/>
            <ac:spMk id="19" creationId="{3EE64154-4528-C61A-E817-10D290A0D124}"/>
          </ac:spMkLst>
        </pc:spChg>
      </pc:sldChg>
      <pc:sldChg chg="modSp">
        <pc:chgData name="Eduardo Luciano Laverde" userId="S::eduardoluciano@opet-sefe.com.br::95eac5b5-be34-43a4-830d-a421934c4844" providerId="AD" clId="Web-{30400C86-55B2-5F16-2A5D-8EDBB1E9B82C}" dt="2023-10-30T12:30:37.104" v="13" actId="14100"/>
        <pc:sldMkLst>
          <pc:docMk/>
          <pc:sldMk cId="3687212653" sldId="366"/>
        </pc:sldMkLst>
        <pc:spChg chg="mod">
          <ac:chgData name="Eduardo Luciano Laverde" userId="S::eduardoluciano@opet-sefe.com.br::95eac5b5-be34-43a4-830d-a421934c4844" providerId="AD" clId="Web-{30400C86-55B2-5F16-2A5D-8EDBB1E9B82C}" dt="2023-10-30T12:30:24.666" v="8" actId="1076"/>
          <ac:spMkLst>
            <pc:docMk/>
            <pc:sldMk cId="3687212653" sldId="366"/>
            <ac:spMk id="3" creationId="{F6A777EE-FA05-C28C-F9D1-331376D75B36}"/>
          </ac:spMkLst>
        </pc:spChg>
        <pc:spChg chg="mod">
          <ac:chgData name="Eduardo Luciano Laverde" userId="S::eduardoluciano@opet-sefe.com.br::95eac5b5-be34-43a4-830d-a421934c4844" providerId="AD" clId="Web-{30400C86-55B2-5F16-2A5D-8EDBB1E9B82C}" dt="2023-10-30T12:30:27.479" v="9" actId="1076"/>
          <ac:spMkLst>
            <pc:docMk/>
            <pc:sldMk cId="3687212653" sldId="366"/>
            <ac:spMk id="4" creationId="{064AD54A-90F5-8BFD-971F-FD93D4A7186A}"/>
          </ac:spMkLst>
        </pc:spChg>
        <pc:picChg chg="mod">
          <ac:chgData name="Eduardo Luciano Laverde" userId="S::eduardoluciano@opet-sefe.com.br::95eac5b5-be34-43a4-830d-a421934c4844" providerId="AD" clId="Web-{30400C86-55B2-5F16-2A5D-8EDBB1E9B82C}" dt="2023-10-30T12:30:37.104" v="13" actId="14100"/>
          <ac:picMkLst>
            <pc:docMk/>
            <pc:sldMk cId="3687212653" sldId="366"/>
            <ac:picMk id="8" creationId="{7E992383-9D6D-6BE2-0B5A-99199F9D0286}"/>
          </ac:picMkLst>
        </pc:picChg>
      </pc:sldChg>
      <pc:sldChg chg="modSp">
        <pc:chgData name="Eduardo Luciano Laverde" userId="S::eduardoluciano@opet-sefe.com.br::95eac5b5-be34-43a4-830d-a421934c4844" providerId="AD" clId="Web-{30400C86-55B2-5F16-2A5D-8EDBB1E9B82C}" dt="2023-10-30T12:30:59.042" v="18" actId="14100"/>
        <pc:sldMkLst>
          <pc:docMk/>
          <pc:sldMk cId="2436039166" sldId="367"/>
        </pc:sldMkLst>
        <pc:spChg chg="mod">
          <ac:chgData name="Eduardo Luciano Laverde" userId="S::eduardoluciano@opet-sefe.com.br::95eac5b5-be34-43a4-830d-a421934c4844" providerId="AD" clId="Web-{30400C86-55B2-5F16-2A5D-8EDBB1E9B82C}" dt="2023-10-30T12:30:48.230" v="14" actId="1076"/>
          <ac:spMkLst>
            <pc:docMk/>
            <pc:sldMk cId="2436039166" sldId="367"/>
            <ac:spMk id="3" creationId="{F6A777EE-FA05-C28C-F9D1-331376D75B36}"/>
          </ac:spMkLst>
        </pc:spChg>
        <pc:spChg chg="mod">
          <ac:chgData name="Eduardo Luciano Laverde" userId="S::eduardoluciano@opet-sefe.com.br::95eac5b5-be34-43a4-830d-a421934c4844" providerId="AD" clId="Web-{30400C86-55B2-5F16-2A5D-8EDBB1E9B82C}" dt="2023-10-30T12:30:51.245" v="15" actId="1076"/>
          <ac:spMkLst>
            <pc:docMk/>
            <pc:sldMk cId="2436039166" sldId="367"/>
            <ac:spMk id="4" creationId="{064AD54A-90F5-8BFD-971F-FD93D4A7186A}"/>
          </ac:spMkLst>
        </pc:spChg>
        <pc:picChg chg="mod">
          <ac:chgData name="Eduardo Luciano Laverde" userId="S::eduardoluciano@opet-sefe.com.br::95eac5b5-be34-43a4-830d-a421934c4844" providerId="AD" clId="Web-{30400C86-55B2-5F16-2A5D-8EDBB1E9B82C}" dt="2023-10-30T12:30:59.042" v="18" actId="14100"/>
          <ac:picMkLst>
            <pc:docMk/>
            <pc:sldMk cId="2436039166" sldId="367"/>
            <ac:picMk id="6" creationId="{48429075-291E-F256-8F3E-3DC216DF7346}"/>
          </ac:picMkLst>
        </pc:picChg>
      </pc:sldChg>
    </pc:docChg>
  </pc:docChgLst>
  <pc:docChgLst>
    <pc:chgData name="Letícia Brudeck de Souza" userId="S::leticiabrudeck@opet-sefe.com.br::e943c7b0-37e7-4528-b679-68caeb751531" providerId="AD" clId="Web-{0F9E1D69-2C11-90B3-7796-B4C9167C77A0}"/>
    <pc:docChg chg="modSld">
      <pc:chgData name="Letícia Brudeck de Souza" userId="S::leticiabrudeck@opet-sefe.com.br::e943c7b0-37e7-4528-b679-68caeb751531" providerId="AD" clId="Web-{0F9E1D69-2C11-90B3-7796-B4C9167C77A0}" dt="2023-10-30T13:40:55.423" v="2"/>
      <pc:docMkLst>
        <pc:docMk/>
      </pc:docMkLst>
      <pc:sldChg chg="modSp">
        <pc:chgData name="Letícia Brudeck de Souza" userId="S::leticiabrudeck@opet-sefe.com.br::e943c7b0-37e7-4528-b679-68caeb751531" providerId="AD" clId="Web-{0F9E1D69-2C11-90B3-7796-B4C9167C77A0}" dt="2023-10-30T13:40:35.813" v="0" actId="20577"/>
        <pc:sldMkLst>
          <pc:docMk/>
          <pc:sldMk cId="1741957540" sldId="364"/>
        </pc:sldMkLst>
        <pc:spChg chg="mod">
          <ac:chgData name="Letícia Brudeck de Souza" userId="S::leticiabrudeck@opet-sefe.com.br::e943c7b0-37e7-4528-b679-68caeb751531" providerId="AD" clId="Web-{0F9E1D69-2C11-90B3-7796-B4C9167C77A0}" dt="2023-10-30T13:40:35.813" v="0" actId="20577"/>
          <ac:spMkLst>
            <pc:docMk/>
            <pc:sldMk cId="1741957540" sldId="364"/>
            <ac:spMk id="9" creationId="{04DCD6BD-85E1-12FB-A8D1-C868351B6BF2}"/>
          </ac:spMkLst>
        </pc:spChg>
      </pc:sldChg>
      <pc:sldChg chg="delSp">
        <pc:chgData name="Letícia Brudeck de Souza" userId="S::leticiabrudeck@opet-sefe.com.br::e943c7b0-37e7-4528-b679-68caeb751531" providerId="AD" clId="Web-{0F9E1D69-2C11-90B3-7796-B4C9167C77A0}" dt="2023-10-30T13:40:55.423" v="2"/>
        <pc:sldMkLst>
          <pc:docMk/>
          <pc:sldMk cId="3687212653" sldId="366"/>
        </pc:sldMkLst>
        <pc:spChg chg="del">
          <ac:chgData name="Letícia Brudeck de Souza" userId="S::leticiabrudeck@opet-sefe.com.br::e943c7b0-37e7-4528-b679-68caeb751531" providerId="AD" clId="Web-{0F9E1D69-2C11-90B3-7796-B4C9167C77A0}" dt="2023-10-30T13:40:55.423" v="2"/>
          <ac:spMkLst>
            <pc:docMk/>
            <pc:sldMk cId="3687212653" sldId="366"/>
            <ac:spMk id="2" creationId="{A8AD9485-2885-9168-93DF-1DD1B98CF10F}"/>
          </ac:spMkLst>
        </pc:spChg>
      </pc:sldChg>
      <pc:sldChg chg="delSp">
        <pc:chgData name="Letícia Brudeck de Souza" userId="S::leticiabrudeck@opet-sefe.com.br::e943c7b0-37e7-4528-b679-68caeb751531" providerId="AD" clId="Web-{0F9E1D69-2C11-90B3-7796-B4C9167C77A0}" dt="2023-10-30T13:40:53.048" v="1"/>
        <pc:sldMkLst>
          <pc:docMk/>
          <pc:sldMk cId="2436039166" sldId="367"/>
        </pc:sldMkLst>
        <pc:spChg chg="del">
          <ac:chgData name="Letícia Brudeck de Souza" userId="S::leticiabrudeck@opet-sefe.com.br::e943c7b0-37e7-4528-b679-68caeb751531" providerId="AD" clId="Web-{0F9E1D69-2C11-90B3-7796-B4C9167C77A0}" dt="2023-10-30T13:40:53.048" v="1"/>
          <ac:spMkLst>
            <pc:docMk/>
            <pc:sldMk cId="2436039166" sldId="367"/>
            <ac:spMk id="2" creationId="{A8AD9485-2885-9168-93DF-1DD1B98CF10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efesistema.sharepoint.com/sites/TecnologiaOpet/Shared%20Documents/Produto/inDICA/Status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TAXA DE</a:t>
            </a:r>
            <a:r>
              <a:rPr lang="en-US" baseline="0" dirty="0"/>
              <a:t> CONCLUSÃO DO PROJETO</a:t>
            </a:r>
            <a:endParaRPr lang="en-US" dirty="0"/>
          </a:p>
        </c:rich>
      </c:tx>
      <c:layout>
        <c:manualLayout>
          <c:xMode val="edge"/>
          <c:yMode val="edge"/>
          <c:x val="0.20243980418158"/>
          <c:y val="0.11392782053984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1153475260036939"/>
          <c:y val="0.16546222230976754"/>
          <c:w val="0.3695230873918538"/>
          <c:h val="0.75632858061798636"/>
        </c:manualLayout>
      </c:layout>
      <c:pieChart>
        <c:varyColors val="1"/>
        <c:ser>
          <c:idx val="0"/>
          <c:order val="0"/>
          <c:explosion val="5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0F-4823-82EA-1775EA43B76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0F-4823-82EA-1775EA43B76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60F-4823-82EA-1775EA43B76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60F-4823-82EA-1775EA43B76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60F-4823-82EA-1775EA43B76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60F-4823-82EA-1775EA43B7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60F-4823-82EA-1775EA43B76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E60F-4823-82EA-1775EA43B7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'[Status Report.xlsx]Cards'!$C$2:$F$3</c:f>
              <c:multiLvlStrCache>
                <c:ptCount val="4"/>
                <c:lvl>
                  <c:pt idx="0">
                    <c:v>Not Started</c:v>
                  </c:pt>
                  <c:pt idx="1">
                    <c:v>In Progress</c:v>
                  </c:pt>
                  <c:pt idx="2">
                    <c:v>Complete</c:v>
                  </c:pt>
                  <c:pt idx="3">
                    <c:v>Overdue</c:v>
                  </c:pt>
                </c:lvl>
                <c:lvl>
                  <c:pt idx="0">
                    <c:v>inDICA</c:v>
                  </c:pt>
                </c:lvl>
              </c:multiLvlStrCache>
            </c:multiLvlStrRef>
          </c:cat>
          <c:val>
            <c:numRef>
              <c:f>'[Status Report.xlsx]Cards'!$C$4:$F$4</c:f>
              <c:numCache>
                <c:formatCode>0%</c:formatCode>
                <c:ptCount val="4"/>
                <c:pt idx="0">
                  <c:v>0.66467065868263475</c:v>
                </c:pt>
                <c:pt idx="1">
                  <c:v>1.1976047904191617E-2</c:v>
                </c:pt>
                <c:pt idx="2">
                  <c:v>0.30538922155688625</c:v>
                </c:pt>
                <c:pt idx="3">
                  <c:v>1.7964071856287425E-2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0F-4823-82EA-1775EA43B76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A479DF-ED14-46D1-8CCE-F65CB38208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53FA76-CA55-4C25-B6FC-3AD959559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6F3C8E8-E2C7-4595-970B-423E6B1D2603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5FB97-3D96-44BD-8B5F-201C562A3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9202C1-4F4B-46C8-A99C-CB6673FE2F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FF333468-2A41-4DD4-9001-B68308C9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045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EC2C1FA8-7C83-412B-B630-2574A6B415D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993A6CC-C84F-4F37-BFF4-E15A71E01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3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6CC-C84F-4F37-BFF4-E15A71E01A3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2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Rodapé 13">
            <a:extLst>
              <a:ext uri="{FF2B5EF4-FFF2-40B4-BE49-F238E27FC236}">
                <a16:creationId xmlns:a16="http://schemas.microsoft.com/office/drawing/2014/main" id="{D4A91764-78CC-4FCD-BD53-16FC431B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PLANEJAMENTO ESTRATÉGICO 2023-2026</a:t>
            </a:r>
          </a:p>
        </p:txBody>
      </p:sp>
    </p:spTree>
    <p:extLst>
      <p:ext uri="{BB962C8B-B14F-4D97-AF65-F5344CB8AC3E}">
        <p14:creationId xmlns:p14="http://schemas.microsoft.com/office/powerpoint/2010/main" val="24614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Rodapé 13">
            <a:extLst>
              <a:ext uri="{FF2B5EF4-FFF2-40B4-BE49-F238E27FC236}">
                <a16:creationId xmlns:a16="http://schemas.microsoft.com/office/drawing/2014/main" id="{289CC75A-8868-45FE-9E36-0887F1D5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92"/>
            <a:ext cx="4114800" cy="243183"/>
          </a:xfrm>
        </p:spPr>
        <p:txBody>
          <a:bodyPr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t-BR"/>
              <a:t>PLANEJAMENTO ESTRATÉGICO 2023-2026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75F161DE-611C-4FC8-8733-D0D3D8B7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244" y="123331"/>
            <a:ext cx="574232" cy="2796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E4D2201-5CDB-4CE1-998C-B1259F81AD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Rodapé 13">
            <a:extLst>
              <a:ext uri="{FF2B5EF4-FFF2-40B4-BE49-F238E27FC236}">
                <a16:creationId xmlns:a16="http://schemas.microsoft.com/office/drawing/2014/main" id="{C9BA12F1-BE1C-405C-94DB-DA1A335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PLANEJAMENTO ESTRATÉGICO 2023-2026</a:t>
            </a:r>
          </a:p>
        </p:txBody>
      </p:sp>
    </p:spTree>
    <p:extLst>
      <p:ext uri="{BB962C8B-B14F-4D97-AF65-F5344CB8AC3E}">
        <p14:creationId xmlns:p14="http://schemas.microsoft.com/office/powerpoint/2010/main" val="51326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3">
            <a:extLst>
              <a:ext uri="{FF2B5EF4-FFF2-40B4-BE49-F238E27FC236}">
                <a16:creationId xmlns:a16="http://schemas.microsoft.com/office/drawing/2014/main" id="{08AD7BAB-D6D7-4605-BE57-5D5BFF0A9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PLANEJAMENTO ESTRATÉGICO 2023-2026</a:t>
            </a:r>
          </a:p>
        </p:txBody>
      </p:sp>
    </p:spTree>
    <p:extLst>
      <p:ext uri="{BB962C8B-B14F-4D97-AF65-F5344CB8AC3E}">
        <p14:creationId xmlns:p14="http://schemas.microsoft.com/office/powerpoint/2010/main" val="1363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DBC77E-C49E-43BF-BD8B-10EDFFF047D2}"/>
              </a:ext>
            </a:extLst>
          </p:cNvPr>
          <p:cNvSpPr txBox="1"/>
          <p:nvPr/>
        </p:nvSpPr>
        <p:spPr>
          <a:xfrm>
            <a:off x="6338657" y="3051195"/>
            <a:ext cx="519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</a:rPr>
              <a:t>Status Report </a:t>
            </a:r>
            <a:r>
              <a:rPr lang="pt-BR" sz="3200" b="1" dirty="0" err="1">
                <a:solidFill>
                  <a:prstClr val="white"/>
                </a:solidFill>
              </a:rPr>
              <a:t>inDICA</a:t>
            </a:r>
            <a:endParaRPr lang="pt-BR" sz="3200" b="1" dirty="0">
              <a:solidFill>
                <a:prstClr val="white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41555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268FBD1-4C22-4A9D-8BCD-8B0778E6C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152541"/>
              </p:ext>
            </p:extLst>
          </p:nvPr>
        </p:nvGraphicFramePr>
        <p:xfrm>
          <a:off x="990601" y="857251"/>
          <a:ext cx="5614385" cy="501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7E64021-4B7C-9FD0-C733-672009680A00}"/>
              </a:ext>
            </a:extLst>
          </p:cNvPr>
          <p:cNvSpPr/>
          <p:nvPr/>
        </p:nvSpPr>
        <p:spPr>
          <a:xfrm>
            <a:off x="6604986" y="1731144"/>
            <a:ext cx="3355760" cy="19175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EEB05F-B45B-ADEE-BFC4-D777915839CB}"/>
              </a:ext>
            </a:extLst>
          </p:cNvPr>
          <p:cNvSpPr txBox="1"/>
          <p:nvPr/>
        </p:nvSpPr>
        <p:spPr>
          <a:xfrm>
            <a:off x="7519387" y="128008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3">
                    <a:lumMod val="50000"/>
                  </a:schemeClr>
                </a:solidFill>
              </a:rPr>
              <a:t>KPIs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44BDE844-06AD-22DE-4167-3862BB371825}"/>
              </a:ext>
            </a:extLst>
          </p:cNvPr>
          <p:cNvSpPr/>
          <p:nvPr/>
        </p:nvSpPr>
        <p:spPr>
          <a:xfrm>
            <a:off x="6712954" y="1923659"/>
            <a:ext cx="349232" cy="428923"/>
          </a:xfrm>
          <a:prstGeom prst="roundRect">
            <a:avLst>
              <a:gd name="adj" fmla="val 20000"/>
            </a:avLst>
          </a:prstGeom>
          <a:solidFill>
            <a:schemeClr val="accent2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47B1ADB-27D5-8974-B95C-31DD21E7488D}"/>
              </a:ext>
            </a:extLst>
          </p:cNvPr>
          <p:cNvSpPr/>
          <p:nvPr/>
        </p:nvSpPr>
        <p:spPr>
          <a:xfrm>
            <a:off x="6818664" y="184732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82D76D9-162A-72E5-74F5-9B958F061443}"/>
              </a:ext>
            </a:extLst>
          </p:cNvPr>
          <p:cNvSpPr/>
          <p:nvPr/>
        </p:nvSpPr>
        <p:spPr>
          <a:xfrm>
            <a:off x="7164254" y="1881970"/>
            <a:ext cx="226314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16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Desvio de Esforço</a:t>
            </a:r>
            <a:endParaRPr lang="en-US" sz="1600" b="1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4DCD6BD-85E1-12FB-A8D1-C868351B6BF2}"/>
              </a:ext>
            </a:extLst>
          </p:cNvPr>
          <p:cNvSpPr/>
          <p:nvPr/>
        </p:nvSpPr>
        <p:spPr>
          <a:xfrm>
            <a:off x="7187491" y="2127837"/>
            <a:ext cx="2647950" cy="150424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99"/>
              </a:lnSpc>
            </a:pP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Verificou-se um </a:t>
            </a:r>
            <a:r>
              <a:rPr lang="en-US" sz="1600" err="1">
                <a:solidFill>
                  <a:srgbClr val="3C3939"/>
                </a:solidFill>
                <a:latin typeface="+mj-lt"/>
                <a:ea typeface="Roboto"/>
                <a:cs typeface="Roboto"/>
              </a:rPr>
              <a:t>leve</a:t>
            </a: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+mj-lt"/>
                <a:ea typeface="Roboto"/>
                <a:cs typeface="Roboto"/>
              </a:rPr>
              <a:t>desvio</a:t>
            </a: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 de 0,94%, o que indica </a:t>
            </a:r>
            <a:r>
              <a:rPr lang="en-US" sz="1600" err="1">
                <a:solidFill>
                  <a:srgbClr val="3C3939"/>
                </a:solidFill>
                <a:latin typeface="+mj-lt"/>
                <a:ea typeface="Roboto"/>
                <a:cs typeface="Roboto"/>
              </a:rPr>
              <a:t>uma</a:t>
            </a: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+mj-lt"/>
                <a:ea typeface="Roboto"/>
                <a:cs typeface="Roboto"/>
              </a:rPr>
              <a:t>distribuição</a:t>
            </a: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+mj-lt"/>
                <a:ea typeface="Roboto"/>
                <a:cs typeface="Roboto"/>
              </a:rPr>
              <a:t>equilibrada</a:t>
            </a: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 dos </a:t>
            </a:r>
            <a:r>
              <a:rPr lang="en-US" sz="1600" err="1">
                <a:solidFill>
                  <a:srgbClr val="3C3939"/>
                </a:solidFill>
                <a:latin typeface="+mj-lt"/>
                <a:ea typeface="Roboto"/>
                <a:cs typeface="Roboto"/>
              </a:rPr>
              <a:t>recursos</a:t>
            </a:r>
            <a:r>
              <a:rPr lang="en-US" sz="1600" dirty="0">
                <a:solidFill>
                  <a:srgbClr val="3C3939"/>
                </a:solidFill>
                <a:latin typeface="+mj-lt"/>
                <a:ea typeface="Roboto"/>
                <a:cs typeface="Roboto"/>
              </a:rPr>
              <a:t>.</a:t>
            </a:r>
            <a:endParaRPr lang="en-US" sz="1600" dirty="0">
              <a:latin typeface="+mj-lt"/>
              <a:ea typeface="Roboto"/>
              <a:cs typeface="Roboto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EE64154-4528-C61A-E817-10D290A0D124}"/>
              </a:ext>
            </a:extLst>
          </p:cNvPr>
          <p:cNvSpPr/>
          <p:nvPr/>
        </p:nvSpPr>
        <p:spPr>
          <a:xfrm>
            <a:off x="7446565" y="3934095"/>
            <a:ext cx="3355760" cy="19175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5C9AB46C-4ECD-C2F8-6C25-8C79FDBF7A33}"/>
              </a:ext>
            </a:extLst>
          </p:cNvPr>
          <p:cNvSpPr/>
          <p:nvPr/>
        </p:nvSpPr>
        <p:spPr>
          <a:xfrm>
            <a:off x="7554533" y="4126610"/>
            <a:ext cx="349232" cy="428923"/>
          </a:xfrm>
          <a:prstGeom prst="roundRect">
            <a:avLst>
              <a:gd name="adj" fmla="val 20000"/>
            </a:avLst>
          </a:prstGeom>
          <a:solidFill>
            <a:schemeClr val="accent2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F67D2D6F-F400-CE32-89C8-06C39B73BD6D}"/>
              </a:ext>
            </a:extLst>
          </p:cNvPr>
          <p:cNvSpPr/>
          <p:nvPr/>
        </p:nvSpPr>
        <p:spPr>
          <a:xfrm>
            <a:off x="7660243" y="405027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F2159AE6-FD8E-34C2-1FC3-D72FF5FDDBB1}"/>
              </a:ext>
            </a:extLst>
          </p:cNvPr>
          <p:cNvSpPr/>
          <p:nvPr/>
        </p:nvSpPr>
        <p:spPr>
          <a:xfrm>
            <a:off x="8005833" y="4084921"/>
            <a:ext cx="226314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16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Valor </a:t>
            </a:r>
            <a:r>
              <a:rPr lang="en-US" sz="1600" b="1" dirty="0" err="1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Agregado</a:t>
            </a:r>
            <a:endParaRPr lang="en-US" sz="1600" b="1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B2D07D9B-2FB1-1127-860E-22920244E8A3}"/>
              </a:ext>
            </a:extLst>
          </p:cNvPr>
          <p:cNvSpPr/>
          <p:nvPr/>
        </p:nvSpPr>
        <p:spPr>
          <a:xfrm>
            <a:off x="8003592" y="4425379"/>
            <a:ext cx="2720633" cy="15042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600" b="0" i="0" u="none" strike="noStrike" dirty="0">
                <a:solidFill>
                  <a:srgbClr val="3C3939"/>
                </a:solidFill>
                <a:effectLst/>
                <a:latin typeface="+mj-lt"/>
              </a:rPr>
              <a:t>No </a:t>
            </a:r>
            <a:r>
              <a:rPr lang="en-US" sz="1600" b="0" i="0" u="none" strike="noStrike" dirty="0" err="1">
                <a:solidFill>
                  <a:srgbClr val="3C3939"/>
                </a:solidFill>
                <a:effectLst/>
                <a:latin typeface="+mj-lt"/>
              </a:rPr>
              <a:t>momento</a:t>
            </a:r>
            <a:r>
              <a:rPr lang="en-US" sz="1600" b="0" i="0" u="none" strike="noStrike" dirty="0">
                <a:solidFill>
                  <a:srgbClr val="3C3939"/>
                </a:solidFill>
                <a:effectLst/>
                <a:latin typeface="+mj-lt"/>
              </a:rPr>
              <a:t>, o </a:t>
            </a:r>
            <a:r>
              <a:rPr lang="en-US" sz="1600" b="0" i="0" u="none" strike="noStrike" dirty="0" err="1">
                <a:solidFill>
                  <a:srgbClr val="3C3939"/>
                </a:solidFill>
                <a:effectLst/>
                <a:latin typeface="+mj-lt"/>
              </a:rPr>
              <a:t>projeto</a:t>
            </a:r>
            <a:r>
              <a:rPr lang="en-US" sz="1600" b="0" i="0" u="none" strike="noStrike" dirty="0">
                <a:solidFill>
                  <a:srgbClr val="3C3939"/>
                </a:solidFill>
                <a:effectLst/>
                <a:latin typeface="+mj-lt"/>
              </a:rPr>
              <a:t> </a:t>
            </a:r>
            <a:r>
              <a:rPr lang="en-US" sz="1600" b="0" i="0" u="none" strike="noStrike" dirty="0" err="1">
                <a:solidFill>
                  <a:srgbClr val="3C3939"/>
                </a:solidFill>
                <a:effectLst/>
                <a:latin typeface="+mj-lt"/>
              </a:rPr>
              <a:t>está</a:t>
            </a:r>
            <a:r>
              <a:rPr lang="en-US" sz="1600" b="0" i="0" u="none" strike="noStrike" dirty="0">
                <a:solidFill>
                  <a:srgbClr val="3C3939"/>
                </a:solidFill>
                <a:effectLst/>
                <a:latin typeface="+mj-lt"/>
              </a:rPr>
              <a:t> com um valor </a:t>
            </a:r>
            <a:r>
              <a:rPr lang="en-US" sz="1600" b="0" i="0" u="none" strike="noStrike" dirty="0" err="1">
                <a:solidFill>
                  <a:srgbClr val="3C3939"/>
                </a:solidFill>
                <a:effectLst/>
                <a:latin typeface="+mj-lt"/>
              </a:rPr>
              <a:t>agregado</a:t>
            </a:r>
            <a:r>
              <a:rPr lang="en-US" sz="1600" b="0" i="0" u="none" strike="noStrike" dirty="0">
                <a:solidFill>
                  <a:srgbClr val="3C3939"/>
                </a:solidFill>
                <a:effectLst/>
                <a:latin typeface="+mj-lt"/>
              </a:rPr>
              <a:t> de 32%.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95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2">
            <a:extLst>
              <a:ext uri="{FF2B5EF4-FFF2-40B4-BE49-F238E27FC236}">
                <a16:creationId xmlns:a16="http://schemas.microsoft.com/office/drawing/2014/main" id="{E1717B36-051C-A189-C130-CB75A42AFBD0}"/>
              </a:ext>
            </a:extLst>
          </p:cNvPr>
          <p:cNvSpPr/>
          <p:nvPr/>
        </p:nvSpPr>
        <p:spPr>
          <a:xfrm>
            <a:off x="783282" y="650058"/>
            <a:ext cx="797814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KPIs</a:t>
            </a:r>
            <a:endParaRPr lang="en-US" sz="4374" b="1" dirty="0"/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5CDCDA3A-C954-FC1F-3991-0BE25A60FE86}"/>
              </a:ext>
            </a:extLst>
          </p:cNvPr>
          <p:cNvSpPr/>
          <p:nvPr/>
        </p:nvSpPr>
        <p:spPr>
          <a:xfrm>
            <a:off x="783282" y="1788772"/>
            <a:ext cx="5166122" cy="2107525"/>
          </a:xfrm>
          <a:prstGeom prst="roundRect">
            <a:avLst>
              <a:gd name="adj" fmla="val 4744"/>
            </a:avLst>
          </a:prstGeom>
          <a:solidFill>
            <a:schemeClr val="accent6">
              <a:lumMod val="20000"/>
              <a:lumOff val="80000"/>
            </a:schemeClr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93FC6F78-2D7E-7978-55C6-03CA72D189AC}"/>
              </a:ext>
            </a:extLst>
          </p:cNvPr>
          <p:cNvSpPr/>
          <p:nvPr/>
        </p:nvSpPr>
        <p:spPr>
          <a:xfrm>
            <a:off x="1019264" y="2024753"/>
            <a:ext cx="412242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Índice de Desempenho de Prazo</a:t>
            </a:r>
            <a:endParaRPr lang="en-US" sz="2187" b="1" dirty="0">
              <a:latin typeface="+mj-lt"/>
            </a:endParaRPr>
          </a:p>
        </p:txBody>
      </p:sp>
      <p:sp>
        <p:nvSpPr>
          <p:cNvPr id="32" name="Text 5">
            <a:extLst>
              <a:ext uri="{FF2B5EF4-FFF2-40B4-BE49-F238E27FC236}">
                <a16:creationId xmlns:a16="http://schemas.microsoft.com/office/drawing/2014/main" id="{772894A6-E75C-674F-AA36-5E9E26AB3EE2}"/>
              </a:ext>
            </a:extLst>
          </p:cNvPr>
          <p:cNvSpPr/>
          <p:nvPr/>
        </p:nvSpPr>
        <p:spPr>
          <a:xfrm>
            <a:off x="1019264" y="2594110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Com índice 1, o projeto está seguindo o cronograma estabelecido, sem atrasos significativos.</a:t>
            </a:r>
            <a:endParaRPr lang="en-US" sz="1750" dirty="0">
              <a:latin typeface="+mj-lt"/>
            </a:endParaRPr>
          </a:p>
        </p:txBody>
      </p:sp>
      <p:sp>
        <p:nvSpPr>
          <p:cNvPr id="33" name="Shape 6">
            <a:extLst>
              <a:ext uri="{FF2B5EF4-FFF2-40B4-BE49-F238E27FC236}">
                <a16:creationId xmlns:a16="http://schemas.microsoft.com/office/drawing/2014/main" id="{C916B334-6090-B32C-FFBD-3EDE5E0E441F}"/>
              </a:ext>
            </a:extLst>
          </p:cNvPr>
          <p:cNvSpPr/>
          <p:nvPr/>
        </p:nvSpPr>
        <p:spPr>
          <a:xfrm>
            <a:off x="6171574" y="1788772"/>
            <a:ext cx="5166122" cy="2107525"/>
          </a:xfrm>
          <a:prstGeom prst="roundRect">
            <a:avLst>
              <a:gd name="adj" fmla="val 4744"/>
            </a:avLst>
          </a:prstGeom>
          <a:solidFill>
            <a:schemeClr val="accent6">
              <a:lumMod val="60000"/>
              <a:lumOff val="40000"/>
            </a:schemeClr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19B3D476-439E-9E4E-BC88-218B226635EF}"/>
              </a:ext>
            </a:extLst>
          </p:cNvPr>
          <p:cNvSpPr/>
          <p:nvPr/>
        </p:nvSpPr>
        <p:spPr>
          <a:xfrm>
            <a:off x="6407556" y="2024753"/>
            <a:ext cx="41376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Índice de Desempenho de Custo</a:t>
            </a:r>
            <a:endParaRPr lang="en-US" sz="2187" b="1" dirty="0">
              <a:latin typeface="+mj-lt"/>
            </a:endParaRPr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54BEA99D-7693-FC8B-8396-50E45F8A5751}"/>
              </a:ext>
            </a:extLst>
          </p:cNvPr>
          <p:cNvSpPr/>
          <p:nvPr/>
        </p:nvSpPr>
        <p:spPr>
          <a:xfrm>
            <a:off x="6407556" y="2594110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Também com índice 1, o projeto está dentro do orçamento e não houve grandes variações.</a:t>
            </a:r>
            <a:endParaRPr lang="en-US" sz="1750" dirty="0">
              <a:latin typeface="+mj-lt"/>
            </a:endParaRPr>
          </a:p>
        </p:txBody>
      </p:sp>
      <p:sp>
        <p:nvSpPr>
          <p:cNvPr id="36" name="Shape 9">
            <a:extLst>
              <a:ext uri="{FF2B5EF4-FFF2-40B4-BE49-F238E27FC236}">
                <a16:creationId xmlns:a16="http://schemas.microsoft.com/office/drawing/2014/main" id="{20F37092-00E2-528A-BB68-2283AF1CDC60}"/>
              </a:ext>
            </a:extLst>
          </p:cNvPr>
          <p:cNvSpPr/>
          <p:nvPr/>
        </p:nvSpPr>
        <p:spPr>
          <a:xfrm>
            <a:off x="783282" y="4118467"/>
            <a:ext cx="5166122" cy="1752124"/>
          </a:xfrm>
          <a:prstGeom prst="roundRect">
            <a:avLst>
              <a:gd name="adj" fmla="val 5707"/>
            </a:avLst>
          </a:prstGeom>
          <a:solidFill>
            <a:schemeClr val="accent6">
              <a:lumMod val="60000"/>
              <a:lumOff val="40000"/>
            </a:schemeClr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99257F8C-B041-4BD9-2694-507177B8361F}"/>
              </a:ext>
            </a:extLst>
          </p:cNvPr>
          <p:cNvSpPr/>
          <p:nvPr/>
        </p:nvSpPr>
        <p:spPr>
          <a:xfrm>
            <a:off x="1019264" y="4354449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Variação de Prazo</a:t>
            </a:r>
            <a:endParaRPr lang="en-US" sz="2187" b="1" dirty="0">
              <a:latin typeface="+mj-lt"/>
            </a:endParaRPr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4B7A1889-FEE6-6CBD-B6D9-3B88F76F7DCC}"/>
              </a:ext>
            </a:extLst>
          </p:cNvPr>
          <p:cNvSpPr/>
          <p:nvPr/>
        </p:nvSpPr>
        <p:spPr>
          <a:xfrm>
            <a:off x="1019264" y="492380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Ainda não houve atrasos, mantendo-se em R$ 0.</a:t>
            </a:r>
            <a:endParaRPr lang="en-US" sz="1750" dirty="0">
              <a:latin typeface="+mj-lt"/>
            </a:endParaRPr>
          </a:p>
        </p:txBody>
      </p:sp>
      <p:sp>
        <p:nvSpPr>
          <p:cNvPr id="39" name="Shape 12">
            <a:extLst>
              <a:ext uri="{FF2B5EF4-FFF2-40B4-BE49-F238E27FC236}">
                <a16:creationId xmlns:a16="http://schemas.microsoft.com/office/drawing/2014/main" id="{A2F86FBF-B84B-2B16-2833-DD983C71EA51}"/>
              </a:ext>
            </a:extLst>
          </p:cNvPr>
          <p:cNvSpPr/>
          <p:nvPr/>
        </p:nvSpPr>
        <p:spPr>
          <a:xfrm>
            <a:off x="6171574" y="4118467"/>
            <a:ext cx="5166122" cy="1752124"/>
          </a:xfrm>
          <a:prstGeom prst="roundRect">
            <a:avLst>
              <a:gd name="adj" fmla="val 5707"/>
            </a:avLst>
          </a:prstGeom>
          <a:solidFill>
            <a:schemeClr val="accent6">
              <a:lumMod val="20000"/>
              <a:lumOff val="80000"/>
            </a:schemeClr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0" name="Text 13">
            <a:extLst>
              <a:ext uri="{FF2B5EF4-FFF2-40B4-BE49-F238E27FC236}">
                <a16:creationId xmlns:a16="http://schemas.microsoft.com/office/drawing/2014/main" id="{B42982D1-3E12-9F96-2767-9B6ECE1B26B5}"/>
              </a:ext>
            </a:extLst>
          </p:cNvPr>
          <p:cNvSpPr/>
          <p:nvPr/>
        </p:nvSpPr>
        <p:spPr>
          <a:xfrm>
            <a:off x="6407556" y="4354449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Variação de Custo</a:t>
            </a:r>
            <a:endParaRPr lang="en-US" sz="2187" b="1" dirty="0">
              <a:latin typeface="+mj-lt"/>
            </a:endParaRPr>
          </a:p>
        </p:txBody>
      </p:sp>
      <p:sp>
        <p:nvSpPr>
          <p:cNvPr id="41" name="Text 14">
            <a:extLst>
              <a:ext uri="{FF2B5EF4-FFF2-40B4-BE49-F238E27FC236}">
                <a16:creationId xmlns:a16="http://schemas.microsoft.com/office/drawing/2014/main" id="{319C5417-9D6B-10DA-2DFF-25BE5F30E061}"/>
              </a:ext>
            </a:extLst>
          </p:cNvPr>
          <p:cNvSpPr/>
          <p:nvPr/>
        </p:nvSpPr>
        <p:spPr>
          <a:xfrm>
            <a:off x="6414343" y="48527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Da mesma forma, não há variações significativas, também em R$ 0.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3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6A777EE-FA05-C28C-F9D1-331376D75B36}"/>
              </a:ext>
            </a:extLst>
          </p:cNvPr>
          <p:cNvSpPr/>
          <p:nvPr/>
        </p:nvSpPr>
        <p:spPr>
          <a:xfrm>
            <a:off x="2075521" y="36515"/>
            <a:ext cx="811530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468"/>
              </a:lnSpc>
              <a:buNone/>
            </a:pPr>
            <a:r>
              <a:rPr lang="en-US" sz="4350" b="1" dirty="0" err="1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Gráfico</a:t>
            </a:r>
            <a:r>
              <a:rPr lang="en-US" sz="4350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 de </a:t>
            </a:r>
            <a:r>
              <a:rPr lang="en-US" sz="4350" b="1" dirty="0" err="1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BurnDown</a:t>
            </a:r>
            <a:endParaRPr lang="en-US" sz="4374" b="1" dirty="0" err="1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064AD54A-90F5-8BFD-971F-FD93D4A7186A}"/>
              </a:ext>
            </a:extLst>
          </p:cNvPr>
          <p:cNvSpPr/>
          <p:nvPr/>
        </p:nvSpPr>
        <p:spPr>
          <a:xfrm>
            <a:off x="960161" y="634381"/>
            <a:ext cx="10554414" cy="1171922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pt-BR" sz="175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 </a:t>
            </a:r>
            <a:r>
              <a:rPr lang="pt-BR" sz="1750" dirty="0" err="1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Burndown</a:t>
            </a:r>
            <a:r>
              <a:rPr lang="pt-BR" sz="175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é um método de visualização do andamento da Sprint muito comum nos métodos ágeis. Ele possui a vantagem de permitir a rápida visualização, por todo o time, do andamento das atividades, sem adentrar no nível de atividades ou histórias, como no Backlog da Sprint.</a:t>
            </a:r>
            <a:endParaRPr lang="en-US" sz="17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992383-9D6D-6BE2-0B5A-99199F9D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0" y="1742041"/>
            <a:ext cx="11508434" cy="4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6A777EE-FA05-C28C-F9D1-331376D75B36}"/>
              </a:ext>
            </a:extLst>
          </p:cNvPr>
          <p:cNvSpPr/>
          <p:nvPr/>
        </p:nvSpPr>
        <p:spPr>
          <a:xfrm>
            <a:off x="2084813" y="73686"/>
            <a:ext cx="811530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468"/>
              </a:lnSpc>
              <a:buNone/>
            </a:pPr>
            <a:r>
              <a:rPr lang="en-US" sz="4350" b="1" dirty="0" err="1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Gráfico</a:t>
            </a:r>
            <a:r>
              <a:rPr lang="en-US" sz="4350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 de </a:t>
            </a:r>
            <a:r>
              <a:rPr lang="en-US" sz="4350" b="1" dirty="0" err="1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BurnUP</a:t>
            </a:r>
            <a:endParaRPr lang="en-US" sz="4374" b="1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064AD54A-90F5-8BFD-971F-FD93D4A7186A}"/>
              </a:ext>
            </a:extLst>
          </p:cNvPr>
          <p:cNvSpPr/>
          <p:nvPr/>
        </p:nvSpPr>
        <p:spPr>
          <a:xfrm>
            <a:off x="988039" y="727308"/>
            <a:ext cx="10554414" cy="1171922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pt-BR" sz="1800" b="0" i="0" u="none" strike="noStrike" dirty="0">
                <a:solidFill>
                  <a:srgbClr val="3C3939"/>
                </a:solidFill>
                <a:effectLst/>
                <a:latin typeface="Roboto" panose="02000000000000000000" pitchFamily="2" charset="0"/>
              </a:rPr>
              <a:t>O Gráfico de </a:t>
            </a:r>
            <a:r>
              <a:rPr lang="pt-BR" sz="1800" b="0" i="0" u="none" strike="noStrike" dirty="0" err="1">
                <a:solidFill>
                  <a:srgbClr val="3C3939"/>
                </a:solidFill>
                <a:effectLst/>
                <a:latin typeface="Roboto" panose="02000000000000000000" pitchFamily="2" charset="0"/>
              </a:rPr>
              <a:t>BurnUP</a:t>
            </a:r>
            <a:r>
              <a:rPr lang="pt-BR" sz="1800" b="0" i="0" u="none" strike="noStrike" dirty="0">
                <a:solidFill>
                  <a:srgbClr val="3C3939"/>
                </a:solidFill>
                <a:effectLst/>
                <a:latin typeface="Roboto" panose="02000000000000000000" pitchFamily="2" charset="0"/>
              </a:rPr>
              <a:t>, por outro lado, mostra a quantidade de trabalho realizado em relação ao objetivo final.</a:t>
            </a:r>
            <a:endParaRPr lang="en-US" sz="17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429075-291E-F256-8F3E-3DC216DF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3" y="1624657"/>
            <a:ext cx="11772368" cy="41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519332-7623-478b-b4f2-620f2c3297f7">
      <Terms xmlns="http://schemas.microsoft.com/office/infopath/2007/PartnerControls"/>
    </lcf76f155ced4ddcb4097134ff3c332f>
    <TaxCatchAll xmlns="f17bbe5d-2ff0-4fa2-9c48-e621a3e492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D3F2C19A00B40BC91E6B05680B72D" ma:contentTypeVersion="11" ma:contentTypeDescription="Create a new document." ma:contentTypeScope="" ma:versionID="f9e9b06ebd74d2ea3cfcaecde9303357">
  <xsd:schema xmlns:xsd="http://www.w3.org/2001/XMLSchema" xmlns:xs="http://www.w3.org/2001/XMLSchema" xmlns:p="http://schemas.microsoft.com/office/2006/metadata/properties" xmlns:ns2="53519332-7623-478b-b4f2-620f2c3297f7" xmlns:ns3="f17bbe5d-2ff0-4fa2-9c48-e621a3e492f5" targetNamespace="http://schemas.microsoft.com/office/2006/metadata/properties" ma:root="true" ma:fieldsID="b4f6f4355ae673bbae14242e723b0568" ns2:_="" ns3:_="">
    <xsd:import namespace="53519332-7623-478b-b4f2-620f2c3297f7"/>
    <xsd:import namespace="f17bbe5d-2ff0-4fa2-9c48-e621a3e492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19332-7623-478b-b4f2-620f2c329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20945e5-cde1-4558-850e-4eb66ae975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bbe5d-2ff0-4fa2-9c48-e621a3e492f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5a1e10-2ba0-498e-befa-dd9926ebcfb3}" ma:internalName="TaxCatchAll" ma:showField="CatchAllData" ma:web="f17bbe5d-2ff0-4fa2-9c48-e621a3e492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DC8BF-70F5-4018-80F0-86B18A854F20}">
  <ds:schemaRefs>
    <ds:schemaRef ds:uri="http://schemas.microsoft.com/office/2006/metadata/properties"/>
    <ds:schemaRef ds:uri="http://schemas.microsoft.com/office/infopath/2007/PartnerControls"/>
    <ds:schemaRef ds:uri="53519332-7623-478b-b4f2-620f2c3297f7"/>
    <ds:schemaRef ds:uri="f17bbe5d-2ff0-4fa2-9c48-e621a3e492f5"/>
  </ds:schemaRefs>
</ds:datastoreItem>
</file>

<file path=customXml/itemProps2.xml><?xml version="1.0" encoding="utf-8"?>
<ds:datastoreItem xmlns:ds="http://schemas.openxmlformats.org/officeDocument/2006/customXml" ds:itemID="{8BB3CA57-B377-4691-AF36-4C6354D81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20FEAE-1215-4E14-A7C0-0C932CEFC57A}"/>
</file>

<file path=docProps/app.xml><?xml version="1.0" encoding="utf-8"?>
<Properties xmlns="http://schemas.openxmlformats.org/officeDocument/2006/extended-properties" xmlns:vt="http://schemas.openxmlformats.org/officeDocument/2006/docPropsVTypes">
  <TotalTime>11095</TotalTime>
  <Words>221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design</dc:creator>
  <cp:lastModifiedBy>Letícia Brudeck de Souza</cp:lastModifiedBy>
  <cp:revision>37</cp:revision>
  <cp:lastPrinted>2022-08-01T17:44:08Z</cp:lastPrinted>
  <dcterms:created xsi:type="dcterms:W3CDTF">2021-02-23T15:34:02Z</dcterms:created>
  <dcterms:modified xsi:type="dcterms:W3CDTF">2023-11-06T19:23:28Z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0x0101003F6D3F2C19A00B40BC91E6B05680B72D</vt:lpwstr>
  </property>
  <property fmtid="{D5CDD505-2E9C-101B-9397-08002B2CF9AE}" pid="3" name="MediaServiceImageTags">
    <vt:lpwstr/>
  </property>
</Properties>
</file>