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en.wikipedia.org/wiki/Java_(programming_language)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Java_(programming_language)" TargetMode="External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A918B-F451-4957-B33C-F31E553FE3FF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329860-58AB-4822-AFCE-F67FFC423182}">
      <dgm:prSet/>
      <dgm:spPr/>
      <dgm:t>
        <a:bodyPr/>
        <a:lstStyle/>
        <a:p>
          <a:r>
            <a:rPr lang="en-US" b="0" i="0" dirty="0"/>
            <a:t>Released in 1991 Guido Van Rossum (Dutch Programmer)</a:t>
          </a:r>
          <a:endParaRPr lang="en-US" dirty="0"/>
        </a:p>
      </dgm:t>
    </dgm:pt>
    <dgm:pt modelId="{FB11982B-D493-4464-B289-2D458E15C4CC}" type="parTrans" cxnId="{4C65AE13-C25C-4646-8E25-A75A3F360E79}">
      <dgm:prSet/>
      <dgm:spPr/>
      <dgm:t>
        <a:bodyPr/>
        <a:lstStyle/>
        <a:p>
          <a:endParaRPr lang="en-US"/>
        </a:p>
      </dgm:t>
    </dgm:pt>
    <dgm:pt modelId="{922CD945-464D-48AC-A5AF-E61E7406923C}" type="sibTrans" cxnId="{4C65AE13-C25C-4646-8E25-A75A3F360E79}">
      <dgm:prSet/>
      <dgm:spPr/>
      <dgm:t>
        <a:bodyPr/>
        <a:lstStyle/>
        <a:p>
          <a:endParaRPr lang="en-US"/>
        </a:p>
      </dgm:t>
    </dgm:pt>
    <dgm:pt modelId="{A8426E56-91A4-480C-A39E-DED50BD4589E}">
      <dgm:prSet/>
      <dgm:spPr/>
      <dgm:t>
        <a:bodyPr/>
        <a:lstStyle/>
        <a:p>
          <a:r>
            <a:rPr lang="en-US" b="0" i="0"/>
            <a:t>Two Versions </a:t>
          </a:r>
          <a:endParaRPr lang="en-US"/>
        </a:p>
      </dgm:t>
    </dgm:pt>
    <dgm:pt modelId="{B46E3D38-EF90-40D3-A266-6AC96F40CE57}" type="parTrans" cxnId="{0120B676-71E8-41FC-9A75-12E445B88CB5}">
      <dgm:prSet/>
      <dgm:spPr/>
      <dgm:t>
        <a:bodyPr/>
        <a:lstStyle/>
        <a:p>
          <a:endParaRPr lang="en-US"/>
        </a:p>
      </dgm:t>
    </dgm:pt>
    <dgm:pt modelId="{43B5555A-3249-4AD9-B3F1-794F6E194908}" type="sibTrans" cxnId="{0120B676-71E8-41FC-9A75-12E445B88CB5}">
      <dgm:prSet/>
      <dgm:spPr/>
      <dgm:t>
        <a:bodyPr/>
        <a:lstStyle/>
        <a:p>
          <a:endParaRPr lang="en-US"/>
        </a:p>
      </dgm:t>
    </dgm:pt>
    <dgm:pt modelId="{64B3C15D-B079-4BAD-A1AF-86F8286AB952}">
      <dgm:prSet/>
      <dgm:spPr/>
      <dgm:t>
        <a:bodyPr/>
        <a:lstStyle/>
        <a:p>
          <a:r>
            <a:rPr lang="en-US" b="0" i="0"/>
            <a:t>Python 2. (introduced in 2000, discontinued in 2020)</a:t>
          </a:r>
          <a:endParaRPr lang="en-US"/>
        </a:p>
      </dgm:t>
    </dgm:pt>
    <dgm:pt modelId="{96277A01-3678-4F7D-85BA-61689FEA0B0E}" type="parTrans" cxnId="{EEC1D810-2E16-4614-8D57-1E7E07A82F6C}">
      <dgm:prSet/>
      <dgm:spPr/>
      <dgm:t>
        <a:bodyPr/>
        <a:lstStyle/>
        <a:p>
          <a:endParaRPr lang="en-US"/>
        </a:p>
      </dgm:t>
    </dgm:pt>
    <dgm:pt modelId="{61E51759-CB0A-47D7-AA42-C95F759A0F68}" type="sibTrans" cxnId="{EEC1D810-2E16-4614-8D57-1E7E07A82F6C}">
      <dgm:prSet/>
      <dgm:spPr/>
      <dgm:t>
        <a:bodyPr/>
        <a:lstStyle/>
        <a:p>
          <a:endParaRPr lang="en-US"/>
        </a:p>
      </dgm:t>
    </dgm:pt>
    <dgm:pt modelId="{E9E0E894-100B-4460-9F7D-EEE228539F2B}">
      <dgm:prSet/>
      <dgm:spPr/>
      <dgm:t>
        <a:bodyPr/>
        <a:lstStyle/>
        <a:p>
          <a:r>
            <a:rPr lang="en-US" b="0" i="0"/>
            <a:t>Python 3. (introduced in 2008, still going strong</a:t>
          </a:r>
          <a:endParaRPr lang="en-US"/>
        </a:p>
      </dgm:t>
    </dgm:pt>
    <dgm:pt modelId="{10F024DC-ACD6-4A3C-B85D-8F678FEB4BE7}" type="parTrans" cxnId="{C56B724E-F002-4D55-B114-6A89919AD988}">
      <dgm:prSet/>
      <dgm:spPr/>
      <dgm:t>
        <a:bodyPr/>
        <a:lstStyle/>
        <a:p>
          <a:endParaRPr lang="en-US"/>
        </a:p>
      </dgm:t>
    </dgm:pt>
    <dgm:pt modelId="{31F90893-90FA-44C8-A385-15E8B46D94E6}" type="sibTrans" cxnId="{C56B724E-F002-4D55-B114-6A89919AD988}">
      <dgm:prSet/>
      <dgm:spPr/>
      <dgm:t>
        <a:bodyPr/>
        <a:lstStyle/>
        <a:p>
          <a:endParaRPr lang="en-US"/>
        </a:p>
      </dgm:t>
    </dgm:pt>
    <dgm:pt modelId="{9BE092A2-A76C-41E4-8025-CCF894FEC4FD}" type="pres">
      <dgm:prSet presAssocID="{DEDA918B-F451-4957-B33C-F31E553FE3FF}" presName="Name0" presStyleCnt="0">
        <dgm:presLayoutVars>
          <dgm:dir/>
          <dgm:animLvl val="lvl"/>
          <dgm:resizeHandles val="exact"/>
        </dgm:presLayoutVars>
      </dgm:prSet>
      <dgm:spPr/>
    </dgm:pt>
    <dgm:pt modelId="{D798F713-EBC3-490C-8DBF-3BD5A289D143}" type="pres">
      <dgm:prSet presAssocID="{A8426E56-91A4-480C-A39E-DED50BD4589E}" presName="boxAndChildren" presStyleCnt="0"/>
      <dgm:spPr/>
    </dgm:pt>
    <dgm:pt modelId="{F976F00D-6084-441E-91D9-CA79BB4F3DE0}" type="pres">
      <dgm:prSet presAssocID="{A8426E56-91A4-480C-A39E-DED50BD4589E}" presName="parentTextBox" presStyleLbl="node1" presStyleIdx="0" presStyleCnt="2"/>
      <dgm:spPr/>
    </dgm:pt>
    <dgm:pt modelId="{281ED1B2-6F58-42D3-B19B-5DF8686CFCDE}" type="pres">
      <dgm:prSet presAssocID="{A8426E56-91A4-480C-A39E-DED50BD4589E}" presName="entireBox" presStyleLbl="node1" presStyleIdx="0" presStyleCnt="2"/>
      <dgm:spPr/>
    </dgm:pt>
    <dgm:pt modelId="{BAEB74CF-DB89-4D3F-A2AA-A6F502A34C43}" type="pres">
      <dgm:prSet presAssocID="{A8426E56-91A4-480C-A39E-DED50BD4589E}" presName="descendantBox" presStyleCnt="0"/>
      <dgm:spPr/>
    </dgm:pt>
    <dgm:pt modelId="{E65C50F4-DBE2-47BF-ACE9-5A9376B42F24}" type="pres">
      <dgm:prSet presAssocID="{64B3C15D-B079-4BAD-A1AF-86F8286AB952}" presName="childTextBox" presStyleLbl="fgAccFollowNode1" presStyleIdx="0" presStyleCnt="2">
        <dgm:presLayoutVars>
          <dgm:bulletEnabled val="1"/>
        </dgm:presLayoutVars>
      </dgm:prSet>
      <dgm:spPr/>
    </dgm:pt>
    <dgm:pt modelId="{D0E035D5-3885-4F75-B632-7E0DE514246E}" type="pres">
      <dgm:prSet presAssocID="{E9E0E894-100B-4460-9F7D-EEE228539F2B}" presName="childTextBox" presStyleLbl="fgAccFollowNode1" presStyleIdx="1" presStyleCnt="2">
        <dgm:presLayoutVars>
          <dgm:bulletEnabled val="1"/>
        </dgm:presLayoutVars>
      </dgm:prSet>
      <dgm:spPr/>
    </dgm:pt>
    <dgm:pt modelId="{6D1C7FDB-B7CA-459A-8D37-92034D98F0BB}" type="pres">
      <dgm:prSet presAssocID="{922CD945-464D-48AC-A5AF-E61E7406923C}" presName="sp" presStyleCnt="0"/>
      <dgm:spPr/>
    </dgm:pt>
    <dgm:pt modelId="{9FFF811A-1EBE-46E7-9FCC-88F27D24651B}" type="pres">
      <dgm:prSet presAssocID="{64329860-58AB-4822-AFCE-F67FFC423182}" presName="arrowAndChildren" presStyleCnt="0"/>
      <dgm:spPr/>
    </dgm:pt>
    <dgm:pt modelId="{469313ED-9CD9-4F46-A8B8-E60255FFCB0A}" type="pres">
      <dgm:prSet presAssocID="{64329860-58AB-4822-AFCE-F67FFC423182}" presName="parentTextArrow" presStyleLbl="node1" presStyleIdx="1" presStyleCnt="2"/>
      <dgm:spPr/>
    </dgm:pt>
  </dgm:ptLst>
  <dgm:cxnLst>
    <dgm:cxn modelId="{4AEB820C-E42E-4F3F-A272-5648F7C0AD96}" type="presOf" srcId="{64329860-58AB-4822-AFCE-F67FFC423182}" destId="{469313ED-9CD9-4F46-A8B8-E60255FFCB0A}" srcOrd="0" destOrd="0" presId="urn:microsoft.com/office/officeart/2005/8/layout/process4"/>
    <dgm:cxn modelId="{EEC1D810-2E16-4614-8D57-1E7E07A82F6C}" srcId="{A8426E56-91A4-480C-A39E-DED50BD4589E}" destId="{64B3C15D-B079-4BAD-A1AF-86F8286AB952}" srcOrd="0" destOrd="0" parTransId="{96277A01-3678-4F7D-85BA-61689FEA0B0E}" sibTransId="{61E51759-CB0A-47D7-AA42-C95F759A0F68}"/>
    <dgm:cxn modelId="{4C65AE13-C25C-4646-8E25-A75A3F360E79}" srcId="{DEDA918B-F451-4957-B33C-F31E553FE3FF}" destId="{64329860-58AB-4822-AFCE-F67FFC423182}" srcOrd="0" destOrd="0" parTransId="{FB11982B-D493-4464-B289-2D458E15C4CC}" sibTransId="{922CD945-464D-48AC-A5AF-E61E7406923C}"/>
    <dgm:cxn modelId="{1A4A8D14-B13D-446F-9851-1637EEFA0750}" type="presOf" srcId="{A8426E56-91A4-480C-A39E-DED50BD4589E}" destId="{281ED1B2-6F58-42D3-B19B-5DF8686CFCDE}" srcOrd="1" destOrd="0" presId="urn:microsoft.com/office/officeart/2005/8/layout/process4"/>
    <dgm:cxn modelId="{C56B724E-F002-4D55-B114-6A89919AD988}" srcId="{A8426E56-91A4-480C-A39E-DED50BD4589E}" destId="{E9E0E894-100B-4460-9F7D-EEE228539F2B}" srcOrd="1" destOrd="0" parTransId="{10F024DC-ACD6-4A3C-B85D-8F678FEB4BE7}" sibTransId="{31F90893-90FA-44C8-A385-15E8B46D94E6}"/>
    <dgm:cxn modelId="{0120B676-71E8-41FC-9A75-12E445B88CB5}" srcId="{DEDA918B-F451-4957-B33C-F31E553FE3FF}" destId="{A8426E56-91A4-480C-A39E-DED50BD4589E}" srcOrd="1" destOrd="0" parTransId="{B46E3D38-EF90-40D3-A266-6AC96F40CE57}" sibTransId="{43B5555A-3249-4AD9-B3F1-794F6E194908}"/>
    <dgm:cxn modelId="{3E089391-2AF2-4D48-9322-44D0743321BA}" type="presOf" srcId="{64B3C15D-B079-4BAD-A1AF-86F8286AB952}" destId="{E65C50F4-DBE2-47BF-ACE9-5A9376B42F24}" srcOrd="0" destOrd="0" presId="urn:microsoft.com/office/officeart/2005/8/layout/process4"/>
    <dgm:cxn modelId="{0F3F92B5-90E1-460E-B66E-839BFCDE4403}" type="presOf" srcId="{E9E0E894-100B-4460-9F7D-EEE228539F2B}" destId="{D0E035D5-3885-4F75-B632-7E0DE514246E}" srcOrd="0" destOrd="0" presId="urn:microsoft.com/office/officeart/2005/8/layout/process4"/>
    <dgm:cxn modelId="{0A573AC7-4B60-47BB-9FB6-3DBB07B676F9}" type="presOf" srcId="{DEDA918B-F451-4957-B33C-F31E553FE3FF}" destId="{9BE092A2-A76C-41E4-8025-CCF894FEC4FD}" srcOrd="0" destOrd="0" presId="urn:microsoft.com/office/officeart/2005/8/layout/process4"/>
    <dgm:cxn modelId="{B0C5DBD2-ECEF-4A90-9A37-ECA4DDDCE8C6}" type="presOf" srcId="{A8426E56-91A4-480C-A39E-DED50BD4589E}" destId="{F976F00D-6084-441E-91D9-CA79BB4F3DE0}" srcOrd="0" destOrd="0" presId="urn:microsoft.com/office/officeart/2005/8/layout/process4"/>
    <dgm:cxn modelId="{C52B6B68-4954-4468-AAC0-9FD601F194E9}" type="presParOf" srcId="{9BE092A2-A76C-41E4-8025-CCF894FEC4FD}" destId="{D798F713-EBC3-490C-8DBF-3BD5A289D143}" srcOrd="0" destOrd="0" presId="urn:microsoft.com/office/officeart/2005/8/layout/process4"/>
    <dgm:cxn modelId="{512DBFD6-34B4-44D7-996B-FEFDDD1A949A}" type="presParOf" srcId="{D798F713-EBC3-490C-8DBF-3BD5A289D143}" destId="{F976F00D-6084-441E-91D9-CA79BB4F3DE0}" srcOrd="0" destOrd="0" presId="urn:microsoft.com/office/officeart/2005/8/layout/process4"/>
    <dgm:cxn modelId="{8E4C79BE-A57C-4B83-8B28-17484350358C}" type="presParOf" srcId="{D798F713-EBC3-490C-8DBF-3BD5A289D143}" destId="{281ED1B2-6F58-42D3-B19B-5DF8686CFCDE}" srcOrd="1" destOrd="0" presId="urn:microsoft.com/office/officeart/2005/8/layout/process4"/>
    <dgm:cxn modelId="{57F5C63B-A9ED-4A55-B3AF-900A250E03FD}" type="presParOf" srcId="{D798F713-EBC3-490C-8DBF-3BD5A289D143}" destId="{BAEB74CF-DB89-4D3F-A2AA-A6F502A34C43}" srcOrd="2" destOrd="0" presId="urn:microsoft.com/office/officeart/2005/8/layout/process4"/>
    <dgm:cxn modelId="{19EF9B0E-E0C2-43B0-97D9-6669B19D686D}" type="presParOf" srcId="{BAEB74CF-DB89-4D3F-A2AA-A6F502A34C43}" destId="{E65C50F4-DBE2-47BF-ACE9-5A9376B42F24}" srcOrd="0" destOrd="0" presId="urn:microsoft.com/office/officeart/2005/8/layout/process4"/>
    <dgm:cxn modelId="{E94A7018-8329-4AEE-995D-03924B0EC1BC}" type="presParOf" srcId="{BAEB74CF-DB89-4D3F-A2AA-A6F502A34C43}" destId="{D0E035D5-3885-4F75-B632-7E0DE514246E}" srcOrd="1" destOrd="0" presId="urn:microsoft.com/office/officeart/2005/8/layout/process4"/>
    <dgm:cxn modelId="{29B5B0DC-CEBD-4AA6-9EED-583098FB9E05}" type="presParOf" srcId="{9BE092A2-A76C-41E4-8025-CCF894FEC4FD}" destId="{6D1C7FDB-B7CA-459A-8D37-92034D98F0BB}" srcOrd="1" destOrd="0" presId="urn:microsoft.com/office/officeart/2005/8/layout/process4"/>
    <dgm:cxn modelId="{1C3DADE0-A9FF-4CB1-9BCF-7427E13384F0}" type="presParOf" srcId="{9BE092A2-A76C-41E4-8025-CCF894FEC4FD}" destId="{9FFF811A-1EBE-46E7-9FCC-88F27D24651B}" srcOrd="2" destOrd="0" presId="urn:microsoft.com/office/officeart/2005/8/layout/process4"/>
    <dgm:cxn modelId="{0BC17892-513B-4C9F-BE38-A51A9818B597}" type="presParOf" srcId="{9FFF811A-1EBE-46E7-9FCC-88F27D24651B}" destId="{469313ED-9CD9-4F46-A8B8-E60255FFCB0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5C203-2C46-49C3-91D3-221CFEB1898B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5294B2A-2FB5-4463-9D6E-B98B1CB43CD3}">
      <dgm:prSet/>
      <dgm:spPr/>
      <dgm:t>
        <a:bodyPr/>
        <a:lstStyle/>
        <a:p>
          <a:r>
            <a:rPr lang="en-US"/>
            <a:t>Object-oriented programming</a:t>
          </a:r>
        </a:p>
      </dgm:t>
    </dgm:pt>
    <dgm:pt modelId="{51938F17-347B-4CC9-810B-47D1B515338A}" type="parTrans" cxnId="{A4A8CFDD-A5FD-4BF2-B951-304E1338E245}">
      <dgm:prSet/>
      <dgm:spPr/>
      <dgm:t>
        <a:bodyPr/>
        <a:lstStyle/>
        <a:p>
          <a:endParaRPr lang="en-US"/>
        </a:p>
      </dgm:t>
    </dgm:pt>
    <dgm:pt modelId="{662F57E9-527A-41E8-91B0-78954B6A33E2}" type="sibTrans" cxnId="{A4A8CFDD-A5FD-4BF2-B951-304E1338E245}">
      <dgm:prSet/>
      <dgm:spPr/>
      <dgm:t>
        <a:bodyPr/>
        <a:lstStyle/>
        <a:p>
          <a:endParaRPr lang="en-US"/>
        </a:p>
      </dgm:t>
    </dgm:pt>
    <dgm:pt modelId="{C9754FA0-1E14-4EEE-BEF3-EC1B3018A930}">
      <dgm:prSet/>
      <dgm:spPr/>
      <dgm:t>
        <a:bodyPr/>
        <a:lstStyle/>
        <a:p>
          <a:r>
            <a:rPr lang="en-US" dirty="0"/>
            <a:t>Structured programming </a:t>
          </a:r>
        </a:p>
      </dgm:t>
    </dgm:pt>
    <dgm:pt modelId="{A2BA5A58-DE06-4EB7-B82E-44343207D70F}" type="parTrans" cxnId="{D78AE489-0382-4901-B99A-62C5B69D8036}">
      <dgm:prSet/>
      <dgm:spPr/>
      <dgm:t>
        <a:bodyPr/>
        <a:lstStyle/>
        <a:p>
          <a:endParaRPr lang="en-US"/>
        </a:p>
      </dgm:t>
    </dgm:pt>
    <dgm:pt modelId="{4350C998-0759-43F9-9BA9-7AABA955CB42}" type="sibTrans" cxnId="{D78AE489-0382-4901-B99A-62C5B69D8036}">
      <dgm:prSet/>
      <dgm:spPr/>
      <dgm:t>
        <a:bodyPr/>
        <a:lstStyle/>
        <a:p>
          <a:endParaRPr lang="en-US"/>
        </a:p>
      </dgm:t>
    </dgm:pt>
    <dgm:pt modelId="{E60F7FA2-EE4A-4853-85E0-3FD779505560}">
      <dgm:prSet/>
      <dgm:spPr/>
      <dgm:t>
        <a:bodyPr/>
        <a:lstStyle/>
        <a:p>
          <a:r>
            <a:rPr lang="en-US"/>
            <a:t>Functional programming </a:t>
          </a:r>
        </a:p>
      </dgm:t>
    </dgm:pt>
    <dgm:pt modelId="{E48ACBD0-8DDC-48F3-A459-FB5CA5EB889B}" type="parTrans" cxnId="{A6250695-B6EC-4D58-8E57-C9C665CDD23E}">
      <dgm:prSet/>
      <dgm:spPr/>
      <dgm:t>
        <a:bodyPr/>
        <a:lstStyle/>
        <a:p>
          <a:endParaRPr lang="en-US"/>
        </a:p>
      </dgm:t>
    </dgm:pt>
    <dgm:pt modelId="{0E5D0294-8D14-4C51-9977-BB0004ABCB60}" type="sibTrans" cxnId="{A6250695-B6EC-4D58-8E57-C9C665CDD23E}">
      <dgm:prSet/>
      <dgm:spPr/>
      <dgm:t>
        <a:bodyPr/>
        <a:lstStyle/>
        <a:p>
          <a:endParaRPr lang="en-US"/>
        </a:p>
      </dgm:t>
    </dgm:pt>
    <dgm:pt modelId="{94E08B12-9048-4124-8EE3-2C8789B7FD35}">
      <dgm:prSet/>
      <dgm:spPr/>
      <dgm:t>
        <a:bodyPr/>
        <a:lstStyle/>
        <a:p>
          <a:r>
            <a:rPr lang="en-US"/>
            <a:t>Aspect-oriented programming</a:t>
          </a:r>
        </a:p>
      </dgm:t>
    </dgm:pt>
    <dgm:pt modelId="{B8AA2651-DF1B-4425-BFCC-3B249CECB97A}" type="parTrans" cxnId="{E3F6B47F-D72E-45B9-8A7F-B2C08537BAB6}">
      <dgm:prSet/>
      <dgm:spPr/>
      <dgm:t>
        <a:bodyPr/>
        <a:lstStyle/>
        <a:p>
          <a:endParaRPr lang="en-US"/>
        </a:p>
      </dgm:t>
    </dgm:pt>
    <dgm:pt modelId="{A6635C17-5CBA-4252-8674-BA69BF18BD12}" type="sibTrans" cxnId="{E3F6B47F-D72E-45B9-8A7F-B2C08537BAB6}">
      <dgm:prSet/>
      <dgm:spPr/>
      <dgm:t>
        <a:bodyPr/>
        <a:lstStyle/>
        <a:p>
          <a:endParaRPr lang="en-US"/>
        </a:p>
      </dgm:t>
    </dgm:pt>
    <dgm:pt modelId="{CD81D3FD-0B53-483F-9E96-013D0161DAC2}" type="pres">
      <dgm:prSet presAssocID="{FAA5C203-2C46-49C3-91D3-221CFEB1898B}" presName="matrix" presStyleCnt="0">
        <dgm:presLayoutVars>
          <dgm:chMax val="1"/>
          <dgm:dir/>
          <dgm:resizeHandles val="exact"/>
        </dgm:presLayoutVars>
      </dgm:prSet>
      <dgm:spPr/>
    </dgm:pt>
    <dgm:pt modelId="{DD7F7288-3152-4FA4-81C6-DB9725B2B81C}" type="pres">
      <dgm:prSet presAssocID="{FAA5C203-2C46-49C3-91D3-221CFEB1898B}" presName="diamond" presStyleLbl="bgShp" presStyleIdx="0" presStyleCnt="1"/>
      <dgm:spPr/>
    </dgm:pt>
    <dgm:pt modelId="{A9EF3B05-3619-4A58-9F17-FA1B3DBF6DDC}" type="pres">
      <dgm:prSet presAssocID="{FAA5C203-2C46-49C3-91D3-221CFEB1898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AFC31E-8034-4401-8D35-51145F1C7BE1}" type="pres">
      <dgm:prSet presAssocID="{FAA5C203-2C46-49C3-91D3-221CFEB1898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0CFF529-B6CE-45D1-8C99-BC3D5730A9A0}" type="pres">
      <dgm:prSet presAssocID="{FAA5C203-2C46-49C3-91D3-221CFEB1898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D5D9F9-A7B7-4C7A-A865-B1E3F2D527F4}" type="pres">
      <dgm:prSet presAssocID="{FAA5C203-2C46-49C3-91D3-221CFEB1898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13B678-0663-4FA9-AC2C-947422F22CD5}" type="presOf" srcId="{C9754FA0-1E14-4EEE-BEF3-EC1B3018A930}" destId="{66AFC31E-8034-4401-8D35-51145F1C7BE1}" srcOrd="0" destOrd="0" presId="urn:microsoft.com/office/officeart/2005/8/layout/matrix3"/>
    <dgm:cxn modelId="{E3F6B47F-D72E-45B9-8A7F-B2C08537BAB6}" srcId="{FAA5C203-2C46-49C3-91D3-221CFEB1898B}" destId="{94E08B12-9048-4124-8EE3-2C8789B7FD35}" srcOrd="3" destOrd="0" parTransId="{B8AA2651-DF1B-4425-BFCC-3B249CECB97A}" sibTransId="{A6635C17-5CBA-4252-8674-BA69BF18BD12}"/>
    <dgm:cxn modelId="{D78AE489-0382-4901-B99A-62C5B69D8036}" srcId="{FAA5C203-2C46-49C3-91D3-221CFEB1898B}" destId="{C9754FA0-1E14-4EEE-BEF3-EC1B3018A930}" srcOrd="1" destOrd="0" parTransId="{A2BA5A58-DE06-4EB7-B82E-44343207D70F}" sibTransId="{4350C998-0759-43F9-9BA9-7AABA955CB42}"/>
    <dgm:cxn modelId="{A6250695-B6EC-4D58-8E57-C9C665CDD23E}" srcId="{FAA5C203-2C46-49C3-91D3-221CFEB1898B}" destId="{E60F7FA2-EE4A-4853-85E0-3FD779505560}" srcOrd="2" destOrd="0" parTransId="{E48ACBD0-8DDC-48F3-A459-FB5CA5EB889B}" sibTransId="{0E5D0294-8D14-4C51-9977-BB0004ABCB60}"/>
    <dgm:cxn modelId="{C3225AA8-D985-4BB2-BF4D-F1997BD1A883}" type="presOf" srcId="{E60F7FA2-EE4A-4853-85E0-3FD779505560}" destId="{F0CFF529-B6CE-45D1-8C99-BC3D5730A9A0}" srcOrd="0" destOrd="0" presId="urn:microsoft.com/office/officeart/2005/8/layout/matrix3"/>
    <dgm:cxn modelId="{71B490BE-D13C-4A84-9A61-F1FD316011DA}" type="presOf" srcId="{05294B2A-2FB5-4463-9D6E-B98B1CB43CD3}" destId="{A9EF3B05-3619-4A58-9F17-FA1B3DBF6DDC}" srcOrd="0" destOrd="0" presId="urn:microsoft.com/office/officeart/2005/8/layout/matrix3"/>
    <dgm:cxn modelId="{157933CA-530F-4F25-A179-513ED1C9926B}" type="presOf" srcId="{FAA5C203-2C46-49C3-91D3-221CFEB1898B}" destId="{CD81D3FD-0B53-483F-9E96-013D0161DAC2}" srcOrd="0" destOrd="0" presId="urn:microsoft.com/office/officeart/2005/8/layout/matrix3"/>
    <dgm:cxn modelId="{A4A8CFDD-A5FD-4BF2-B951-304E1338E245}" srcId="{FAA5C203-2C46-49C3-91D3-221CFEB1898B}" destId="{05294B2A-2FB5-4463-9D6E-B98B1CB43CD3}" srcOrd="0" destOrd="0" parTransId="{51938F17-347B-4CC9-810B-47D1B515338A}" sibTransId="{662F57E9-527A-41E8-91B0-78954B6A33E2}"/>
    <dgm:cxn modelId="{DB9C0CE7-7FBE-48EB-93E1-13B219A18560}" type="presOf" srcId="{94E08B12-9048-4124-8EE3-2C8789B7FD35}" destId="{17D5D9F9-A7B7-4C7A-A865-B1E3F2D527F4}" srcOrd="0" destOrd="0" presId="urn:microsoft.com/office/officeart/2005/8/layout/matrix3"/>
    <dgm:cxn modelId="{025D0AD2-FA71-4E01-8FBF-6B2B89F66D09}" type="presParOf" srcId="{CD81D3FD-0B53-483F-9E96-013D0161DAC2}" destId="{DD7F7288-3152-4FA4-81C6-DB9725B2B81C}" srcOrd="0" destOrd="0" presId="urn:microsoft.com/office/officeart/2005/8/layout/matrix3"/>
    <dgm:cxn modelId="{F9C3D6BA-BD00-4006-9DF1-277CAB40AE72}" type="presParOf" srcId="{CD81D3FD-0B53-483F-9E96-013D0161DAC2}" destId="{A9EF3B05-3619-4A58-9F17-FA1B3DBF6DDC}" srcOrd="1" destOrd="0" presId="urn:microsoft.com/office/officeart/2005/8/layout/matrix3"/>
    <dgm:cxn modelId="{CED1D025-D7D7-4DE1-A26B-A8E2B4C89F24}" type="presParOf" srcId="{CD81D3FD-0B53-483F-9E96-013D0161DAC2}" destId="{66AFC31E-8034-4401-8D35-51145F1C7BE1}" srcOrd="2" destOrd="0" presId="urn:microsoft.com/office/officeart/2005/8/layout/matrix3"/>
    <dgm:cxn modelId="{1A9C6DA8-F514-454E-9CA9-CBC81183B4CC}" type="presParOf" srcId="{CD81D3FD-0B53-483F-9E96-013D0161DAC2}" destId="{F0CFF529-B6CE-45D1-8C99-BC3D5730A9A0}" srcOrd="3" destOrd="0" presId="urn:microsoft.com/office/officeart/2005/8/layout/matrix3"/>
    <dgm:cxn modelId="{700BD54A-182A-4751-9200-663972CC1FE2}" type="presParOf" srcId="{CD81D3FD-0B53-483F-9E96-013D0161DAC2}" destId="{17D5D9F9-A7B7-4C7A-A865-B1E3F2D527F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D844C-3D76-417D-8A8D-DA8FD3A4D875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4A63A76E-0777-4842-AA2D-DDE54AD3A0C5}">
      <dgm:prSet/>
      <dgm:spPr/>
      <dgm:t>
        <a:bodyPr/>
        <a:lstStyle/>
        <a:p>
          <a:r>
            <a:rPr lang="en-US" b="0" i="0"/>
            <a:t>Easily readable language</a:t>
          </a:r>
          <a:endParaRPr lang="en-US"/>
        </a:p>
      </dgm:t>
    </dgm:pt>
    <dgm:pt modelId="{B45DBB98-E634-4F25-A40C-FC3037CDE267}" type="parTrans" cxnId="{6C7A6552-0B5D-44E4-A3E0-1EE3F0EE455F}">
      <dgm:prSet/>
      <dgm:spPr/>
      <dgm:t>
        <a:bodyPr/>
        <a:lstStyle/>
        <a:p>
          <a:endParaRPr lang="en-US"/>
        </a:p>
      </dgm:t>
    </dgm:pt>
    <dgm:pt modelId="{49BAFAC2-4ECF-48EF-8AAD-4C0573CA333A}" type="sibTrans" cxnId="{6C7A6552-0B5D-44E4-A3E0-1EE3F0EE455F}">
      <dgm:prSet/>
      <dgm:spPr/>
      <dgm:t>
        <a:bodyPr/>
        <a:lstStyle/>
        <a:p>
          <a:endParaRPr lang="en-US"/>
        </a:p>
      </dgm:t>
    </dgm:pt>
    <dgm:pt modelId="{55AF2264-6CE8-447B-82CD-1808EFDB0651}">
      <dgm:prSet/>
      <dgm:spPr/>
      <dgm:t>
        <a:bodyPr/>
        <a:lstStyle/>
        <a:p>
          <a:r>
            <a:rPr lang="en-US" b="0" i="0" dirty="0"/>
            <a:t>English keywords instead of punctuation</a:t>
          </a:r>
          <a:endParaRPr lang="en-US" dirty="0"/>
        </a:p>
      </dgm:t>
    </dgm:pt>
    <dgm:pt modelId="{CAF9C499-5EA0-424B-9CCE-611F926FBE58}" type="parTrans" cxnId="{A0878207-0B1B-4541-9673-FE0C87EFCE50}">
      <dgm:prSet/>
      <dgm:spPr/>
      <dgm:t>
        <a:bodyPr/>
        <a:lstStyle/>
        <a:p>
          <a:endParaRPr lang="en-US"/>
        </a:p>
      </dgm:t>
    </dgm:pt>
    <dgm:pt modelId="{2F86F58B-32FA-4B5C-9709-FB14AEEAF0CF}" type="sibTrans" cxnId="{A0878207-0B1B-4541-9673-FE0C87EFCE50}">
      <dgm:prSet/>
      <dgm:spPr/>
      <dgm:t>
        <a:bodyPr/>
        <a:lstStyle/>
        <a:p>
          <a:endParaRPr lang="en-US"/>
        </a:p>
      </dgm:t>
    </dgm:pt>
    <dgm:pt modelId="{B77C2AA7-A2D8-4579-9085-22F14C9F192F}">
      <dgm:prSet/>
      <dgm:spPr/>
      <dgm:t>
        <a:bodyPr/>
        <a:lstStyle/>
        <a:p>
          <a:r>
            <a:rPr lang="en-US" b="0" i="0"/>
            <a:t>Few syntactic exceptions </a:t>
          </a:r>
          <a:endParaRPr lang="en-US"/>
        </a:p>
      </dgm:t>
    </dgm:pt>
    <dgm:pt modelId="{67C4924D-5F60-4E89-B660-FC79280E7445}" type="parTrans" cxnId="{32ADC67A-C12A-43C6-BC01-201379BEFB6D}">
      <dgm:prSet/>
      <dgm:spPr/>
      <dgm:t>
        <a:bodyPr/>
        <a:lstStyle/>
        <a:p>
          <a:endParaRPr lang="en-US"/>
        </a:p>
      </dgm:t>
    </dgm:pt>
    <dgm:pt modelId="{CE3DA8B5-A3FB-4778-A533-BAEEC96F9C2F}" type="sibTrans" cxnId="{32ADC67A-C12A-43C6-BC01-201379BEFB6D}">
      <dgm:prSet/>
      <dgm:spPr/>
      <dgm:t>
        <a:bodyPr/>
        <a:lstStyle/>
        <a:p>
          <a:endParaRPr lang="en-US"/>
        </a:p>
      </dgm:t>
    </dgm:pt>
    <dgm:pt modelId="{D7BA7B04-A3F1-48CD-B152-0BA93286433B}">
      <dgm:prSet/>
      <dgm:spPr/>
      <dgm:t>
        <a:bodyPr/>
        <a:lstStyle/>
        <a:p>
          <a:r>
            <a:rPr lang="en-US" b="0" i="0"/>
            <a:t>Almost no special cases</a:t>
          </a:r>
          <a:endParaRPr lang="en-US"/>
        </a:p>
      </dgm:t>
    </dgm:pt>
    <dgm:pt modelId="{1664065D-F634-4853-9333-1879CF0B487D}" type="parTrans" cxnId="{FAC1CBB0-440E-4824-B34A-8BF188535B55}">
      <dgm:prSet/>
      <dgm:spPr/>
      <dgm:t>
        <a:bodyPr/>
        <a:lstStyle/>
        <a:p>
          <a:endParaRPr lang="en-US"/>
        </a:p>
      </dgm:t>
    </dgm:pt>
    <dgm:pt modelId="{0560FDBE-3F58-4E27-B043-FA39FDF7E015}" type="sibTrans" cxnId="{FAC1CBB0-440E-4824-B34A-8BF188535B55}">
      <dgm:prSet/>
      <dgm:spPr/>
      <dgm:t>
        <a:bodyPr/>
        <a:lstStyle/>
        <a:p>
          <a:endParaRPr lang="en-US"/>
        </a:p>
      </dgm:t>
    </dgm:pt>
    <dgm:pt modelId="{88E02BB3-D358-4580-A2A7-EA49DB5A10E8}">
      <dgm:prSet/>
      <dgm:spPr/>
      <dgm:t>
        <a:bodyPr/>
        <a:lstStyle/>
        <a:p>
          <a:r>
            <a:rPr lang="en-US" b="0" i="0"/>
            <a:t>Uses whitespace indentation (recommended 4 spaces)</a:t>
          </a:r>
          <a:endParaRPr lang="en-US"/>
        </a:p>
      </dgm:t>
    </dgm:pt>
    <dgm:pt modelId="{68C17167-2A54-4316-BC7E-424DFC163B28}" type="parTrans" cxnId="{ED039B11-5745-4A87-8708-EA100DB0C2ED}">
      <dgm:prSet/>
      <dgm:spPr/>
      <dgm:t>
        <a:bodyPr/>
        <a:lstStyle/>
        <a:p>
          <a:endParaRPr lang="en-US"/>
        </a:p>
      </dgm:t>
    </dgm:pt>
    <dgm:pt modelId="{7A8BBC63-943E-4643-AA25-A3CA5C0AF706}" type="sibTrans" cxnId="{ED039B11-5745-4A87-8708-EA100DB0C2ED}">
      <dgm:prSet/>
      <dgm:spPr/>
      <dgm:t>
        <a:bodyPr/>
        <a:lstStyle/>
        <a:p>
          <a:endParaRPr lang="en-US"/>
        </a:p>
      </dgm:t>
    </dgm:pt>
    <dgm:pt modelId="{65163FD6-743A-4977-835A-15489F3E6257}" type="pres">
      <dgm:prSet presAssocID="{611D844C-3D76-417D-8A8D-DA8FD3A4D875}" presName="vert0" presStyleCnt="0">
        <dgm:presLayoutVars>
          <dgm:dir/>
          <dgm:animOne val="branch"/>
          <dgm:animLvl val="lvl"/>
        </dgm:presLayoutVars>
      </dgm:prSet>
      <dgm:spPr/>
    </dgm:pt>
    <dgm:pt modelId="{C7ADD395-2FD5-4C74-AA63-DBA581819F09}" type="pres">
      <dgm:prSet presAssocID="{4A63A76E-0777-4842-AA2D-DDE54AD3A0C5}" presName="thickLine" presStyleLbl="alignNode1" presStyleIdx="0" presStyleCnt="5"/>
      <dgm:spPr/>
    </dgm:pt>
    <dgm:pt modelId="{AE2E86EE-8DBF-46B6-9225-1697B31ABA25}" type="pres">
      <dgm:prSet presAssocID="{4A63A76E-0777-4842-AA2D-DDE54AD3A0C5}" presName="horz1" presStyleCnt="0"/>
      <dgm:spPr/>
    </dgm:pt>
    <dgm:pt modelId="{B935F50C-6A87-4E78-AA90-6E506465A856}" type="pres">
      <dgm:prSet presAssocID="{4A63A76E-0777-4842-AA2D-DDE54AD3A0C5}" presName="tx1" presStyleLbl="revTx" presStyleIdx="0" presStyleCnt="5"/>
      <dgm:spPr/>
    </dgm:pt>
    <dgm:pt modelId="{E0E25EC1-58AA-46A6-BE14-3E068E6663D0}" type="pres">
      <dgm:prSet presAssocID="{4A63A76E-0777-4842-AA2D-DDE54AD3A0C5}" presName="vert1" presStyleCnt="0"/>
      <dgm:spPr/>
    </dgm:pt>
    <dgm:pt modelId="{F72614E5-C415-493F-BBC4-FBB03E1ABC1D}" type="pres">
      <dgm:prSet presAssocID="{55AF2264-6CE8-447B-82CD-1808EFDB0651}" presName="thickLine" presStyleLbl="alignNode1" presStyleIdx="1" presStyleCnt="5"/>
      <dgm:spPr/>
    </dgm:pt>
    <dgm:pt modelId="{AEDD202C-4B32-44FA-940F-2A73BB61D253}" type="pres">
      <dgm:prSet presAssocID="{55AF2264-6CE8-447B-82CD-1808EFDB0651}" presName="horz1" presStyleCnt="0"/>
      <dgm:spPr/>
    </dgm:pt>
    <dgm:pt modelId="{D8D13BE0-D607-4D82-8C76-13C746E8C5B2}" type="pres">
      <dgm:prSet presAssocID="{55AF2264-6CE8-447B-82CD-1808EFDB0651}" presName="tx1" presStyleLbl="revTx" presStyleIdx="1" presStyleCnt="5"/>
      <dgm:spPr/>
    </dgm:pt>
    <dgm:pt modelId="{1559A866-520A-45FB-9B3F-AAFCDFD2BB27}" type="pres">
      <dgm:prSet presAssocID="{55AF2264-6CE8-447B-82CD-1808EFDB0651}" presName="vert1" presStyleCnt="0"/>
      <dgm:spPr/>
    </dgm:pt>
    <dgm:pt modelId="{99767336-9F14-42D2-9D3C-620C29EECBD0}" type="pres">
      <dgm:prSet presAssocID="{B77C2AA7-A2D8-4579-9085-22F14C9F192F}" presName="thickLine" presStyleLbl="alignNode1" presStyleIdx="2" presStyleCnt="5"/>
      <dgm:spPr/>
    </dgm:pt>
    <dgm:pt modelId="{916CDDFD-30FC-40C8-AD64-39DB99B6566A}" type="pres">
      <dgm:prSet presAssocID="{B77C2AA7-A2D8-4579-9085-22F14C9F192F}" presName="horz1" presStyleCnt="0"/>
      <dgm:spPr/>
    </dgm:pt>
    <dgm:pt modelId="{94A1D6B4-F80D-4283-8234-208C18B8B10D}" type="pres">
      <dgm:prSet presAssocID="{B77C2AA7-A2D8-4579-9085-22F14C9F192F}" presName="tx1" presStyleLbl="revTx" presStyleIdx="2" presStyleCnt="5"/>
      <dgm:spPr/>
    </dgm:pt>
    <dgm:pt modelId="{3B0F175A-2667-4D44-B741-E8198C23A43F}" type="pres">
      <dgm:prSet presAssocID="{B77C2AA7-A2D8-4579-9085-22F14C9F192F}" presName="vert1" presStyleCnt="0"/>
      <dgm:spPr/>
    </dgm:pt>
    <dgm:pt modelId="{AA6DCBF0-1616-4DE5-9B91-3CCF0A3950EC}" type="pres">
      <dgm:prSet presAssocID="{D7BA7B04-A3F1-48CD-B152-0BA93286433B}" presName="thickLine" presStyleLbl="alignNode1" presStyleIdx="3" presStyleCnt="5"/>
      <dgm:spPr/>
    </dgm:pt>
    <dgm:pt modelId="{15131424-77F2-4658-A39A-E770030FEBD5}" type="pres">
      <dgm:prSet presAssocID="{D7BA7B04-A3F1-48CD-B152-0BA93286433B}" presName="horz1" presStyleCnt="0"/>
      <dgm:spPr/>
    </dgm:pt>
    <dgm:pt modelId="{63CB70D8-8AD1-499B-87F1-DC5FE827049A}" type="pres">
      <dgm:prSet presAssocID="{D7BA7B04-A3F1-48CD-B152-0BA93286433B}" presName="tx1" presStyleLbl="revTx" presStyleIdx="3" presStyleCnt="5"/>
      <dgm:spPr/>
    </dgm:pt>
    <dgm:pt modelId="{C38C8A7B-4709-4F55-93B5-146D8D74897E}" type="pres">
      <dgm:prSet presAssocID="{D7BA7B04-A3F1-48CD-B152-0BA93286433B}" presName="vert1" presStyleCnt="0"/>
      <dgm:spPr/>
    </dgm:pt>
    <dgm:pt modelId="{6610F2E2-7758-4165-8CD4-7B12CC76B234}" type="pres">
      <dgm:prSet presAssocID="{88E02BB3-D358-4580-A2A7-EA49DB5A10E8}" presName="thickLine" presStyleLbl="alignNode1" presStyleIdx="4" presStyleCnt="5"/>
      <dgm:spPr/>
    </dgm:pt>
    <dgm:pt modelId="{9505B1DD-67B3-42D8-8072-32E468452632}" type="pres">
      <dgm:prSet presAssocID="{88E02BB3-D358-4580-A2A7-EA49DB5A10E8}" presName="horz1" presStyleCnt="0"/>
      <dgm:spPr/>
    </dgm:pt>
    <dgm:pt modelId="{592EE7DB-2E23-464B-878C-3A03C04B0AFF}" type="pres">
      <dgm:prSet presAssocID="{88E02BB3-D358-4580-A2A7-EA49DB5A10E8}" presName="tx1" presStyleLbl="revTx" presStyleIdx="4" presStyleCnt="5"/>
      <dgm:spPr/>
    </dgm:pt>
    <dgm:pt modelId="{C6A31622-6A9C-4CF3-915E-A596F77E62D4}" type="pres">
      <dgm:prSet presAssocID="{88E02BB3-D358-4580-A2A7-EA49DB5A10E8}" presName="vert1" presStyleCnt="0"/>
      <dgm:spPr/>
    </dgm:pt>
  </dgm:ptLst>
  <dgm:cxnLst>
    <dgm:cxn modelId="{A0878207-0B1B-4541-9673-FE0C87EFCE50}" srcId="{611D844C-3D76-417D-8A8D-DA8FD3A4D875}" destId="{55AF2264-6CE8-447B-82CD-1808EFDB0651}" srcOrd="1" destOrd="0" parTransId="{CAF9C499-5EA0-424B-9CCE-611F926FBE58}" sibTransId="{2F86F58B-32FA-4B5C-9709-FB14AEEAF0CF}"/>
    <dgm:cxn modelId="{ED039B11-5745-4A87-8708-EA100DB0C2ED}" srcId="{611D844C-3D76-417D-8A8D-DA8FD3A4D875}" destId="{88E02BB3-D358-4580-A2A7-EA49DB5A10E8}" srcOrd="4" destOrd="0" parTransId="{68C17167-2A54-4316-BC7E-424DFC163B28}" sibTransId="{7A8BBC63-943E-4643-AA25-A3CA5C0AF706}"/>
    <dgm:cxn modelId="{19AA5E3C-F0B6-40F3-A009-D4574B2503BA}" type="presOf" srcId="{88E02BB3-D358-4580-A2A7-EA49DB5A10E8}" destId="{592EE7DB-2E23-464B-878C-3A03C04B0AFF}" srcOrd="0" destOrd="0" presId="urn:microsoft.com/office/officeart/2008/layout/LinedList"/>
    <dgm:cxn modelId="{91E89A5C-063E-4457-88B7-CE1854EE44FE}" type="presOf" srcId="{4A63A76E-0777-4842-AA2D-DDE54AD3A0C5}" destId="{B935F50C-6A87-4E78-AA90-6E506465A856}" srcOrd="0" destOrd="0" presId="urn:microsoft.com/office/officeart/2008/layout/LinedList"/>
    <dgm:cxn modelId="{1BA99967-BC62-4E05-B5BD-03D6C9A6172C}" type="presOf" srcId="{611D844C-3D76-417D-8A8D-DA8FD3A4D875}" destId="{65163FD6-743A-4977-835A-15489F3E6257}" srcOrd="0" destOrd="0" presId="urn:microsoft.com/office/officeart/2008/layout/LinedList"/>
    <dgm:cxn modelId="{6C7A6552-0B5D-44E4-A3E0-1EE3F0EE455F}" srcId="{611D844C-3D76-417D-8A8D-DA8FD3A4D875}" destId="{4A63A76E-0777-4842-AA2D-DDE54AD3A0C5}" srcOrd="0" destOrd="0" parTransId="{B45DBB98-E634-4F25-A40C-FC3037CDE267}" sibTransId="{49BAFAC2-4ECF-48EF-8AAD-4C0573CA333A}"/>
    <dgm:cxn modelId="{32ADC67A-C12A-43C6-BC01-201379BEFB6D}" srcId="{611D844C-3D76-417D-8A8D-DA8FD3A4D875}" destId="{B77C2AA7-A2D8-4579-9085-22F14C9F192F}" srcOrd="2" destOrd="0" parTransId="{67C4924D-5F60-4E89-B660-FC79280E7445}" sibTransId="{CE3DA8B5-A3FB-4778-A533-BAEEC96F9C2F}"/>
    <dgm:cxn modelId="{FAC1CBB0-440E-4824-B34A-8BF188535B55}" srcId="{611D844C-3D76-417D-8A8D-DA8FD3A4D875}" destId="{D7BA7B04-A3F1-48CD-B152-0BA93286433B}" srcOrd="3" destOrd="0" parTransId="{1664065D-F634-4853-9333-1879CF0B487D}" sibTransId="{0560FDBE-3F58-4E27-B043-FA39FDF7E015}"/>
    <dgm:cxn modelId="{42C20AB1-9660-4DED-9273-C2BE7D42BE26}" type="presOf" srcId="{B77C2AA7-A2D8-4579-9085-22F14C9F192F}" destId="{94A1D6B4-F80D-4283-8234-208C18B8B10D}" srcOrd="0" destOrd="0" presId="urn:microsoft.com/office/officeart/2008/layout/LinedList"/>
    <dgm:cxn modelId="{78A770B7-5504-4D96-9795-285F43994A61}" type="presOf" srcId="{55AF2264-6CE8-447B-82CD-1808EFDB0651}" destId="{D8D13BE0-D607-4D82-8C76-13C746E8C5B2}" srcOrd="0" destOrd="0" presId="urn:microsoft.com/office/officeart/2008/layout/LinedList"/>
    <dgm:cxn modelId="{99A2ECD2-1D1C-406B-B91E-A00776079782}" type="presOf" srcId="{D7BA7B04-A3F1-48CD-B152-0BA93286433B}" destId="{63CB70D8-8AD1-499B-87F1-DC5FE827049A}" srcOrd="0" destOrd="0" presId="urn:microsoft.com/office/officeart/2008/layout/LinedList"/>
    <dgm:cxn modelId="{479D0A3C-73A8-46AC-9347-5F110E228E8E}" type="presParOf" srcId="{65163FD6-743A-4977-835A-15489F3E6257}" destId="{C7ADD395-2FD5-4C74-AA63-DBA581819F09}" srcOrd="0" destOrd="0" presId="urn:microsoft.com/office/officeart/2008/layout/LinedList"/>
    <dgm:cxn modelId="{E696DC70-7C71-41EB-9D10-7BA4F09C340D}" type="presParOf" srcId="{65163FD6-743A-4977-835A-15489F3E6257}" destId="{AE2E86EE-8DBF-46B6-9225-1697B31ABA25}" srcOrd="1" destOrd="0" presId="urn:microsoft.com/office/officeart/2008/layout/LinedList"/>
    <dgm:cxn modelId="{5B653981-AEDD-4836-B8C8-BF655AD574BC}" type="presParOf" srcId="{AE2E86EE-8DBF-46B6-9225-1697B31ABA25}" destId="{B935F50C-6A87-4E78-AA90-6E506465A856}" srcOrd="0" destOrd="0" presId="urn:microsoft.com/office/officeart/2008/layout/LinedList"/>
    <dgm:cxn modelId="{5F15E596-699E-458E-8DDF-C1311B224F22}" type="presParOf" srcId="{AE2E86EE-8DBF-46B6-9225-1697B31ABA25}" destId="{E0E25EC1-58AA-46A6-BE14-3E068E6663D0}" srcOrd="1" destOrd="0" presId="urn:microsoft.com/office/officeart/2008/layout/LinedList"/>
    <dgm:cxn modelId="{A2ECB812-A610-4DA3-8FF0-6EF763355543}" type="presParOf" srcId="{65163FD6-743A-4977-835A-15489F3E6257}" destId="{F72614E5-C415-493F-BBC4-FBB03E1ABC1D}" srcOrd="2" destOrd="0" presId="urn:microsoft.com/office/officeart/2008/layout/LinedList"/>
    <dgm:cxn modelId="{82696C68-86D9-4C67-BCE3-EEB611E1F8D2}" type="presParOf" srcId="{65163FD6-743A-4977-835A-15489F3E6257}" destId="{AEDD202C-4B32-44FA-940F-2A73BB61D253}" srcOrd="3" destOrd="0" presId="urn:microsoft.com/office/officeart/2008/layout/LinedList"/>
    <dgm:cxn modelId="{F1AEC25E-0A03-4FC0-B75C-5BD912D68D97}" type="presParOf" srcId="{AEDD202C-4B32-44FA-940F-2A73BB61D253}" destId="{D8D13BE0-D607-4D82-8C76-13C746E8C5B2}" srcOrd="0" destOrd="0" presId="urn:microsoft.com/office/officeart/2008/layout/LinedList"/>
    <dgm:cxn modelId="{B1B1C20C-42AA-406F-8230-2BA20B4137D8}" type="presParOf" srcId="{AEDD202C-4B32-44FA-940F-2A73BB61D253}" destId="{1559A866-520A-45FB-9B3F-AAFCDFD2BB27}" srcOrd="1" destOrd="0" presId="urn:microsoft.com/office/officeart/2008/layout/LinedList"/>
    <dgm:cxn modelId="{DE16D829-473E-4094-B49A-3AF93AB437E2}" type="presParOf" srcId="{65163FD6-743A-4977-835A-15489F3E6257}" destId="{99767336-9F14-42D2-9D3C-620C29EECBD0}" srcOrd="4" destOrd="0" presId="urn:microsoft.com/office/officeart/2008/layout/LinedList"/>
    <dgm:cxn modelId="{44273096-2EAC-4765-97E4-E3EB80766BE2}" type="presParOf" srcId="{65163FD6-743A-4977-835A-15489F3E6257}" destId="{916CDDFD-30FC-40C8-AD64-39DB99B6566A}" srcOrd="5" destOrd="0" presId="urn:microsoft.com/office/officeart/2008/layout/LinedList"/>
    <dgm:cxn modelId="{F79BB737-1CD5-4159-A63A-92813C907641}" type="presParOf" srcId="{916CDDFD-30FC-40C8-AD64-39DB99B6566A}" destId="{94A1D6B4-F80D-4283-8234-208C18B8B10D}" srcOrd="0" destOrd="0" presId="urn:microsoft.com/office/officeart/2008/layout/LinedList"/>
    <dgm:cxn modelId="{30F44854-DDA8-4ABC-91D6-B9FE5081AE8D}" type="presParOf" srcId="{916CDDFD-30FC-40C8-AD64-39DB99B6566A}" destId="{3B0F175A-2667-4D44-B741-E8198C23A43F}" srcOrd="1" destOrd="0" presId="urn:microsoft.com/office/officeart/2008/layout/LinedList"/>
    <dgm:cxn modelId="{8E16E35C-CCC3-4135-9720-3C90574A396C}" type="presParOf" srcId="{65163FD6-743A-4977-835A-15489F3E6257}" destId="{AA6DCBF0-1616-4DE5-9B91-3CCF0A3950EC}" srcOrd="6" destOrd="0" presId="urn:microsoft.com/office/officeart/2008/layout/LinedList"/>
    <dgm:cxn modelId="{EA5EE7C7-CF55-43B2-8F49-0D7DD5683E9F}" type="presParOf" srcId="{65163FD6-743A-4977-835A-15489F3E6257}" destId="{15131424-77F2-4658-A39A-E770030FEBD5}" srcOrd="7" destOrd="0" presId="urn:microsoft.com/office/officeart/2008/layout/LinedList"/>
    <dgm:cxn modelId="{57E9A693-CAF8-4527-A08B-A924EA40AC56}" type="presParOf" srcId="{15131424-77F2-4658-A39A-E770030FEBD5}" destId="{63CB70D8-8AD1-499B-87F1-DC5FE827049A}" srcOrd="0" destOrd="0" presId="urn:microsoft.com/office/officeart/2008/layout/LinedList"/>
    <dgm:cxn modelId="{8424C5ED-354D-41C4-8DFD-2F07B94773CD}" type="presParOf" srcId="{15131424-77F2-4658-A39A-E770030FEBD5}" destId="{C38C8A7B-4709-4F55-93B5-146D8D74897E}" srcOrd="1" destOrd="0" presId="urn:microsoft.com/office/officeart/2008/layout/LinedList"/>
    <dgm:cxn modelId="{83EB5623-820C-4F1E-A397-B9CDA5C89CB6}" type="presParOf" srcId="{65163FD6-743A-4977-835A-15489F3E6257}" destId="{6610F2E2-7758-4165-8CD4-7B12CC76B234}" srcOrd="8" destOrd="0" presId="urn:microsoft.com/office/officeart/2008/layout/LinedList"/>
    <dgm:cxn modelId="{8060FACD-3785-4D25-9420-2AC7917FCE37}" type="presParOf" srcId="{65163FD6-743A-4977-835A-15489F3E6257}" destId="{9505B1DD-67B3-42D8-8072-32E468452632}" srcOrd="9" destOrd="0" presId="urn:microsoft.com/office/officeart/2008/layout/LinedList"/>
    <dgm:cxn modelId="{A2C9A0A2-3D4F-4CD8-AE6B-73E7E977DB47}" type="presParOf" srcId="{9505B1DD-67B3-42D8-8072-32E468452632}" destId="{592EE7DB-2E23-464B-878C-3A03C04B0AFF}" srcOrd="0" destOrd="0" presId="urn:microsoft.com/office/officeart/2008/layout/LinedList"/>
    <dgm:cxn modelId="{0EF6CDD6-0CF4-4427-8360-A9F74F19E022}" type="presParOf" srcId="{9505B1DD-67B3-42D8-8072-32E468452632}" destId="{C6A31622-6A9C-4CF3-915E-A596F77E62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A5192-254A-4A41-ACF5-4D77F3C380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2AAA6-DE49-4DEB-A573-F640BB882B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Consistently ranked in the top ten most popular programming languages since 2003</a:t>
          </a:r>
          <a:endParaRPr lang="en-US"/>
        </a:p>
      </dgm:t>
    </dgm:pt>
    <dgm:pt modelId="{CE0E8170-3665-4187-B5BF-C938DA3F5D89}" type="parTrans" cxnId="{9951043C-BB47-42F8-8B28-7E7333AF5478}">
      <dgm:prSet/>
      <dgm:spPr/>
      <dgm:t>
        <a:bodyPr/>
        <a:lstStyle/>
        <a:p>
          <a:endParaRPr lang="en-US"/>
        </a:p>
      </dgm:t>
    </dgm:pt>
    <dgm:pt modelId="{BF3BD5CB-F176-41E8-8AA1-857147636E32}" type="sibTrans" cxnId="{9951043C-BB47-42F8-8B28-7E7333AF5478}">
      <dgm:prSet/>
      <dgm:spPr/>
      <dgm:t>
        <a:bodyPr/>
        <a:lstStyle/>
        <a:p>
          <a:endParaRPr lang="en-US"/>
        </a:p>
      </dgm:t>
    </dgm:pt>
    <dgm:pt modelId="{F0657690-143D-4BA1-8236-C33FDE3F9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is the most popular language (ahead of </a:t>
          </a:r>
          <a:r>
            <a:rPr lang="en-US" b="0" i="0">
              <a:hlinkClick xmlns:r="http://schemas.openxmlformats.org/officeDocument/2006/relationships" r:id="rId1"/>
            </a:rPr>
            <a:t>Java</a:t>
          </a:r>
          <a:r>
            <a:rPr lang="en-US" b="0" i="0"/>
            <a:t>, and C) since October 2021</a:t>
          </a:r>
          <a:endParaRPr lang="en-US"/>
        </a:p>
      </dgm:t>
    </dgm:pt>
    <dgm:pt modelId="{8353C050-24E7-45E6-88C0-398B3A108CB7}" type="parTrans" cxnId="{45E3781D-9E35-4544-9A34-06848F21A172}">
      <dgm:prSet/>
      <dgm:spPr/>
      <dgm:t>
        <a:bodyPr/>
        <a:lstStyle/>
        <a:p>
          <a:endParaRPr lang="en-US"/>
        </a:p>
      </dgm:t>
    </dgm:pt>
    <dgm:pt modelId="{0B740681-1724-4DC0-BB04-4DB3F735ADE3}" type="sibTrans" cxnId="{45E3781D-9E35-4544-9A34-06848F21A172}">
      <dgm:prSet/>
      <dgm:spPr/>
      <dgm:t>
        <a:bodyPr/>
        <a:lstStyle/>
        <a:p>
          <a:endParaRPr lang="en-US"/>
        </a:p>
      </dgm:t>
    </dgm:pt>
    <dgm:pt modelId="{B5DC461A-B699-41B2-97E5-41962945D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Programming Language of the Year in 2007, 2010, 2018, and 2020</a:t>
          </a:r>
          <a:endParaRPr lang="en-US"/>
        </a:p>
      </dgm:t>
    </dgm:pt>
    <dgm:pt modelId="{B7F4742F-E45A-4837-8AB0-7011B758AC3E}" type="parTrans" cxnId="{66928F15-3CA9-40E7-8AD5-847E32FC2542}">
      <dgm:prSet/>
      <dgm:spPr/>
      <dgm:t>
        <a:bodyPr/>
        <a:lstStyle/>
        <a:p>
          <a:endParaRPr lang="en-US"/>
        </a:p>
      </dgm:t>
    </dgm:pt>
    <dgm:pt modelId="{5C247D76-B7A7-4DB0-A322-9F65981976B5}" type="sibTrans" cxnId="{66928F15-3CA9-40E7-8AD5-847E32FC2542}">
      <dgm:prSet/>
      <dgm:spPr/>
      <dgm:t>
        <a:bodyPr/>
        <a:lstStyle/>
        <a:p>
          <a:endParaRPr lang="en-US"/>
        </a:p>
      </dgm:t>
    </dgm:pt>
    <dgm:pt modelId="{31F67B2F-34D0-40E9-8C57-0899BC882933}" type="pres">
      <dgm:prSet presAssocID="{EABA5192-254A-4A41-ACF5-4D77F3C3802F}" presName="root" presStyleCnt="0">
        <dgm:presLayoutVars>
          <dgm:dir/>
          <dgm:resizeHandles val="exact"/>
        </dgm:presLayoutVars>
      </dgm:prSet>
      <dgm:spPr/>
    </dgm:pt>
    <dgm:pt modelId="{67A4149D-5B01-4BE6-BBCF-226BB259E30F}" type="pres">
      <dgm:prSet presAssocID="{1C92AAA6-DE49-4DEB-A573-F640BB882B21}" presName="compNode" presStyleCnt="0"/>
      <dgm:spPr/>
    </dgm:pt>
    <dgm:pt modelId="{1FF71828-81D1-4F90-925F-2DCB1714BE2B}" type="pres">
      <dgm:prSet presAssocID="{1C92AAA6-DE49-4DEB-A573-F640BB882B2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2E019D8-C5CE-4CC4-9A9B-18245D360A7F}" type="pres">
      <dgm:prSet presAssocID="{1C92AAA6-DE49-4DEB-A573-F640BB882B21}" presName="spaceRect" presStyleCnt="0"/>
      <dgm:spPr/>
    </dgm:pt>
    <dgm:pt modelId="{1F7D92C3-5262-44E3-B31D-66803ECA0F0E}" type="pres">
      <dgm:prSet presAssocID="{1C92AAA6-DE49-4DEB-A573-F640BB882B21}" presName="textRect" presStyleLbl="revTx" presStyleIdx="0" presStyleCnt="3">
        <dgm:presLayoutVars>
          <dgm:chMax val="1"/>
          <dgm:chPref val="1"/>
        </dgm:presLayoutVars>
      </dgm:prSet>
      <dgm:spPr/>
    </dgm:pt>
    <dgm:pt modelId="{BAB56A3D-B46D-403E-931B-924CE8024D84}" type="pres">
      <dgm:prSet presAssocID="{BF3BD5CB-F176-41E8-8AA1-857147636E32}" presName="sibTrans" presStyleCnt="0"/>
      <dgm:spPr/>
    </dgm:pt>
    <dgm:pt modelId="{016FDBEA-EBCD-445A-9CDD-4310892A2A8E}" type="pres">
      <dgm:prSet presAssocID="{F0657690-143D-4BA1-8236-C33FDE3F90AA}" presName="compNode" presStyleCnt="0"/>
      <dgm:spPr/>
    </dgm:pt>
    <dgm:pt modelId="{A18CA416-FA75-40C2-B324-B70153C83E20}" type="pres">
      <dgm:prSet presAssocID="{F0657690-143D-4BA1-8236-C33FDE3F90A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46C786-D435-4DC6-B2F0-3E8C6EC3F44E}" type="pres">
      <dgm:prSet presAssocID="{F0657690-143D-4BA1-8236-C33FDE3F90AA}" presName="spaceRect" presStyleCnt="0"/>
      <dgm:spPr/>
    </dgm:pt>
    <dgm:pt modelId="{9A40D724-F889-41AC-B103-CF74E216BE13}" type="pres">
      <dgm:prSet presAssocID="{F0657690-143D-4BA1-8236-C33FDE3F90AA}" presName="textRect" presStyleLbl="revTx" presStyleIdx="1" presStyleCnt="3">
        <dgm:presLayoutVars>
          <dgm:chMax val="1"/>
          <dgm:chPref val="1"/>
        </dgm:presLayoutVars>
      </dgm:prSet>
      <dgm:spPr/>
    </dgm:pt>
    <dgm:pt modelId="{96DC222C-25E5-4C2D-8DA3-FADA60FFA2B1}" type="pres">
      <dgm:prSet presAssocID="{0B740681-1724-4DC0-BB04-4DB3F735ADE3}" presName="sibTrans" presStyleCnt="0"/>
      <dgm:spPr/>
    </dgm:pt>
    <dgm:pt modelId="{ECCFC893-6B8A-446B-8859-85E2F8A0911E}" type="pres">
      <dgm:prSet presAssocID="{B5DC461A-B699-41B2-97E5-41962945D4E0}" presName="compNode" presStyleCnt="0"/>
      <dgm:spPr/>
    </dgm:pt>
    <dgm:pt modelId="{394C8E77-3D63-4212-87F7-E63113F99C79}" type="pres">
      <dgm:prSet presAssocID="{B5DC461A-B699-41B2-97E5-41962945D4E0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69DE3E5-4D0F-4DD9-BD3B-162D34612A93}" type="pres">
      <dgm:prSet presAssocID="{B5DC461A-B699-41B2-97E5-41962945D4E0}" presName="spaceRect" presStyleCnt="0"/>
      <dgm:spPr/>
    </dgm:pt>
    <dgm:pt modelId="{8E8E3994-56C1-4DD6-9BBA-6D0C19E6803C}" type="pres">
      <dgm:prSet presAssocID="{B5DC461A-B699-41B2-97E5-41962945D4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928F15-3CA9-40E7-8AD5-847E32FC2542}" srcId="{EABA5192-254A-4A41-ACF5-4D77F3C3802F}" destId="{B5DC461A-B699-41B2-97E5-41962945D4E0}" srcOrd="2" destOrd="0" parTransId="{B7F4742F-E45A-4837-8AB0-7011B758AC3E}" sibTransId="{5C247D76-B7A7-4DB0-A322-9F65981976B5}"/>
    <dgm:cxn modelId="{45E3781D-9E35-4544-9A34-06848F21A172}" srcId="{EABA5192-254A-4A41-ACF5-4D77F3C3802F}" destId="{F0657690-143D-4BA1-8236-C33FDE3F90AA}" srcOrd="1" destOrd="0" parTransId="{8353C050-24E7-45E6-88C0-398B3A108CB7}" sibTransId="{0B740681-1724-4DC0-BB04-4DB3F735ADE3}"/>
    <dgm:cxn modelId="{9951043C-BB47-42F8-8B28-7E7333AF5478}" srcId="{EABA5192-254A-4A41-ACF5-4D77F3C3802F}" destId="{1C92AAA6-DE49-4DEB-A573-F640BB882B21}" srcOrd="0" destOrd="0" parTransId="{CE0E8170-3665-4187-B5BF-C938DA3F5D89}" sibTransId="{BF3BD5CB-F176-41E8-8AA1-857147636E32}"/>
    <dgm:cxn modelId="{C5D58382-F1BA-407D-9A65-4FFED858B731}" type="presOf" srcId="{EABA5192-254A-4A41-ACF5-4D77F3C3802F}" destId="{31F67B2F-34D0-40E9-8C57-0899BC882933}" srcOrd="0" destOrd="0" presId="urn:microsoft.com/office/officeart/2018/2/layout/IconLabelList"/>
    <dgm:cxn modelId="{22BE2788-76C7-4C54-9791-CAA741232EDD}" type="presOf" srcId="{B5DC461A-B699-41B2-97E5-41962945D4E0}" destId="{8E8E3994-56C1-4DD6-9BBA-6D0C19E6803C}" srcOrd="0" destOrd="0" presId="urn:microsoft.com/office/officeart/2018/2/layout/IconLabelList"/>
    <dgm:cxn modelId="{105077B5-4C69-45E5-AD89-E4E58C20234D}" type="presOf" srcId="{1C92AAA6-DE49-4DEB-A573-F640BB882B21}" destId="{1F7D92C3-5262-44E3-B31D-66803ECA0F0E}" srcOrd="0" destOrd="0" presId="urn:microsoft.com/office/officeart/2018/2/layout/IconLabelList"/>
    <dgm:cxn modelId="{4FF515F8-3040-4EFC-9BB4-F09CD923E076}" type="presOf" srcId="{F0657690-143D-4BA1-8236-C33FDE3F90AA}" destId="{9A40D724-F889-41AC-B103-CF74E216BE13}" srcOrd="0" destOrd="0" presId="urn:microsoft.com/office/officeart/2018/2/layout/IconLabelList"/>
    <dgm:cxn modelId="{840926C6-7A68-4215-965F-C405489A02BB}" type="presParOf" srcId="{31F67B2F-34D0-40E9-8C57-0899BC882933}" destId="{67A4149D-5B01-4BE6-BBCF-226BB259E30F}" srcOrd="0" destOrd="0" presId="urn:microsoft.com/office/officeart/2018/2/layout/IconLabelList"/>
    <dgm:cxn modelId="{530CF04C-D838-4D3C-B5BF-5C06F207DB11}" type="presParOf" srcId="{67A4149D-5B01-4BE6-BBCF-226BB259E30F}" destId="{1FF71828-81D1-4F90-925F-2DCB1714BE2B}" srcOrd="0" destOrd="0" presId="urn:microsoft.com/office/officeart/2018/2/layout/IconLabelList"/>
    <dgm:cxn modelId="{1CA6F352-BE24-44FC-99D2-BF2BDCA2F200}" type="presParOf" srcId="{67A4149D-5B01-4BE6-BBCF-226BB259E30F}" destId="{B2E019D8-C5CE-4CC4-9A9B-18245D360A7F}" srcOrd="1" destOrd="0" presId="urn:microsoft.com/office/officeart/2018/2/layout/IconLabelList"/>
    <dgm:cxn modelId="{6EC587A3-C73B-4AAD-B328-0DC751B65A20}" type="presParOf" srcId="{67A4149D-5B01-4BE6-BBCF-226BB259E30F}" destId="{1F7D92C3-5262-44E3-B31D-66803ECA0F0E}" srcOrd="2" destOrd="0" presId="urn:microsoft.com/office/officeart/2018/2/layout/IconLabelList"/>
    <dgm:cxn modelId="{314A161D-DF53-448C-A392-079CF0E5DDB6}" type="presParOf" srcId="{31F67B2F-34D0-40E9-8C57-0899BC882933}" destId="{BAB56A3D-B46D-403E-931B-924CE8024D84}" srcOrd="1" destOrd="0" presId="urn:microsoft.com/office/officeart/2018/2/layout/IconLabelList"/>
    <dgm:cxn modelId="{00B8DF50-FA85-4E42-B706-E9AF1056115F}" type="presParOf" srcId="{31F67B2F-34D0-40E9-8C57-0899BC882933}" destId="{016FDBEA-EBCD-445A-9CDD-4310892A2A8E}" srcOrd="2" destOrd="0" presId="urn:microsoft.com/office/officeart/2018/2/layout/IconLabelList"/>
    <dgm:cxn modelId="{0F13F1C3-E61C-40EB-965C-C9A3B7F1C857}" type="presParOf" srcId="{016FDBEA-EBCD-445A-9CDD-4310892A2A8E}" destId="{A18CA416-FA75-40C2-B324-B70153C83E20}" srcOrd="0" destOrd="0" presId="urn:microsoft.com/office/officeart/2018/2/layout/IconLabelList"/>
    <dgm:cxn modelId="{C2DAFB81-637C-425C-8A63-9A5E42CBEE26}" type="presParOf" srcId="{016FDBEA-EBCD-445A-9CDD-4310892A2A8E}" destId="{0646C786-D435-4DC6-B2F0-3E8C6EC3F44E}" srcOrd="1" destOrd="0" presId="urn:microsoft.com/office/officeart/2018/2/layout/IconLabelList"/>
    <dgm:cxn modelId="{1B6135F1-F38E-41B6-82A7-1E482DB1E967}" type="presParOf" srcId="{016FDBEA-EBCD-445A-9CDD-4310892A2A8E}" destId="{9A40D724-F889-41AC-B103-CF74E216BE13}" srcOrd="2" destOrd="0" presId="urn:microsoft.com/office/officeart/2018/2/layout/IconLabelList"/>
    <dgm:cxn modelId="{BCC20C6C-ED9B-4A29-B612-9A602447081D}" type="presParOf" srcId="{31F67B2F-34D0-40E9-8C57-0899BC882933}" destId="{96DC222C-25E5-4C2D-8DA3-FADA60FFA2B1}" srcOrd="3" destOrd="0" presId="urn:microsoft.com/office/officeart/2018/2/layout/IconLabelList"/>
    <dgm:cxn modelId="{7DB9660A-1DDC-47A2-B4D4-0C60313843B0}" type="presParOf" srcId="{31F67B2F-34D0-40E9-8C57-0899BC882933}" destId="{ECCFC893-6B8A-446B-8859-85E2F8A0911E}" srcOrd="4" destOrd="0" presId="urn:microsoft.com/office/officeart/2018/2/layout/IconLabelList"/>
    <dgm:cxn modelId="{90771E1A-D09D-4FA2-B547-FA01342C0817}" type="presParOf" srcId="{ECCFC893-6B8A-446B-8859-85E2F8A0911E}" destId="{394C8E77-3D63-4212-87F7-E63113F99C79}" srcOrd="0" destOrd="0" presId="urn:microsoft.com/office/officeart/2018/2/layout/IconLabelList"/>
    <dgm:cxn modelId="{91687163-575C-4E86-B75F-98D8F0544ABF}" type="presParOf" srcId="{ECCFC893-6B8A-446B-8859-85E2F8A0911E}" destId="{169DE3E5-4D0F-4DD9-BD3B-162D34612A93}" srcOrd="1" destOrd="0" presId="urn:microsoft.com/office/officeart/2018/2/layout/IconLabelList"/>
    <dgm:cxn modelId="{E413D9D6-FF48-4DB2-8F68-CFD423D7B08A}" type="presParOf" srcId="{ECCFC893-6B8A-446B-8859-85E2F8A0911E}" destId="{8E8E3994-56C1-4DD6-9BBA-6D0C19E680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2A32BD-D9DC-4477-AB47-053A10EA26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7ABB463-CE0F-4C1D-997F-CC2340F53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Python, like R, can be extended through packages/libraries</a:t>
          </a:r>
        </a:p>
      </dgm:t>
    </dgm:pt>
    <dgm:pt modelId="{BE88737A-6482-48C7-9D6B-07851F894679}" type="parTrans" cxnId="{45675A64-95EA-47E9-9E13-5381BB498A06}">
      <dgm:prSet/>
      <dgm:spPr/>
      <dgm:t>
        <a:bodyPr/>
        <a:lstStyle/>
        <a:p>
          <a:endParaRPr lang="en-US"/>
        </a:p>
      </dgm:t>
    </dgm:pt>
    <dgm:pt modelId="{159DF1FA-1A1C-49A8-AAE3-40F18D0B1A1E}" type="sibTrans" cxnId="{45675A64-95EA-47E9-9E13-5381BB498A06}">
      <dgm:prSet/>
      <dgm:spPr/>
      <dgm:t>
        <a:bodyPr/>
        <a:lstStyle/>
        <a:p>
          <a:endParaRPr lang="en-US"/>
        </a:p>
      </dgm:t>
    </dgm:pt>
    <dgm:pt modelId="{81A7AE84-9FDD-415F-B775-8A5F362915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Since it is open source, anyone can contribute</a:t>
          </a:r>
        </a:p>
      </dgm:t>
    </dgm:pt>
    <dgm:pt modelId="{A8297A1A-750C-4AF3-ACEC-936BDE1D90D2}" type="parTrans" cxnId="{2192E6E2-EE6E-4462-A90C-B3B292B5D735}">
      <dgm:prSet/>
      <dgm:spPr/>
      <dgm:t>
        <a:bodyPr/>
        <a:lstStyle/>
        <a:p>
          <a:endParaRPr lang="en-US"/>
        </a:p>
      </dgm:t>
    </dgm:pt>
    <dgm:pt modelId="{824F5550-F987-4582-8600-CFC1C756E1A6}" type="sibTrans" cxnId="{2192E6E2-EE6E-4462-A90C-B3B292B5D735}">
      <dgm:prSet/>
      <dgm:spPr/>
      <dgm:t>
        <a:bodyPr/>
        <a:lstStyle/>
        <a:p>
          <a:endParaRPr lang="en-US"/>
        </a:p>
      </dgm:t>
    </dgm:pt>
    <dgm:pt modelId="{3B61CEBD-BE62-4F4E-BC5C-D92D03E001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Extensive support groups and dedicated programmers</a:t>
          </a:r>
        </a:p>
      </dgm:t>
    </dgm:pt>
    <dgm:pt modelId="{00E3160E-9716-45A2-BF41-D2D1902E581C}" type="parTrans" cxnId="{97D9E04D-8BEB-4E31-A598-6B72BF1FEBA7}">
      <dgm:prSet/>
      <dgm:spPr/>
      <dgm:t>
        <a:bodyPr/>
        <a:lstStyle/>
        <a:p>
          <a:endParaRPr lang="en-US"/>
        </a:p>
      </dgm:t>
    </dgm:pt>
    <dgm:pt modelId="{9422CC1E-7574-48EC-99F6-B1210956C688}" type="sibTrans" cxnId="{97D9E04D-8BEB-4E31-A598-6B72BF1FEBA7}">
      <dgm:prSet/>
      <dgm:spPr/>
      <dgm:t>
        <a:bodyPr/>
        <a:lstStyle/>
        <a:p>
          <a:endParaRPr lang="en-US"/>
        </a:p>
      </dgm:t>
    </dgm:pt>
    <dgm:pt modelId="{51FFFAB4-4832-4203-8DF7-FFE71CE4E3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Maintained by the Python Enhancement Proposal (PEP)</a:t>
          </a:r>
        </a:p>
      </dgm:t>
    </dgm:pt>
    <dgm:pt modelId="{A3F475C8-D462-40BD-952F-A3B1730221DA}" type="parTrans" cxnId="{93419E31-2C3F-4ECB-A322-C40272AA5B19}">
      <dgm:prSet/>
      <dgm:spPr/>
      <dgm:t>
        <a:bodyPr/>
        <a:lstStyle/>
        <a:p>
          <a:endParaRPr lang="en-US"/>
        </a:p>
      </dgm:t>
    </dgm:pt>
    <dgm:pt modelId="{C913D8E7-86FC-4331-81CB-1B2C52E29301}" type="sibTrans" cxnId="{93419E31-2C3F-4ECB-A322-C40272AA5B19}">
      <dgm:prSet/>
      <dgm:spPr/>
      <dgm:t>
        <a:bodyPr/>
        <a:lstStyle/>
        <a:p>
          <a:endParaRPr lang="en-US"/>
        </a:p>
      </dgm:t>
    </dgm:pt>
    <dgm:pt modelId="{7A247F83-4BB1-4C89-BAC3-1CDC48AFE875}" type="pres">
      <dgm:prSet presAssocID="{BE2A32BD-D9DC-4477-AB47-053A10EA264B}" presName="root" presStyleCnt="0">
        <dgm:presLayoutVars>
          <dgm:dir/>
          <dgm:resizeHandles val="exact"/>
        </dgm:presLayoutVars>
      </dgm:prSet>
      <dgm:spPr/>
    </dgm:pt>
    <dgm:pt modelId="{A729F3FF-D6E0-4B86-A2A7-138F81E0F446}" type="pres">
      <dgm:prSet presAssocID="{87ABB463-CE0F-4C1D-997F-CC2340F534BE}" presName="compNode" presStyleCnt="0"/>
      <dgm:spPr/>
    </dgm:pt>
    <dgm:pt modelId="{FD8685F8-F63D-4FAE-BAA5-2F0EE1DBB086}" type="pres">
      <dgm:prSet presAssocID="{87ABB463-CE0F-4C1D-997F-CC2340F534BE}" presName="bgRect" presStyleLbl="bgShp" presStyleIdx="0" presStyleCnt="4"/>
      <dgm:spPr/>
    </dgm:pt>
    <dgm:pt modelId="{A6A451B2-7E4D-40E2-8C5C-499B390AB6DC}" type="pres">
      <dgm:prSet presAssocID="{87ABB463-CE0F-4C1D-997F-CC2340F534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E8637AA-EEF9-4E71-9BF6-73021BFE1E41}" type="pres">
      <dgm:prSet presAssocID="{87ABB463-CE0F-4C1D-997F-CC2340F534BE}" presName="spaceRect" presStyleCnt="0"/>
      <dgm:spPr/>
    </dgm:pt>
    <dgm:pt modelId="{A0190F58-12E2-45D2-B9DA-4CE2A049713C}" type="pres">
      <dgm:prSet presAssocID="{87ABB463-CE0F-4C1D-997F-CC2340F534BE}" presName="parTx" presStyleLbl="revTx" presStyleIdx="0" presStyleCnt="4">
        <dgm:presLayoutVars>
          <dgm:chMax val="0"/>
          <dgm:chPref val="0"/>
        </dgm:presLayoutVars>
      </dgm:prSet>
      <dgm:spPr/>
    </dgm:pt>
    <dgm:pt modelId="{3BBBF4F9-FEFD-4E3D-9F55-F05C5099B77C}" type="pres">
      <dgm:prSet presAssocID="{159DF1FA-1A1C-49A8-AAE3-40F18D0B1A1E}" presName="sibTrans" presStyleCnt="0"/>
      <dgm:spPr/>
    </dgm:pt>
    <dgm:pt modelId="{CBD7A07A-54CF-4281-A4C0-F711AE358F6A}" type="pres">
      <dgm:prSet presAssocID="{81A7AE84-9FDD-415F-B775-8A5F3629155E}" presName="compNode" presStyleCnt="0"/>
      <dgm:spPr/>
    </dgm:pt>
    <dgm:pt modelId="{68B0AAEA-8C4D-4D3A-8C8D-371CB2FE6BB6}" type="pres">
      <dgm:prSet presAssocID="{81A7AE84-9FDD-415F-B775-8A5F3629155E}" presName="bgRect" presStyleLbl="bgShp" presStyleIdx="1" presStyleCnt="4"/>
      <dgm:spPr/>
    </dgm:pt>
    <dgm:pt modelId="{F77051AE-C36C-4169-ACF5-EBF78E71879E}" type="pres">
      <dgm:prSet presAssocID="{81A7AE84-9FDD-415F-B775-8A5F362915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6CED7F2-AB15-4FC8-BF07-134240EB4CF2}" type="pres">
      <dgm:prSet presAssocID="{81A7AE84-9FDD-415F-B775-8A5F3629155E}" presName="spaceRect" presStyleCnt="0"/>
      <dgm:spPr/>
    </dgm:pt>
    <dgm:pt modelId="{313F62F9-714C-47AA-86E2-D451B02FAAEC}" type="pres">
      <dgm:prSet presAssocID="{81A7AE84-9FDD-415F-B775-8A5F3629155E}" presName="parTx" presStyleLbl="revTx" presStyleIdx="1" presStyleCnt="4">
        <dgm:presLayoutVars>
          <dgm:chMax val="0"/>
          <dgm:chPref val="0"/>
        </dgm:presLayoutVars>
      </dgm:prSet>
      <dgm:spPr/>
    </dgm:pt>
    <dgm:pt modelId="{FA5B2F81-371D-4E60-8FF8-998E893577B9}" type="pres">
      <dgm:prSet presAssocID="{824F5550-F987-4582-8600-CFC1C756E1A6}" presName="sibTrans" presStyleCnt="0"/>
      <dgm:spPr/>
    </dgm:pt>
    <dgm:pt modelId="{086CB100-7578-44A4-AAF4-60A19DC3F9D5}" type="pres">
      <dgm:prSet presAssocID="{3B61CEBD-BE62-4F4E-BC5C-D92D03E001F2}" presName="compNode" presStyleCnt="0"/>
      <dgm:spPr/>
    </dgm:pt>
    <dgm:pt modelId="{DF7855AB-323F-4711-B495-15467E2C12B7}" type="pres">
      <dgm:prSet presAssocID="{3B61CEBD-BE62-4F4E-BC5C-D92D03E001F2}" presName="bgRect" presStyleLbl="bgShp" presStyleIdx="2" presStyleCnt="4"/>
      <dgm:spPr/>
    </dgm:pt>
    <dgm:pt modelId="{19FF6ADA-93AD-413A-A936-8AE76B135E0D}" type="pres">
      <dgm:prSet presAssocID="{3B61CEBD-BE62-4F4E-BC5C-D92D03E001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90B52AC-BDF9-4E01-A171-527C20C217A5}" type="pres">
      <dgm:prSet presAssocID="{3B61CEBD-BE62-4F4E-BC5C-D92D03E001F2}" presName="spaceRect" presStyleCnt="0"/>
      <dgm:spPr/>
    </dgm:pt>
    <dgm:pt modelId="{2112A993-B7CB-4E3E-84DC-8736BEC1BE03}" type="pres">
      <dgm:prSet presAssocID="{3B61CEBD-BE62-4F4E-BC5C-D92D03E001F2}" presName="parTx" presStyleLbl="revTx" presStyleIdx="2" presStyleCnt="4">
        <dgm:presLayoutVars>
          <dgm:chMax val="0"/>
          <dgm:chPref val="0"/>
        </dgm:presLayoutVars>
      </dgm:prSet>
      <dgm:spPr/>
    </dgm:pt>
    <dgm:pt modelId="{529C7D08-7654-415A-952A-E8FD634086F9}" type="pres">
      <dgm:prSet presAssocID="{9422CC1E-7574-48EC-99F6-B1210956C688}" presName="sibTrans" presStyleCnt="0"/>
      <dgm:spPr/>
    </dgm:pt>
    <dgm:pt modelId="{3E972C3E-F383-4D39-9598-A9D35B242166}" type="pres">
      <dgm:prSet presAssocID="{51FFFAB4-4832-4203-8DF7-FFE71CE4E396}" presName="compNode" presStyleCnt="0"/>
      <dgm:spPr/>
    </dgm:pt>
    <dgm:pt modelId="{81D01C19-32C3-4E85-A3CA-08AA85D01936}" type="pres">
      <dgm:prSet presAssocID="{51FFFAB4-4832-4203-8DF7-FFE71CE4E396}" presName="bgRect" presStyleLbl="bgShp" presStyleIdx="3" presStyleCnt="4"/>
      <dgm:spPr/>
    </dgm:pt>
    <dgm:pt modelId="{D9FE57EA-EDBB-4A0B-966D-8E488ED1FF3D}" type="pres">
      <dgm:prSet presAssocID="{51FFFAB4-4832-4203-8DF7-FFE71CE4E3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70A08B-633D-4E23-897C-ECA40DFF48D9}" type="pres">
      <dgm:prSet presAssocID="{51FFFAB4-4832-4203-8DF7-FFE71CE4E396}" presName="spaceRect" presStyleCnt="0"/>
      <dgm:spPr/>
    </dgm:pt>
    <dgm:pt modelId="{6DDFA97D-73CB-4DE0-97E7-EFBB6E82E527}" type="pres">
      <dgm:prSet presAssocID="{51FFFAB4-4832-4203-8DF7-FFE71CE4E3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419E31-2C3F-4ECB-A322-C40272AA5B19}" srcId="{BE2A32BD-D9DC-4477-AB47-053A10EA264B}" destId="{51FFFAB4-4832-4203-8DF7-FFE71CE4E396}" srcOrd="3" destOrd="0" parTransId="{A3F475C8-D462-40BD-952F-A3B1730221DA}" sibTransId="{C913D8E7-86FC-4331-81CB-1B2C52E29301}"/>
    <dgm:cxn modelId="{45675A64-95EA-47E9-9E13-5381BB498A06}" srcId="{BE2A32BD-D9DC-4477-AB47-053A10EA264B}" destId="{87ABB463-CE0F-4C1D-997F-CC2340F534BE}" srcOrd="0" destOrd="0" parTransId="{BE88737A-6482-48C7-9D6B-07851F894679}" sibTransId="{159DF1FA-1A1C-49A8-AAE3-40F18D0B1A1E}"/>
    <dgm:cxn modelId="{97D9E04D-8BEB-4E31-A598-6B72BF1FEBA7}" srcId="{BE2A32BD-D9DC-4477-AB47-053A10EA264B}" destId="{3B61CEBD-BE62-4F4E-BC5C-D92D03E001F2}" srcOrd="2" destOrd="0" parTransId="{00E3160E-9716-45A2-BF41-D2D1902E581C}" sibTransId="{9422CC1E-7574-48EC-99F6-B1210956C688}"/>
    <dgm:cxn modelId="{C8C40D52-80FB-43FE-8A5C-56FCA317D300}" type="presOf" srcId="{BE2A32BD-D9DC-4477-AB47-053A10EA264B}" destId="{7A247F83-4BB1-4C89-BAC3-1CDC48AFE875}" srcOrd="0" destOrd="0" presId="urn:microsoft.com/office/officeart/2018/2/layout/IconVerticalSolidList"/>
    <dgm:cxn modelId="{E508CBAF-DEE0-4D58-AE48-E3FD3D89F80D}" type="presOf" srcId="{51FFFAB4-4832-4203-8DF7-FFE71CE4E396}" destId="{6DDFA97D-73CB-4DE0-97E7-EFBB6E82E527}" srcOrd="0" destOrd="0" presId="urn:microsoft.com/office/officeart/2018/2/layout/IconVerticalSolidList"/>
    <dgm:cxn modelId="{6D5E93D2-E151-4AA6-B698-B8EA0D02080A}" type="presOf" srcId="{87ABB463-CE0F-4C1D-997F-CC2340F534BE}" destId="{A0190F58-12E2-45D2-B9DA-4CE2A049713C}" srcOrd="0" destOrd="0" presId="urn:microsoft.com/office/officeart/2018/2/layout/IconVerticalSolidList"/>
    <dgm:cxn modelId="{43774DDE-9BFB-447E-9AD5-77AB495C207C}" type="presOf" srcId="{81A7AE84-9FDD-415F-B775-8A5F3629155E}" destId="{313F62F9-714C-47AA-86E2-D451B02FAAEC}" srcOrd="0" destOrd="0" presId="urn:microsoft.com/office/officeart/2018/2/layout/IconVerticalSolidList"/>
    <dgm:cxn modelId="{2192E6E2-EE6E-4462-A90C-B3B292B5D735}" srcId="{BE2A32BD-D9DC-4477-AB47-053A10EA264B}" destId="{81A7AE84-9FDD-415F-B775-8A5F3629155E}" srcOrd="1" destOrd="0" parTransId="{A8297A1A-750C-4AF3-ACEC-936BDE1D90D2}" sibTransId="{824F5550-F987-4582-8600-CFC1C756E1A6}"/>
    <dgm:cxn modelId="{AECA0BF1-8885-4C43-9880-73E87FA3981F}" type="presOf" srcId="{3B61CEBD-BE62-4F4E-BC5C-D92D03E001F2}" destId="{2112A993-B7CB-4E3E-84DC-8736BEC1BE03}" srcOrd="0" destOrd="0" presId="urn:microsoft.com/office/officeart/2018/2/layout/IconVerticalSolidList"/>
    <dgm:cxn modelId="{08184130-0E04-41C7-A3B3-0E85596F2860}" type="presParOf" srcId="{7A247F83-4BB1-4C89-BAC3-1CDC48AFE875}" destId="{A729F3FF-D6E0-4B86-A2A7-138F81E0F446}" srcOrd="0" destOrd="0" presId="urn:microsoft.com/office/officeart/2018/2/layout/IconVerticalSolidList"/>
    <dgm:cxn modelId="{D2E673AE-DD09-4DD6-875C-2DA09079942B}" type="presParOf" srcId="{A729F3FF-D6E0-4B86-A2A7-138F81E0F446}" destId="{FD8685F8-F63D-4FAE-BAA5-2F0EE1DBB086}" srcOrd="0" destOrd="0" presId="urn:microsoft.com/office/officeart/2018/2/layout/IconVerticalSolidList"/>
    <dgm:cxn modelId="{D602DA39-DBE7-4FED-B26D-55DC90E65A6B}" type="presParOf" srcId="{A729F3FF-D6E0-4B86-A2A7-138F81E0F446}" destId="{A6A451B2-7E4D-40E2-8C5C-499B390AB6DC}" srcOrd="1" destOrd="0" presId="urn:microsoft.com/office/officeart/2018/2/layout/IconVerticalSolidList"/>
    <dgm:cxn modelId="{3ADB481A-A927-4E5F-8A8F-57852337D979}" type="presParOf" srcId="{A729F3FF-D6E0-4B86-A2A7-138F81E0F446}" destId="{EE8637AA-EEF9-4E71-9BF6-73021BFE1E41}" srcOrd="2" destOrd="0" presId="urn:microsoft.com/office/officeart/2018/2/layout/IconVerticalSolidList"/>
    <dgm:cxn modelId="{83499DFD-3510-4137-9803-94BF514A6C8F}" type="presParOf" srcId="{A729F3FF-D6E0-4B86-A2A7-138F81E0F446}" destId="{A0190F58-12E2-45D2-B9DA-4CE2A049713C}" srcOrd="3" destOrd="0" presId="urn:microsoft.com/office/officeart/2018/2/layout/IconVerticalSolidList"/>
    <dgm:cxn modelId="{33B39757-D259-47D8-9557-A75D29D0C2F2}" type="presParOf" srcId="{7A247F83-4BB1-4C89-BAC3-1CDC48AFE875}" destId="{3BBBF4F9-FEFD-4E3D-9F55-F05C5099B77C}" srcOrd="1" destOrd="0" presId="urn:microsoft.com/office/officeart/2018/2/layout/IconVerticalSolidList"/>
    <dgm:cxn modelId="{97811493-D1C9-4EB3-9057-5E863BE4610F}" type="presParOf" srcId="{7A247F83-4BB1-4C89-BAC3-1CDC48AFE875}" destId="{CBD7A07A-54CF-4281-A4C0-F711AE358F6A}" srcOrd="2" destOrd="0" presId="urn:microsoft.com/office/officeart/2018/2/layout/IconVerticalSolidList"/>
    <dgm:cxn modelId="{5CD16F09-DBEA-4466-9DDF-9B25DB02BBF9}" type="presParOf" srcId="{CBD7A07A-54CF-4281-A4C0-F711AE358F6A}" destId="{68B0AAEA-8C4D-4D3A-8C8D-371CB2FE6BB6}" srcOrd="0" destOrd="0" presId="urn:microsoft.com/office/officeart/2018/2/layout/IconVerticalSolidList"/>
    <dgm:cxn modelId="{544628D8-796A-4A97-8A08-98A15C4C9EFF}" type="presParOf" srcId="{CBD7A07A-54CF-4281-A4C0-F711AE358F6A}" destId="{F77051AE-C36C-4169-ACF5-EBF78E71879E}" srcOrd="1" destOrd="0" presId="urn:microsoft.com/office/officeart/2018/2/layout/IconVerticalSolidList"/>
    <dgm:cxn modelId="{3CC9B093-2D2A-40E7-AC02-9CBDB4283034}" type="presParOf" srcId="{CBD7A07A-54CF-4281-A4C0-F711AE358F6A}" destId="{76CED7F2-AB15-4FC8-BF07-134240EB4CF2}" srcOrd="2" destOrd="0" presId="urn:microsoft.com/office/officeart/2018/2/layout/IconVerticalSolidList"/>
    <dgm:cxn modelId="{9AD6E745-9D34-49F2-AF6E-0450A44D971E}" type="presParOf" srcId="{CBD7A07A-54CF-4281-A4C0-F711AE358F6A}" destId="{313F62F9-714C-47AA-86E2-D451B02FAAEC}" srcOrd="3" destOrd="0" presId="urn:microsoft.com/office/officeart/2018/2/layout/IconVerticalSolidList"/>
    <dgm:cxn modelId="{896A3246-26D6-4329-BDE4-42F05D6CF7CC}" type="presParOf" srcId="{7A247F83-4BB1-4C89-BAC3-1CDC48AFE875}" destId="{FA5B2F81-371D-4E60-8FF8-998E893577B9}" srcOrd="3" destOrd="0" presId="urn:microsoft.com/office/officeart/2018/2/layout/IconVerticalSolidList"/>
    <dgm:cxn modelId="{BA1319EB-D0CA-4A68-BFD7-056B06B34B5C}" type="presParOf" srcId="{7A247F83-4BB1-4C89-BAC3-1CDC48AFE875}" destId="{086CB100-7578-44A4-AAF4-60A19DC3F9D5}" srcOrd="4" destOrd="0" presId="urn:microsoft.com/office/officeart/2018/2/layout/IconVerticalSolidList"/>
    <dgm:cxn modelId="{9A5A1074-1F30-405C-9848-AC68609BDC0C}" type="presParOf" srcId="{086CB100-7578-44A4-AAF4-60A19DC3F9D5}" destId="{DF7855AB-323F-4711-B495-15467E2C12B7}" srcOrd="0" destOrd="0" presId="urn:microsoft.com/office/officeart/2018/2/layout/IconVerticalSolidList"/>
    <dgm:cxn modelId="{EAE9B5B9-CBE8-43CE-B68C-535521DD1B53}" type="presParOf" srcId="{086CB100-7578-44A4-AAF4-60A19DC3F9D5}" destId="{19FF6ADA-93AD-413A-A936-8AE76B135E0D}" srcOrd="1" destOrd="0" presId="urn:microsoft.com/office/officeart/2018/2/layout/IconVerticalSolidList"/>
    <dgm:cxn modelId="{62B66682-862C-4615-946C-15D12B3BB347}" type="presParOf" srcId="{086CB100-7578-44A4-AAF4-60A19DC3F9D5}" destId="{B90B52AC-BDF9-4E01-A171-527C20C217A5}" srcOrd="2" destOrd="0" presId="urn:microsoft.com/office/officeart/2018/2/layout/IconVerticalSolidList"/>
    <dgm:cxn modelId="{3706D264-A06D-499C-A316-846A7BDAD5F8}" type="presParOf" srcId="{086CB100-7578-44A4-AAF4-60A19DC3F9D5}" destId="{2112A993-B7CB-4E3E-84DC-8736BEC1BE03}" srcOrd="3" destOrd="0" presId="urn:microsoft.com/office/officeart/2018/2/layout/IconVerticalSolidList"/>
    <dgm:cxn modelId="{839EAA20-ABE7-41EF-90F5-E28495A46B6E}" type="presParOf" srcId="{7A247F83-4BB1-4C89-BAC3-1CDC48AFE875}" destId="{529C7D08-7654-415A-952A-E8FD634086F9}" srcOrd="5" destOrd="0" presId="urn:microsoft.com/office/officeart/2018/2/layout/IconVerticalSolidList"/>
    <dgm:cxn modelId="{9A8D7B9E-869E-4FAD-9A25-D70AB35F09B3}" type="presParOf" srcId="{7A247F83-4BB1-4C89-BAC3-1CDC48AFE875}" destId="{3E972C3E-F383-4D39-9598-A9D35B242166}" srcOrd="6" destOrd="0" presId="urn:microsoft.com/office/officeart/2018/2/layout/IconVerticalSolidList"/>
    <dgm:cxn modelId="{0AD6518C-D641-4097-8D67-EF9D95F6782F}" type="presParOf" srcId="{3E972C3E-F383-4D39-9598-A9D35B242166}" destId="{81D01C19-32C3-4E85-A3CA-08AA85D01936}" srcOrd="0" destOrd="0" presId="urn:microsoft.com/office/officeart/2018/2/layout/IconVerticalSolidList"/>
    <dgm:cxn modelId="{59D39E66-C55E-4FD1-BB0A-F8BD9ECE0ED6}" type="presParOf" srcId="{3E972C3E-F383-4D39-9598-A9D35B242166}" destId="{D9FE57EA-EDBB-4A0B-966D-8E488ED1FF3D}" srcOrd="1" destOrd="0" presId="urn:microsoft.com/office/officeart/2018/2/layout/IconVerticalSolidList"/>
    <dgm:cxn modelId="{7736AEA6-AE52-4815-BC29-FFEECF64B77E}" type="presParOf" srcId="{3E972C3E-F383-4D39-9598-A9D35B242166}" destId="{3070A08B-633D-4E23-897C-ECA40DFF48D9}" srcOrd="2" destOrd="0" presId="urn:microsoft.com/office/officeart/2018/2/layout/IconVerticalSolidList"/>
    <dgm:cxn modelId="{8B13CD52-C78C-4E2C-AFC2-F06110EA6532}" type="presParOf" srcId="{3E972C3E-F383-4D39-9598-A9D35B242166}" destId="{6DDFA97D-73CB-4DE0-97E7-EFBB6E82E5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218DB4-6182-4933-B2D2-BEB87DA0FDD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EA7478-F59F-40A9-B827-D1ED7A6CEF8F}">
      <dgm:prSet/>
      <dgm:spPr/>
      <dgm:t>
        <a:bodyPr/>
        <a:lstStyle/>
        <a:p>
          <a:r>
            <a:rPr lang="en-US" b="0" i="0"/>
            <a:t>Wikipedia, </a:t>
          </a:r>
          <a:endParaRPr lang="en-US"/>
        </a:p>
      </dgm:t>
    </dgm:pt>
    <dgm:pt modelId="{782DA194-AB14-42F5-AF4C-4637F83AC20D}" type="parTrans" cxnId="{15B6C82C-4AC8-4FF2-B7A5-3B6CDA6CD7CB}">
      <dgm:prSet/>
      <dgm:spPr/>
      <dgm:t>
        <a:bodyPr/>
        <a:lstStyle/>
        <a:p>
          <a:endParaRPr lang="en-US"/>
        </a:p>
      </dgm:t>
    </dgm:pt>
    <dgm:pt modelId="{012572E3-067B-4920-B64F-6E5DA95BC096}" type="sibTrans" cxnId="{15B6C82C-4AC8-4FF2-B7A5-3B6CDA6CD7CB}">
      <dgm:prSet/>
      <dgm:spPr/>
      <dgm:t>
        <a:bodyPr/>
        <a:lstStyle/>
        <a:p>
          <a:endParaRPr lang="en-US"/>
        </a:p>
      </dgm:t>
    </dgm:pt>
    <dgm:pt modelId="{EBC9AEDA-AC30-4789-8354-C6BD2E3C9A29}">
      <dgm:prSet/>
      <dgm:spPr/>
      <dgm:t>
        <a:bodyPr/>
        <a:lstStyle/>
        <a:p>
          <a:r>
            <a:rPr lang="en-US" b="0" i="0" dirty="0"/>
            <a:t>Google</a:t>
          </a:r>
          <a:endParaRPr lang="en-US" dirty="0"/>
        </a:p>
      </dgm:t>
    </dgm:pt>
    <dgm:pt modelId="{313FA606-37CC-4480-9118-AEE153F23C29}" type="parTrans" cxnId="{12D354B7-88F1-4421-9890-9FB427023509}">
      <dgm:prSet/>
      <dgm:spPr/>
      <dgm:t>
        <a:bodyPr/>
        <a:lstStyle/>
        <a:p>
          <a:endParaRPr lang="en-US"/>
        </a:p>
      </dgm:t>
    </dgm:pt>
    <dgm:pt modelId="{8D61D624-C577-4FDD-8BE9-606272FCDCFC}" type="sibTrans" cxnId="{12D354B7-88F1-4421-9890-9FB427023509}">
      <dgm:prSet/>
      <dgm:spPr/>
      <dgm:t>
        <a:bodyPr/>
        <a:lstStyle/>
        <a:p>
          <a:endParaRPr lang="en-US"/>
        </a:p>
      </dgm:t>
    </dgm:pt>
    <dgm:pt modelId="{6D626675-073A-41D3-9B8B-E702B1353462}">
      <dgm:prSet/>
      <dgm:spPr/>
      <dgm:t>
        <a:bodyPr/>
        <a:lstStyle/>
        <a:p>
          <a:r>
            <a:rPr lang="en-US" b="0" i="0"/>
            <a:t>Yahoo! </a:t>
          </a:r>
          <a:endParaRPr lang="en-US"/>
        </a:p>
      </dgm:t>
    </dgm:pt>
    <dgm:pt modelId="{9C91A81E-F945-4B72-9573-5DF7A55BE48C}" type="parTrans" cxnId="{50B85AEF-4DC5-46A4-AA69-1E58256A2DD4}">
      <dgm:prSet/>
      <dgm:spPr/>
      <dgm:t>
        <a:bodyPr/>
        <a:lstStyle/>
        <a:p>
          <a:endParaRPr lang="en-US"/>
        </a:p>
      </dgm:t>
    </dgm:pt>
    <dgm:pt modelId="{E049B62E-E179-452D-8F71-67C419A6A2BF}" type="sibTrans" cxnId="{50B85AEF-4DC5-46A4-AA69-1E58256A2DD4}">
      <dgm:prSet/>
      <dgm:spPr/>
      <dgm:t>
        <a:bodyPr/>
        <a:lstStyle/>
        <a:p>
          <a:endParaRPr lang="en-US"/>
        </a:p>
      </dgm:t>
    </dgm:pt>
    <dgm:pt modelId="{D4128CED-D997-496B-9444-0C88F14F9A88}">
      <dgm:prSet/>
      <dgm:spPr/>
      <dgm:t>
        <a:bodyPr/>
        <a:lstStyle/>
        <a:p>
          <a:r>
            <a:rPr lang="en-US" b="0" i="0"/>
            <a:t>CERN</a:t>
          </a:r>
          <a:endParaRPr lang="en-US"/>
        </a:p>
      </dgm:t>
    </dgm:pt>
    <dgm:pt modelId="{AACE853A-B704-4EA3-9096-F5B93791D981}" type="parTrans" cxnId="{01FD0C63-2307-466C-B4B3-DB41262E13F8}">
      <dgm:prSet/>
      <dgm:spPr/>
      <dgm:t>
        <a:bodyPr/>
        <a:lstStyle/>
        <a:p>
          <a:endParaRPr lang="en-US"/>
        </a:p>
      </dgm:t>
    </dgm:pt>
    <dgm:pt modelId="{1A896C90-78A8-4222-8344-4686E8DBCE15}" type="sibTrans" cxnId="{01FD0C63-2307-466C-B4B3-DB41262E13F8}">
      <dgm:prSet/>
      <dgm:spPr/>
      <dgm:t>
        <a:bodyPr/>
        <a:lstStyle/>
        <a:p>
          <a:endParaRPr lang="en-US"/>
        </a:p>
      </dgm:t>
    </dgm:pt>
    <dgm:pt modelId="{56E51CEF-E6FC-4D84-AF6A-43D4FC556010}">
      <dgm:prSet/>
      <dgm:spPr/>
      <dgm:t>
        <a:bodyPr/>
        <a:lstStyle/>
        <a:p>
          <a:r>
            <a:rPr lang="en-US" b="0" i="0"/>
            <a:t>NASA</a:t>
          </a:r>
          <a:endParaRPr lang="en-US"/>
        </a:p>
      </dgm:t>
    </dgm:pt>
    <dgm:pt modelId="{A38DFC02-D449-491C-97B9-F868FBF78CB9}" type="parTrans" cxnId="{3D58F0FD-3D11-40DA-A9C6-5BD551104D7D}">
      <dgm:prSet/>
      <dgm:spPr/>
      <dgm:t>
        <a:bodyPr/>
        <a:lstStyle/>
        <a:p>
          <a:endParaRPr lang="en-US"/>
        </a:p>
      </dgm:t>
    </dgm:pt>
    <dgm:pt modelId="{3522E0CD-8C0E-42A4-8BD4-029FD2C86110}" type="sibTrans" cxnId="{3D58F0FD-3D11-40DA-A9C6-5BD551104D7D}">
      <dgm:prSet/>
      <dgm:spPr/>
      <dgm:t>
        <a:bodyPr/>
        <a:lstStyle/>
        <a:p>
          <a:endParaRPr lang="en-US"/>
        </a:p>
      </dgm:t>
    </dgm:pt>
    <dgm:pt modelId="{B7959134-3999-4D99-B751-264A2B6EB0B8}">
      <dgm:prSet/>
      <dgm:spPr/>
      <dgm:t>
        <a:bodyPr/>
        <a:lstStyle/>
        <a:p>
          <a:r>
            <a:rPr lang="en-US" b="0" i="0"/>
            <a:t>Facebook</a:t>
          </a:r>
          <a:endParaRPr lang="en-US"/>
        </a:p>
      </dgm:t>
    </dgm:pt>
    <dgm:pt modelId="{CBC4A560-2BDA-4F54-87E9-081DBC94A778}" type="parTrans" cxnId="{E02BCD69-BD3D-4DE5-84F3-F746E446876B}">
      <dgm:prSet/>
      <dgm:spPr/>
      <dgm:t>
        <a:bodyPr/>
        <a:lstStyle/>
        <a:p>
          <a:endParaRPr lang="en-US"/>
        </a:p>
      </dgm:t>
    </dgm:pt>
    <dgm:pt modelId="{3CE26AC9-E45A-48F5-BE3E-829D73013CD6}" type="sibTrans" cxnId="{E02BCD69-BD3D-4DE5-84F3-F746E446876B}">
      <dgm:prSet/>
      <dgm:spPr/>
      <dgm:t>
        <a:bodyPr/>
        <a:lstStyle/>
        <a:p>
          <a:endParaRPr lang="en-US"/>
        </a:p>
      </dgm:t>
    </dgm:pt>
    <dgm:pt modelId="{B60C76FB-06B6-4CF4-B964-D7BDAD440EF1}">
      <dgm:prSet/>
      <dgm:spPr/>
      <dgm:t>
        <a:bodyPr/>
        <a:lstStyle/>
        <a:p>
          <a:r>
            <a:rPr lang="en-US" b="0" i="0"/>
            <a:t>Amazon</a:t>
          </a:r>
          <a:endParaRPr lang="en-US"/>
        </a:p>
      </dgm:t>
    </dgm:pt>
    <dgm:pt modelId="{2EAC51F9-45EC-4275-8DDE-97ECF178A786}" type="parTrans" cxnId="{2D5176A1-3014-442B-A4FF-A0CF0A24B87B}">
      <dgm:prSet/>
      <dgm:spPr/>
      <dgm:t>
        <a:bodyPr/>
        <a:lstStyle/>
        <a:p>
          <a:endParaRPr lang="en-US"/>
        </a:p>
      </dgm:t>
    </dgm:pt>
    <dgm:pt modelId="{00184F9A-9F17-4F97-AC53-1430AEB0554F}" type="sibTrans" cxnId="{2D5176A1-3014-442B-A4FF-A0CF0A24B87B}">
      <dgm:prSet/>
      <dgm:spPr/>
      <dgm:t>
        <a:bodyPr/>
        <a:lstStyle/>
        <a:p>
          <a:endParaRPr lang="en-US"/>
        </a:p>
      </dgm:t>
    </dgm:pt>
    <dgm:pt modelId="{8D626C61-9651-445C-90EC-8CFBD57BBB74}">
      <dgm:prSet/>
      <dgm:spPr/>
      <dgm:t>
        <a:bodyPr/>
        <a:lstStyle/>
        <a:p>
          <a:r>
            <a:rPr lang="en-US" b="0" i="0"/>
            <a:t>Instagram</a:t>
          </a:r>
          <a:endParaRPr lang="en-US"/>
        </a:p>
      </dgm:t>
    </dgm:pt>
    <dgm:pt modelId="{E342A0CA-9E85-4FB2-9B96-157D86B8EC36}" type="parTrans" cxnId="{CDA3E508-95E0-40BA-B91B-3EDCA254346D}">
      <dgm:prSet/>
      <dgm:spPr/>
      <dgm:t>
        <a:bodyPr/>
        <a:lstStyle/>
        <a:p>
          <a:endParaRPr lang="en-US"/>
        </a:p>
      </dgm:t>
    </dgm:pt>
    <dgm:pt modelId="{63E123BB-71A1-4E04-A923-527D2D513CDE}" type="sibTrans" cxnId="{CDA3E508-95E0-40BA-B91B-3EDCA254346D}">
      <dgm:prSet/>
      <dgm:spPr/>
      <dgm:t>
        <a:bodyPr/>
        <a:lstStyle/>
        <a:p>
          <a:endParaRPr lang="en-US"/>
        </a:p>
      </dgm:t>
    </dgm:pt>
    <dgm:pt modelId="{FFB2BC5A-A912-45C4-B51B-D3E28639E334}">
      <dgm:prSet/>
      <dgm:spPr/>
      <dgm:t>
        <a:bodyPr/>
        <a:lstStyle/>
        <a:p>
          <a:r>
            <a:rPr lang="en-US" b="0" i="0"/>
            <a:t>Spotify</a:t>
          </a:r>
          <a:endParaRPr lang="en-US"/>
        </a:p>
      </dgm:t>
    </dgm:pt>
    <dgm:pt modelId="{276C03A4-25F8-4DC4-9848-AACCE2456C81}" type="parTrans" cxnId="{AC0F53A2-65E2-44F8-9F29-0B92E70A2A66}">
      <dgm:prSet/>
      <dgm:spPr/>
      <dgm:t>
        <a:bodyPr/>
        <a:lstStyle/>
        <a:p>
          <a:endParaRPr lang="en-US"/>
        </a:p>
      </dgm:t>
    </dgm:pt>
    <dgm:pt modelId="{6014805B-813D-4DDD-B99F-B3F2C183A7BD}" type="sibTrans" cxnId="{AC0F53A2-65E2-44F8-9F29-0B92E70A2A66}">
      <dgm:prSet/>
      <dgm:spPr/>
      <dgm:t>
        <a:bodyPr/>
        <a:lstStyle/>
        <a:p>
          <a:endParaRPr lang="en-US"/>
        </a:p>
      </dgm:t>
    </dgm:pt>
    <dgm:pt modelId="{942A1551-335A-4593-A7FE-0AEBDA2FD561}" type="pres">
      <dgm:prSet presAssocID="{0C218DB4-6182-4933-B2D2-BEB87DA0FDD5}" presName="diagram" presStyleCnt="0">
        <dgm:presLayoutVars>
          <dgm:dir/>
          <dgm:resizeHandles val="exact"/>
        </dgm:presLayoutVars>
      </dgm:prSet>
      <dgm:spPr/>
    </dgm:pt>
    <dgm:pt modelId="{E757C9CE-0676-4F25-8A71-ACFF5DF1ABC0}" type="pres">
      <dgm:prSet presAssocID="{3FEA7478-F59F-40A9-B827-D1ED7A6CEF8F}" presName="node" presStyleLbl="node1" presStyleIdx="0" presStyleCnt="9">
        <dgm:presLayoutVars>
          <dgm:bulletEnabled val="1"/>
        </dgm:presLayoutVars>
      </dgm:prSet>
      <dgm:spPr/>
    </dgm:pt>
    <dgm:pt modelId="{011EEAD3-2936-4541-A832-5095C96802C5}" type="pres">
      <dgm:prSet presAssocID="{012572E3-067B-4920-B64F-6E5DA95BC096}" presName="sibTrans" presStyleCnt="0"/>
      <dgm:spPr/>
    </dgm:pt>
    <dgm:pt modelId="{B4DFF061-5FB1-4864-8E49-57AFC9455E45}" type="pres">
      <dgm:prSet presAssocID="{EBC9AEDA-AC30-4789-8354-C6BD2E3C9A29}" presName="node" presStyleLbl="node1" presStyleIdx="1" presStyleCnt="9">
        <dgm:presLayoutVars>
          <dgm:bulletEnabled val="1"/>
        </dgm:presLayoutVars>
      </dgm:prSet>
      <dgm:spPr/>
    </dgm:pt>
    <dgm:pt modelId="{A20434F4-8DC1-465A-9622-E05EBC9D7B54}" type="pres">
      <dgm:prSet presAssocID="{8D61D624-C577-4FDD-8BE9-606272FCDCFC}" presName="sibTrans" presStyleCnt="0"/>
      <dgm:spPr/>
    </dgm:pt>
    <dgm:pt modelId="{20AB185A-0DCC-4BC6-8B25-748CFCD2B24E}" type="pres">
      <dgm:prSet presAssocID="{6D626675-073A-41D3-9B8B-E702B1353462}" presName="node" presStyleLbl="node1" presStyleIdx="2" presStyleCnt="9">
        <dgm:presLayoutVars>
          <dgm:bulletEnabled val="1"/>
        </dgm:presLayoutVars>
      </dgm:prSet>
      <dgm:spPr/>
    </dgm:pt>
    <dgm:pt modelId="{B4DBACDD-3B41-43E5-9368-6B62D0FB3CBB}" type="pres">
      <dgm:prSet presAssocID="{E049B62E-E179-452D-8F71-67C419A6A2BF}" presName="sibTrans" presStyleCnt="0"/>
      <dgm:spPr/>
    </dgm:pt>
    <dgm:pt modelId="{C48D310D-9914-44B6-BBA3-FA3333A63170}" type="pres">
      <dgm:prSet presAssocID="{D4128CED-D997-496B-9444-0C88F14F9A88}" presName="node" presStyleLbl="node1" presStyleIdx="3" presStyleCnt="9">
        <dgm:presLayoutVars>
          <dgm:bulletEnabled val="1"/>
        </dgm:presLayoutVars>
      </dgm:prSet>
      <dgm:spPr/>
    </dgm:pt>
    <dgm:pt modelId="{7F9FA1DA-1655-4437-848C-BD71903A601A}" type="pres">
      <dgm:prSet presAssocID="{1A896C90-78A8-4222-8344-4686E8DBCE15}" presName="sibTrans" presStyleCnt="0"/>
      <dgm:spPr/>
    </dgm:pt>
    <dgm:pt modelId="{87DE9F8E-FFEC-483E-8F28-CB8A8007D1D0}" type="pres">
      <dgm:prSet presAssocID="{56E51CEF-E6FC-4D84-AF6A-43D4FC556010}" presName="node" presStyleLbl="node1" presStyleIdx="4" presStyleCnt="9">
        <dgm:presLayoutVars>
          <dgm:bulletEnabled val="1"/>
        </dgm:presLayoutVars>
      </dgm:prSet>
      <dgm:spPr/>
    </dgm:pt>
    <dgm:pt modelId="{77D834A5-5633-43C7-8957-21808E2132E3}" type="pres">
      <dgm:prSet presAssocID="{3522E0CD-8C0E-42A4-8BD4-029FD2C86110}" presName="sibTrans" presStyleCnt="0"/>
      <dgm:spPr/>
    </dgm:pt>
    <dgm:pt modelId="{A2159390-0B81-43AD-B5EF-2A941456B9CC}" type="pres">
      <dgm:prSet presAssocID="{B7959134-3999-4D99-B751-264A2B6EB0B8}" presName="node" presStyleLbl="node1" presStyleIdx="5" presStyleCnt="9">
        <dgm:presLayoutVars>
          <dgm:bulletEnabled val="1"/>
        </dgm:presLayoutVars>
      </dgm:prSet>
      <dgm:spPr/>
    </dgm:pt>
    <dgm:pt modelId="{1C0FE103-17BD-4845-8A54-1EAF3CEF47DF}" type="pres">
      <dgm:prSet presAssocID="{3CE26AC9-E45A-48F5-BE3E-829D73013CD6}" presName="sibTrans" presStyleCnt="0"/>
      <dgm:spPr/>
    </dgm:pt>
    <dgm:pt modelId="{5C27AFAC-F6BD-4E1C-9301-88E87336DC6E}" type="pres">
      <dgm:prSet presAssocID="{B60C76FB-06B6-4CF4-B964-D7BDAD440EF1}" presName="node" presStyleLbl="node1" presStyleIdx="6" presStyleCnt="9">
        <dgm:presLayoutVars>
          <dgm:bulletEnabled val="1"/>
        </dgm:presLayoutVars>
      </dgm:prSet>
      <dgm:spPr/>
    </dgm:pt>
    <dgm:pt modelId="{EB76A343-8AF8-4E44-8103-7E547D0B5FBA}" type="pres">
      <dgm:prSet presAssocID="{00184F9A-9F17-4F97-AC53-1430AEB0554F}" presName="sibTrans" presStyleCnt="0"/>
      <dgm:spPr/>
    </dgm:pt>
    <dgm:pt modelId="{65C9003A-2BFE-493D-865A-EB0C063C5022}" type="pres">
      <dgm:prSet presAssocID="{8D626C61-9651-445C-90EC-8CFBD57BBB74}" presName="node" presStyleLbl="node1" presStyleIdx="7" presStyleCnt="9">
        <dgm:presLayoutVars>
          <dgm:bulletEnabled val="1"/>
        </dgm:presLayoutVars>
      </dgm:prSet>
      <dgm:spPr/>
    </dgm:pt>
    <dgm:pt modelId="{A57E0ECE-D44E-4AF2-B322-5CDF1F5846F9}" type="pres">
      <dgm:prSet presAssocID="{63E123BB-71A1-4E04-A923-527D2D513CDE}" presName="sibTrans" presStyleCnt="0"/>
      <dgm:spPr/>
    </dgm:pt>
    <dgm:pt modelId="{FFCAF73B-169B-4C64-B511-A8EC090E3EB8}" type="pres">
      <dgm:prSet presAssocID="{FFB2BC5A-A912-45C4-B51B-D3E28639E334}" presName="node" presStyleLbl="node1" presStyleIdx="8" presStyleCnt="9">
        <dgm:presLayoutVars>
          <dgm:bulletEnabled val="1"/>
        </dgm:presLayoutVars>
      </dgm:prSet>
      <dgm:spPr/>
    </dgm:pt>
  </dgm:ptLst>
  <dgm:cxnLst>
    <dgm:cxn modelId="{CDA3E508-95E0-40BA-B91B-3EDCA254346D}" srcId="{0C218DB4-6182-4933-B2D2-BEB87DA0FDD5}" destId="{8D626C61-9651-445C-90EC-8CFBD57BBB74}" srcOrd="7" destOrd="0" parTransId="{E342A0CA-9E85-4FB2-9B96-157D86B8EC36}" sibTransId="{63E123BB-71A1-4E04-A923-527D2D513CDE}"/>
    <dgm:cxn modelId="{15B6C82C-4AC8-4FF2-B7A5-3B6CDA6CD7CB}" srcId="{0C218DB4-6182-4933-B2D2-BEB87DA0FDD5}" destId="{3FEA7478-F59F-40A9-B827-D1ED7A6CEF8F}" srcOrd="0" destOrd="0" parTransId="{782DA194-AB14-42F5-AF4C-4637F83AC20D}" sibTransId="{012572E3-067B-4920-B64F-6E5DA95BC096}"/>
    <dgm:cxn modelId="{ED96932F-C2C8-4CD7-AB6F-B427D613EB85}" type="presOf" srcId="{EBC9AEDA-AC30-4789-8354-C6BD2E3C9A29}" destId="{B4DFF061-5FB1-4864-8E49-57AFC9455E45}" srcOrd="0" destOrd="0" presId="urn:microsoft.com/office/officeart/2005/8/layout/default"/>
    <dgm:cxn modelId="{01FD0C63-2307-466C-B4B3-DB41262E13F8}" srcId="{0C218DB4-6182-4933-B2D2-BEB87DA0FDD5}" destId="{D4128CED-D997-496B-9444-0C88F14F9A88}" srcOrd="3" destOrd="0" parTransId="{AACE853A-B704-4EA3-9096-F5B93791D981}" sibTransId="{1A896C90-78A8-4222-8344-4686E8DBCE15}"/>
    <dgm:cxn modelId="{E02BCD69-BD3D-4DE5-84F3-F746E446876B}" srcId="{0C218DB4-6182-4933-B2D2-BEB87DA0FDD5}" destId="{B7959134-3999-4D99-B751-264A2B6EB0B8}" srcOrd="5" destOrd="0" parTransId="{CBC4A560-2BDA-4F54-87E9-081DBC94A778}" sibTransId="{3CE26AC9-E45A-48F5-BE3E-829D73013CD6}"/>
    <dgm:cxn modelId="{1849DA82-74CA-4625-B035-17ED668D1E3E}" type="presOf" srcId="{B7959134-3999-4D99-B751-264A2B6EB0B8}" destId="{A2159390-0B81-43AD-B5EF-2A941456B9CC}" srcOrd="0" destOrd="0" presId="urn:microsoft.com/office/officeart/2005/8/layout/default"/>
    <dgm:cxn modelId="{2D5176A1-3014-442B-A4FF-A0CF0A24B87B}" srcId="{0C218DB4-6182-4933-B2D2-BEB87DA0FDD5}" destId="{B60C76FB-06B6-4CF4-B964-D7BDAD440EF1}" srcOrd="6" destOrd="0" parTransId="{2EAC51F9-45EC-4275-8DDE-97ECF178A786}" sibTransId="{00184F9A-9F17-4F97-AC53-1430AEB0554F}"/>
    <dgm:cxn modelId="{AC0F53A2-65E2-44F8-9F29-0B92E70A2A66}" srcId="{0C218DB4-6182-4933-B2D2-BEB87DA0FDD5}" destId="{FFB2BC5A-A912-45C4-B51B-D3E28639E334}" srcOrd="8" destOrd="0" parTransId="{276C03A4-25F8-4DC4-9848-AACCE2456C81}" sibTransId="{6014805B-813D-4DDD-B99F-B3F2C183A7BD}"/>
    <dgm:cxn modelId="{D59A36B1-B070-4487-B9CA-D7D61A1E516B}" type="presOf" srcId="{3FEA7478-F59F-40A9-B827-D1ED7A6CEF8F}" destId="{E757C9CE-0676-4F25-8A71-ACFF5DF1ABC0}" srcOrd="0" destOrd="0" presId="urn:microsoft.com/office/officeart/2005/8/layout/default"/>
    <dgm:cxn modelId="{12D354B7-88F1-4421-9890-9FB427023509}" srcId="{0C218DB4-6182-4933-B2D2-BEB87DA0FDD5}" destId="{EBC9AEDA-AC30-4789-8354-C6BD2E3C9A29}" srcOrd="1" destOrd="0" parTransId="{313FA606-37CC-4480-9118-AEE153F23C29}" sibTransId="{8D61D624-C577-4FDD-8BE9-606272FCDCFC}"/>
    <dgm:cxn modelId="{6C3267B9-11A4-45A2-B24A-385A5429CD59}" type="presOf" srcId="{B60C76FB-06B6-4CF4-B964-D7BDAD440EF1}" destId="{5C27AFAC-F6BD-4E1C-9301-88E87336DC6E}" srcOrd="0" destOrd="0" presId="urn:microsoft.com/office/officeart/2005/8/layout/default"/>
    <dgm:cxn modelId="{FD0BF3BD-7E5B-42D4-8DF8-0E503CA7CCF9}" type="presOf" srcId="{0C218DB4-6182-4933-B2D2-BEB87DA0FDD5}" destId="{942A1551-335A-4593-A7FE-0AEBDA2FD561}" srcOrd="0" destOrd="0" presId="urn:microsoft.com/office/officeart/2005/8/layout/default"/>
    <dgm:cxn modelId="{00D8DEC1-F767-499D-869C-B34164E387B8}" type="presOf" srcId="{D4128CED-D997-496B-9444-0C88F14F9A88}" destId="{C48D310D-9914-44B6-BBA3-FA3333A63170}" srcOrd="0" destOrd="0" presId="urn:microsoft.com/office/officeart/2005/8/layout/default"/>
    <dgm:cxn modelId="{E42D6BD0-2DBC-40E3-B2D0-DB08B21DAF4C}" type="presOf" srcId="{56E51CEF-E6FC-4D84-AF6A-43D4FC556010}" destId="{87DE9F8E-FFEC-483E-8F28-CB8A8007D1D0}" srcOrd="0" destOrd="0" presId="urn:microsoft.com/office/officeart/2005/8/layout/default"/>
    <dgm:cxn modelId="{6398C0EB-C50B-49C2-9067-CC9580893D78}" type="presOf" srcId="{FFB2BC5A-A912-45C4-B51B-D3E28639E334}" destId="{FFCAF73B-169B-4C64-B511-A8EC090E3EB8}" srcOrd="0" destOrd="0" presId="urn:microsoft.com/office/officeart/2005/8/layout/default"/>
    <dgm:cxn modelId="{50B85AEF-4DC5-46A4-AA69-1E58256A2DD4}" srcId="{0C218DB4-6182-4933-B2D2-BEB87DA0FDD5}" destId="{6D626675-073A-41D3-9B8B-E702B1353462}" srcOrd="2" destOrd="0" parTransId="{9C91A81E-F945-4B72-9573-5DF7A55BE48C}" sibTransId="{E049B62E-E179-452D-8F71-67C419A6A2BF}"/>
    <dgm:cxn modelId="{42B945FC-9795-492E-8BAB-7051D5B493E4}" type="presOf" srcId="{6D626675-073A-41D3-9B8B-E702B1353462}" destId="{20AB185A-0DCC-4BC6-8B25-748CFCD2B24E}" srcOrd="0" destOrd="0" presId="urn:microsoft.com/office/officeart/2005/8/layout/default"/>
    <dgm:cxn modelId="{3D58F0FD-3D11-40DA-A9C6-5BD551104D7D}" srcId="{0C218DB4-6182-4933-B2D2-BEB87DA0FDD5}" destId="{56E51CEF-E6FC-4D84-AF6A-43D4FC556010}" srcOrd="4" destOrd="0" parTransId="{A38DFC02-D449-491C-97B9-F868FBF78CB9}" sibTransId="{3522E0CD-8C0E-42A4-8BD4-029FD2C86110}"/>
    <dgm:cxn modelId="{40B240FE-8E8A-42F6-A477-E325D22CAFE1}" type="presOf" srcId="{8D626C61-9651-445C-90EC-8CFBD57BBB74}" destId="{65C9003A-2BFE-493D-865A-EB0C063C5022}" srcOrd="0" destOrd="0" presId="urn:microsoft.com/office/officeart/2005/8/layout/default"/>
    <dgm:cxn modelId="{A234B9B9-7326-4EA6-9BEF-87BBEC31E101}" type="presParOf" srcId="{942A1551-335A-4593-A7FE-0AEBDA2FD561}" destId="{E757C9CE-0676-4F25-8A71-ACFF5DF1ABC0}" srcOrd="0" destOrd="0" presId="urn:microsoft.com/office/officeart/2005/8/layout/default"/>
    <dgm:cxn modelId="{B76D8A32-760C-4A68-A0FB-BD8B0B967EBC}" type="presParOf" srcId="{942A1551-335A-4593-A7FE-0AEBDA2FD561}" destId="{011EEAD3-2936-4541-A832-5095C96802C5}" srcOrd="1" destOrd="0" presId="urn:microsoft.com/office/officeart/2005/8/layout/default"/>
    <dgm:cxn modelId="{F83173E4-F6F8-4062-88E1-2B7B4FD9C5B3}" type="presParOf" srcId="{942A1551-335A-4593-A7FE-0AEBDA2FD561}" destId="{B4DFF061-5FB1-4864-8E49-57AFC9455E45}" srcOrd="2" destOrd="0" presId="urn:microsoft.com/office/officeart/2005/8/layout/default"/>
    <dgm:cxn modelId="{5230732C-E59C-4DAD-9450-C3E44C70C49E}" type="presParOf" srcId="{942A1551-335A-4593-A7FE-0AEBDA2FD561}" destId="{A20434F4-8DC1-465A-9622-E05EBC9D7B54}" srcOrd="3" destOrd="0" presId="urn:microsoft.com/office/officeart/2005/8/layout/default"/>
    <dgm:cxn modelId="{140CA15F-D544-4E75-B8DE-C3D8419FC6BF}" type="presParOf" srcId="{942A1551-335A-4593-A7FE-0AEBDA2FD561}" destId="{20AB185A-0DCC-4BC6-8B25-748CFCD2B24E}" srcOrd="4" destOrd="0" presId="urn:microsoft.com/office/officeart/2005/8/layout/default"/>
    <dgm:cxn modelId="{DEF1D5D3-C1C9-40F8-AFEB-E1E111B227A3}" type="presParOf" srcId="{942A1551-335A-4593-A7FE-0AEBDA2FD561}" destId="{B4DBACDD-3B41-43E5-9368-6B62D0FB3CBB}" srcOrd="5" destOrd="0" presId="urn:microsoft.com/office/officeart/2005/8/layout/default"/>
    <dgm:cxn modelId="{603E51CE-42DA-4585-AC1B-7CBFAA6BF1A2}" type="presParOf" srcId="{942A1551-335A-4593-A7FE-0AEBDA2FD561}" destId="{C48D310D-9914-44B6-BBA3-FA3333A63170}" srcOrd="6" destOrd="0" presId="urn:microsoft.com/office/officeart/2005/8/layout/default"/>
    <dgm:cxn modelId="{3E2394D2-2DEC-47F8-A05F-2685525437E5}" type="presParOf" srcId="{942A1551-335A-4593-A7FE-0AEBDA2FD561}" destId="{7F9FA1DA-1655-4437-848C-BD71903A601A}" srcOrd="7" destOrd="0" presId="urn:microsoft.com/office/officeart/2005/8/layout/default"/>
    <dgm:cxn modelId="{E04D66F6-8BBF-4561-A4AD-BA9AE4966A6B}" type="presParOf" srcId="{942A1551-335A-4593-A7FE-0AEBDA2FD561}" destId="{87DE9F8E-FFEC-483E-8F28-CB8A8007D1D0}" srcOrd="8" destOrd="0" presId="urn:microsoft.com/office/officeart/2005/8/layout/default"/>
    <dgm:cxn modelId="{8C7ED832-7BA9-4719-8D62-A16C9BEA1ECA}" type="presParOf" srcId="{942A1551-335A-4593-A7FE-0AEBDA2FD561}" destId="{77D834A5-5633-43C7-8957-21808E2132E3}" srcOrd="9" destOrd="0" presId="urn:microsoft.com/office/officeart/2005/8/layout/default"/>
    <dgm:cxn modelId="{7D6E342A-33E6-443F-AB34-407A0182C020}" type="presParOf" srcId="{942A1551-335A-4593-A7FE-0AEBDA2FD561}" destId="{A2159390-0B81-43AD-B5EF-2A941456B9CC}" srcOrd="10" destOrd="0" presId="urn:microsoft.com/office/officeart/2005/8/layout/default"/>
    <dgm:cxn modelId="{167D38C4-784A-4BDC-9E7D-8AF6EF7F9D18}" type="presParOf" srcId="{942A1551-335A-4593-A7FE-0AEBDA2FD561}" destId="{1C0FE103-17BD-4845-8A54-1EAF3CEF47DF}" srcOrd="11" destOrd="0" presId="urn:microsoft.com/office/officeart/2005/8/layout/default"/>
    <dgm:cxn modelId="{041A2C71-58A2-4E51-8A49-7C1D6EFFC9F1}" type="presParOf" srcId="{942A1551-335A-4593-A7FE-0AEBDA2FD561}" destId="{5C27AFAC-F6BD-4E1C-9301-88E87336DC6E}" srcOrd="12" destOrd="0" presId="urn:microsoft.com/office/officeart/2005/8/layout/default"/>
    <dgm:cxn modelId="{CE382420-A77D-4B32-8AAA-A84B062FB56E}" type="presParOf" srcId="{942A1551-335A-4593-A7FE-0AEBDA2FD561}" destId="{EB76A343-8AF8-4E44-8103-7E547D0B5FBA}" srcOrd="13" destOrd="0" presId="urn:microsoft.com/office/officeart/2005/8/layout/default"/>
    <dgm:cxn modelId="{7DA1A79F-57C3-48E4-BD48-9277ED7841FB}" type="presParOf" srcId="{942A1551-335A-4593-A7FE-0AEBDA2FD561}" destId="{65C9003A-2BFE-493D-865A-EB0C063C5022}" srcOrd="14" destOrd="0" presId="urn:microsoft.com/office/officeart/2005/8/layout/default"/>
    <dgm:cxn modelId="{0BA909FD-36D9-4722-A520-C88D9C41D134}" type="presParOf" srcId="{942A1551-335A-4593-A7FE-0AEBDA2FD561}" destId="{A57E0ECE-D44E-4AF2-B322-5CDF1F5846F9}" srcOrd="15" destOrd="0" presId="urn:microsoft.com/office/officeart/2005/8/layout/default"/>
    <dgm:cxn modelId="{54C772B5-58DC-4F13-BDEC-9A38478E4384}" type="presParOf" srcId="{942A1551-335A-4593-A7FE-0AEBDA2FD561}" destId="{FFCAF73B-169B-4C64-B511-A8EC090E3EB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09F156-4C2D-4404-B7C4-37D5DE71F9FA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9CFB5596-8939-450E-8AC3-305C358657BF}">
      <dgm:prSet/>
      <dgm:spPr/>
      <dgm:t>
        <a:bodyPr/>
        <a:lstStyle/>
        <a:p>
          <a:r>
            <a:rPr lang="en-US" b="0" i="0"/>
            <a:t>Distribution of Python (and R) for scientific computing</a:t>
          </a:r>
          <a:endParaRPr lang="en-US"/>
        </a:p>
      </dgm:t>
    </dgm:pt>
    <dgm:pt modelId="{BB28F68B-35F0-4619-8701-4088713CDDDD}" type="parTrans" cxnId="{EFB676A7-D199-4B86-9699-FD2A7DC6BEFC}">
      <dgm:prSet/>
      <dgm:spPr/>
      <dgm:t>
        <a:bodyPr/>
        <a:lstStyle/>
        <a:p>
          <a:endParaRPr lang="en-US"/>
        </a:p>
      </dgm:t>
    </dgm:pt>
    <dgm:pt modelId="{9A935587-FB7F-4C57-9F08-1CC334E974D6}" type="sibTrans" cxnId="{EFB676A7-D199-4B86-9699-FD2A7DC6BEFC}">
      <dgm:prSet/>
      <dgm:spPr/>
      <dgm:t>
        <a:bodyPr/>
        <a:lstStyle/>
        <a:p>
          <a:endParaRPr lang="en-US"/>
        </a:p>
      </dgm:t>
    </dgm:pt>
    <dgm:pt modelId="{064F82B1-2F38-40C4-81E5-2AB97D298E23}">
      <dgm:prSet/>
      <dgm:spPr/>
      <dgm:t>
        <a:bodyPr/>
        <a:lstStyle/>
        <a:p>
          <a:r>
            <a:rPr lang="en-US" b="0" i="0" dirty="0"/>
            <a:t>Simplifies packages, environments </a:t>
          </a:r>
          <a:endParaRPr lang="en-US" dirty="0"/>
        </a:p>
      </dgm:t>
    </dgm:pt>
    <dgm:pt modelId="{5B477C9B-9428-4666-BBA1-C2D31B38AE64}" type="parTrans" cxnId="{059ACB85-5A84-4F02-B322-0B9938AD7CFE}">
      <dgm:prSet/>
      <dgm:spPr/>
      <dgm:t>
        <a:bodyPr/>
        <a:lstStyle/>
        <a:p>
          <a:endParaRPr lang="en-US"/>
        </a:p>
      </dgm:t>
    </dgm:pt>
    <dgm:pt modelId="{99A77F83-DFF7-41B3-B2C4-53A072B462A8}" type="sibTrans" cxnId="{059ACB85-5A84-4F02-B322-0B9938AD7CFE}">
      <dgm:prSet/>
      <dgm:spPr/>
      <dgm:t>
        <a:bodyPr/>
        <a:lstStyle/>
        <a:p>
          <a:endParaRPr lang="en-US"/>
        </a:p>
      </dgm:t>
    </dgm:pt>
    <dgm:pt modelId="{E08C04BA-8A71-4FC3-8FED-497FFB20E3C2}">
      <dgm:prSet/>
      <dgm:spPr/>
      <dgm:t>
        <a:bodyPr/>
        <a:lstStyle/>
        <a:p>
          <a:r>
            <a:rPr lang="en-US" b="0" i="0"/>
            <a:t>GUI (Anaconda Navigator)</a:t>
          </a:r>
          <a:endParaRPr lang="en-US"/>
        </a:p>
      </dgm:t>
    </dgm:pt>
    <dgm:pt modelId="{190A13DE-BAE2-431E-80E0-C7124EBE81C5}" type="parTrans" cxnId="{E7413A28-142C-4A72-B961-6444D770FA2E}">
      <dgm:prSet/>
      <dgm:spPr/>
      <dgm:t>
        <a:bodyPr/>
        <a:lstStyle/>
        <a:p>
          <a:endParaRPr lang="en-US"/>
        </a:p>
      </dgm:t>
    </dgm:pt>
    <dgm:pt modelId="{C903BAA1-497C-46C2-B949-934D17D3E786}" type="sibTrans" cxnId="{E7413A28-142C-4A72-B961-6444D770FA2E}">
      <dgm:prSet/>
      <dgm:spPr/>
      <dgm:t>
        <a:bodyPr/>
        <a:lstStyle/>
        <a:p>
          <a:endParaRPr lang="en-US"/>
        </a:p>
      </dgm:t>
    </dgm:pt>
    <dgm:pt modelId="{6BE93538-F8C0-4CC5-AE75-5C785C2CA16D}">
      <dgm:prSet/>
      <dgm:spPr/>
      <dgm:t>
        <a:bodyPr/>
        <a:lstStyle/>
        <a:p>
          <a:r>
            <a:rPr lang="en-US" b="0" i="0"/>
            <a:t>Coda Install Manager</a:t>
          </a:r>
          <a:endParaRPr lang="en-US"/>
        </a:p>
      </dgm:t>
    </dgm:pt>
    <dgm:pt modelId="{11A869DD-5366-46BC-AC8E-F43D1FBCB83F}" type="parTrans" cxnId="{2F512F07-4BED-4527-945A-97540C50878E}">
      <dgm:prSet/>
      <dgm:spPr/>
      <dgm:t>
        <a:bodyPr/>
        <a:lstStyle/>
        <a:p>
          <a:endParaRPr lang="en-US"/>
        </a:p>
      </dgm:t>
    </dgm:pt>
    <dgm:pt modelId="{CD562987-C10D-4589-A006-255AD5080454}" type="sibTrans" cxnId="{2F512F07-4BED-4527-945A-97540C50878E}">
      <dgm:prSet/>
      <dgm:spPr/>
      <dgm:t>
        <a:bodyPr/>
        <a:lstStyle/>
        <a:p>
          <a:endParaRPr lang="en-US"/>
        </a:p>
      </dgm:t>
    </dgm:pt>
    <dgm:pt modelId="{09C86170-3F91-4AA2-AD18-E2523E349613}" type="pres">
      <dgm:prSet presAssocID="{4509F156-4C2D-4404-B7C4-37D5DE71F9FA}" presName="vert0" presStyleCnt="0">
        <dgm:presLayoutVars>
          <dgm:dir/>
          <dgm:animOne val="branch"/>
          <dgm:animLvl val="lvl"/>
        </dgm:presLayoutVars>
      </dgm:prSet>
      <dgm:spPr/>
    </dgm:pt>
    <dgm:pt modelId="{EA89F961-2A31-4647-A7FA-BB24393E1465}" type="pres">
      <dgm:prSet presAssocID="{9CFB5596-8939-450E-8AC3-305C358657BF}" presName="thickLine" presStyleLbl="alignNode1" presStyleIdx="0" presStyleCnt="4"/>
      <dgm:spPr/>
    </dgm:pt>
    <dgm:pt modelId="{AEC0B45E-EDA6-4BCA-85EA-BB2CD914D936}" type="pres">
      <dgm:prSet presAssocID="{9CFB5596-8939-450E-8AC3-305C358657BF}" presName="horz1" presStyleCnt="0"/>
      <dgm:spPr/>
    </dgm:pt>
    <dgm:pt modelId="{E21A5FBC-3441-4262-919B-1ECCA4E3BD24}" type="pres">
      <dgm:prSet presAssocID="{9CFB5596-8939-450E-8AC3-305C358657BF}" presName="tx1" presStyleLbl="revTx" presStyleIdx="0" presStyleCnt="4"/>
      <dgm:spPr/>
    </dgm:pt>
    <dgm:pt modelId="{926BC214-D642-417B-9FA8-C59FF27933C2}" type="pres">
      <dgm:prSet presAssocID="{9CFB5596-8939-450E-8AC3-305C358657BF}" presName="vert1" presStyleCnt="0"/>
      <dgm:spPr/>
    </dgm:pt>
    <dgm:pt modelId="{4A358ED7-9DFB-4354-A2FC-9FB1C30DB02D}" type="pres">
      <dgm:prSet presAssocID="{064F82B1-2F38-40C4-81E5-2AB97D298E23}" presName="thickLine" presStyleLbl="alignNode1" presStyleIdx="1" presStyleCnt="4"/>
      <dgm:spPr/>
    </dgm:pt>
    <dgm:pt modelId="{0ED4FC4E-7F0E-4123-A108-37A6E30C3DBA}" type="pres">
      <dgm:prSet presAssocID="{064F82B1-2F38-40C4-81E5-2AB97D298E23}" presName="horz1" presStyleCnt="0"/>
      <dgm:spPr/>
    </dgm:pt>
    <dgm:pt modelId="{E10B0255-1123-4731-B456-A48BB5CAD726}" type="pres">
      <dgm:prSet presAssocID="{064F82B1-2F38-40C4-81E5-2AB97D298E23}" presName="tx1" presStyleLbl="revTx" presStyleIdx="1" presStyleCnt="4"/>
      <dgm:spPr/>
    </dgm:pt>
    <dgm:pt modelId="{B180DD95-D659-4144-B15E-883F6FF3F8A9}" type="pres">
      <dgm:prSet presAssocID="{064F82B1-2F38-40C4-81E5-2AB97D298E23}" presName="vert1" presStyleCnt="0"/>
      <dgm:spPr/>
    </dgm:pt>
    <dgm:pt modelId="{182437DD-8918-49B8-A53C-F8FE08F5AC32}" type="pres">
      <dgm:prSet presAssocID="{E08C04BA-8A71-4FC3-8FED-497FFB20E3C2}" presName="thickLine" presStyleLbl="alignNode1" presStyleIdx="2" presStyleCnt="4"/>
      <dgm:spPr/>
    </dgm:pt>
    <dgm:pt modelId="{6BC00A9D-0BF3-43A0-B583-2334386C4F62}" type="pres">
      <dgm:prSet presAssocID="{E08C04BA-8A71-4FC3-8FED-497FFB20E3C2}" presName="horz1" presStyleCnt="0"/>
      <dgm:spPr/>
    </dgm:pt>
    <dgm:pt modelId="{C17E1A4F-7D18-468E-A507-87E010371AEB}" type="pres">
      <dgm:prSet presAssocID="{E08C04BA-8A71-4FC3-8FED-497FFB20E3C2}" presName="tx1" presStyleLbl="revTx" presStyleIdx="2" presStyleCnt="4"/>
      <dgm:spPr/>
    </dgm:pt>
    <dgm:pt modelId="{12B535AE-C61F-4C52-9D95-4C4FE43F4C07}" type="pres">
      <dgm:prSet presAssocID="{E08C04BA-8A71-4FC3-8FED-497FFB20E3C2}" presName="vert1" presStyleCnt="0"/>
      <dgm:spPr/>
    </dgm:pt>
    <dgm:pt modelId="{EA4BED63-185C-473D-94CA-94114052E911}" type="pres">
      <dgm:prSet presAssocID="{6BE93538-F8C0-4CC5-AE75-5C785C2CA16D}" presName="thickLine" presStyleLbl="alignNode1" presStyleIdx="3" presStyleCnt="4"/>
      <dgm:spPr/>
    </dgm:pt>
    <dgm:pt modelId="{C9E2F37F-2F71-4505-8381-C45244C04E75}" type="pres">
      <dgm:prSet presAssocID="{6BE93538-F8C0-4CC5-AE75-5C785C2CA16D}" presName="horz1" presStyleCnt="0"/>
      <dgm:spPr/>
    </dgm:pt>
    <dgm:pt modelId="{34B62FD1-C4D4-4508-9BD1-63B608DAB535}" type="pres">
      <dgm:prSet presAssocID="{6BE93538-F8C0-4CC5-AE75-5C785C2CA16D}" presName="tx1" presStyleLbl="revTx" presStyleIdx="3" presStyleCnt="4"/>
      <dgm:spPr/>
    </dgm:pt>
    <dgm:pt modelId="{3F576020-3B31-4F6B-A1D6-59523F76EAA3}" type="pres">
      <dgm:prSet presAssocID="{6BE93538-F8C0-4CC5-AE75-5C785C2CA16D}" presName="vert1" presStyleCnt="0"/>
      <dgm:spPr/>
    </dgm:pt>
  </dgm:ptLst>
  <dgm:cxnLst>
    <dgm:cxn modelId="{2F512F07-4BED-4527-945A-97540C50878E}" srcId="{4509F156-4C2D-4404-B7C4-37D5DE71F9FA}" destId="{6BE93538-F8C0-4CC5-AE75-5C785C2CA16D}" srcOrd="3" destOrd="0" parTransId="{11A869DD-5366-46BC-AC8E-F43D1FBCB83F}" sibTransId="{CD562987-C10D-4589-A006-255AD5080454}"/>
    <dgm:cxn modelId="{16D0700E-8727-413D-8A56-B77E9CFDE8CD}" type="presOf" srcId="{4509F156-4C2D-4404-B7C4-37D5DE71F9FA}" destId="{09C86170-3F91-4AA2-AD18-E2523E349613}" srcOrd="0" destOrd="0" presId="urn:microsoft.com/office/officeart/2008/layout/LinedList"/>
    <dgm:cxn modelId="{E7413A28-142C-4A72-B961-6444D770FA2E}" srcId="{4509F156-4C2D-4404-B7C4-37D5DE71F9FA}" destId="{E08C04BA-8A71-4FC3-8FED-497FFB20E3C2}" srcOrd="2" destOrd="0" parTransId="{190A13DE-BAE2-431E-80E0-C7124EBE81C5}" sibTransId="{C903BAA1-497C-46C2-B949-934D17D3E786}"/>
    <dgm:cxn modelId="{88545846-1FF3-496F-8CB2-753220D41DDA}" type="presOf" srcId="{9CFB5596-8939-450E-8AC3-305C358657BF}" destId="{E21A5FBC-3441-4262-919B-1ECCA4E3BD24}" srcOrd="0" destOrd="0" presId="urn:microsoft.com/office/officeart/2008/layout/LinedList"/>
    <dgm:cxn modelId="{35D5427C-5281-4BFC-9216-C0FBCDADA981}" type="presOf" srcId="{E08C04BA-8A71-4FC3-8FED-497FFB20E3C2}" destId="{C17E1A4F-7D18-468E-A507-87E010371AEB}" srcOrd="0" destOrd="0" presId="urn:microsoft.com/office/officeart/2008/layout/LinedList"/>
    <dgm:cxn modelId="{059ACB85-5A84-4F02-B322-0B9938AD7CFE}" srcId="{4509F156-4C2D-4404-B7C4-37D5DE71F9FA}" destId="{064F82B1-2F38-40C4-81E5-2AB97D298E23}" srcOrd="1" destOrd="0" parTransId="{5B477C9B-9428-4666-BBA1-C2D31B38AE64}" sibTransId="{99A77F83-DFF7-41B3-B2C4-53A072B462A8}"/>
    <dgm:cxn modelId="{EFB676A7-D199-4B86-9699-FD2A7DC6BEFC}" srcId="{4509F156-4C2D-4404-B7C4-37D5DE71F9FA}" destId="{9CFB5596-8939-450E-8AC3-305C358657BF}" srcOrd="0" destOrd="0" parTransId="{BB28F68B-35F0-4619-8701-4088713CDDDD}" sibTransId="{9A935587-FB7F-4C57-9F08-1CC334E974D6}"/>
    <dgm:cxn modelId="{4733A6BD-F248-41F4-AD0D-3A14F47336D7}" type="presOf" srcId="{064F82B1-2F38-40C4-81E5-2AB97D298E23}" destId="{E10B0255-1123-4731-B456-A48BB5CAD726}" srcOrd="0" destOrd="0" presId="urn:microsoft.com/office/officeart/2008/layout/LinedList"/>
    <dgm:cxn modelId="{654126BF-710A-4579-A4D5-3C8B43293F29}" type="presOf" srcId="{6BE93538-F8C0-4CC5-AE75-5C785C2CA16D}" destId="{34B62FD1-C4D4-4508-9BD1-63B608DAB535}" srcOrd="0" destOrd="0" presId="urn:microsoft.com/office/officeart/2008/layout/LinedList"/>
    <dgm:cxn modelId="{85EB43AB-F2A5-4713-A806-A3ECC6A440A3}" type="presParOf" srcId="{09C86170-3F91-4AA2-AD18-E2523E349613}" destId="{EA89F961-2A31-4647-A7FA-BB24393E1465}" srcOrd="0" destOrd="0" presId="urn:microsoft.com/office/officeart/2008/layout/LinedList"/>
    <dgm:cxn modelId="{EEA7DF11-88B3-4EEB-90B8-1A8DFC04E1A2}" type="presParOf" srcId="{09C86170-3F91-4AA2-AD18-E2523E349613}" destId="{AEC0B45E-EDA6-4BCA-85EA-BB2CD914D936}" srcOrd="1" destOrd="0" presId="urn:microsoft.com/office/officeart/2008/layout/LinedList"/>
    <dgm:cxn modelId="{FCF6AF99-3B8B-4402-9F82-1FDA0396EA11}" type="presParOf" srcId="{AEC0B45E-EDA6-4BCA-85EA-BB2CD914D936}" destId="{E21A5FBC-3441-4262-919B-1ECCA4E3BD24}" srcOrd="0" destOrd="0" presId="urn:microsoft.com/office/officeart/2008/layout/LinedList"/>
    <dgm:cxn modelId="{C034AB1D-7189-4B40-AA55-724B45F19E3A}" type="presParOf" srcId="{AEC0B45E-EDA6-4BCA-85EA-BB2CD914D936}" destId="{926BC214-D642-417B-9FA8-C59FF27933C2}" srcOrd="1" destOrd="0" presId="urn:microsoft.com/office/officeart/2008/layout/LinedList"/>
    <dgm:cxn modelId="{4D4774A5-C17F-49E3-A9C6-7DBA0515F804}" type="presParOf" srcId="{09C86170-3F91-4AA2-AD18-E2523E349613}" destId="{4A358ED7-9DFB-4354-A2FC-9FB1C30DB02D}" srcOrd="2" destOrd="0" presId="urn:microsoft.com/office/officeart/2008/layout/LinedList"/>
    <dgm:cxn modelId="{B04E4CE0-F22C-48A1-BA88-3F12E623EA35}" type="presParOf" srcId="{09C86170-3F91-4AA2-AD18-E2523E349613}" destId="{0ED4FC4E-7F0E-4123-A108-37A6E30C3DBA}" srcOrd="3" destOrd="0" presId="urn:microsoft.com/office/officeart/2008/layout/LinedList"/>
    <dgm:cxn modelId="{87A07787-2FBC-4BB3-A392-BE3DC8851300}" type="presParOf" srcId="{0ED4FC4E-7F0E-4123-A108-37A6E30C3DBA}" destId="{E10B0255-1123-4731-B456-A48BB5CAD726}" srcOrd="0" destOrd="0" presId="urn:microsoft.com/office/officeart/2008/layout/LinedList"/>
    <dgm:cxn modelId="{1F2B7EFB-CFEF-4025-870B-ACD9962D4D5C}" type="presParOf" srcId="{0ED4FC4E-7F0E-4123-A108-37A6E30C3DBA}" destId="{B180DD95-D659-4144-B15E-883F6FF3F8A9}" srcOrd="1" destOrd="0" presId="urn:microsoft.com/office/officeart/2008/layout/LinedList"/>
    <dgm:cxn modelId="{4C5A8505-06F7-4D2F-99B8-9FDC9A10E837}" type="presParOf" srcId="{09C86170-3F91-4AA2-AD18-E2523E349613}" destId="{182437DD-8918-49B8-A53C-F8FE08F5AC32}" srcOrd="4" destOrd="0" presId="urn:microsoft.com/office/officeart/2008/layout/LinedList"/>
    <dgm:cxn modelId="{981B1060-F003-44BC-878E-832025C484D9}" type="presParOf" srcId="{09C86170-3F91-4AA2-AD18-E2523E349613}" destId="{6BC00A9D-0BF3-43A0-B583-2334386C4F62}" srcOrd="5" destOrd="0" presId="urn:microsoft.com/office/officeart/2008/layout/LinedList"/>
    <dgm:cxn modelId="{25FB1160-5C5B-43E7-B6FE-1AE3985768D5}" type="presParOf" srcId="{6BC00A9D-0BF3-43A0-B583-2334386C4F62}" destId="{C17E1A4F-7D18-468E-A507-87E010371AEB}" srcOrd="0" destOrd="0" presId="urn:microsoft.com/office/officeart/2008/layout/LinedList"/>
    <dgm:cxn modelId="{E5798069-82A5-4800-8B48-2A83E8CDEB4B}" type="presParOf" srcId="{6BC00A9D-0BF3-43A0-B583-2334386C4F62}" destId="{12B535AE-C61F-4C52-9D95-4C4FE43F4C07}" srcOrd="1" destOrd="0" presId="urn:microsoft.com/office/officeart/2008/layout/LinedList"/>
    <dgm:cxn modelId="{3A0AA2C6-B4AE-4B9D-8590-0D3A423FE50C}" type="presParOf" srcId="{09C86170-3F91-4AA2-AD18-E2523E349613}" destId="{EA4BED63-185C-473D-94CA-94114052E911}" srcOrd="6" destOrd="0" presId="urn:microsoft.com/office/officeart/2008/layout/LinedList"/>
    <dgm:cxn modelId="{D249D960-59A2-4834-B1CD-9E04A1EC1A6A}" type="presParOf" srcId="{09C86170-3F91-4AA2-AD18-E2523E349613}" destId="{C9E2F37F-2F71-4505-8381-C45244C04E75}" srcOrd="7" destOrd="0" presId="urn:microsoft.com/office/officeart/2008/layout/LinedList"/>
    <dgm:cxn modelId="{D2A713C1-9673-49F2-8D0E-C1A4345B67FA}" type="presParOf" srcId="{C9E2F37F-2F71-4505-8381-C45244C04E75}" destId="{34B62FD1-C4D4-4508-9BD1-63B608DAB535}" srcOrd="0" destOrd="0" presId="urn:microsoft.com/office/officeart/2008/layout/LinedList"/>
    <dgm:cxn modelId="{74A756F4-8823-4A5F-ACA6-9299C573AA94}" type="presParOf" srcId="{C9E2F37F-2F71-4505-8381-C45244C04E75}" destId="{3F576020-3B31-4F6B-A1D6-59523F76EA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ED1B2-6F58-42D3-B19B-5DF8686CFCDE}">
      <dsp:nvSpPr>
        <dsp:cNvPr id="0" name=""/>
        <dsp:cNvSpPr/>
      </dsp:nvSpPr>
      <dsp:spPr>
        <a:xfrm>
          <a:off x="0" y="3166653"/>
          <a:ext cx="6391275" cy="2077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Two Versions </a:t>
          </a:r>
          <a:endParaRPr lang="en-US" sz="3600" kern="1200"/>
        </a:p>
      </dsp:txBody>
      <dsp:txXfrm>
        <a:off x="0" y="3166653"/>
        <a:ext cx="6391275" cy="1121940"/>
      </dsp:txXfrm>
    </dsp:sp>
    <dsp:sp modelId="{E65C50F4-DBE2-47BF-ACE9-5A9376B42F24}">
      <dsp:nvSpPr>
        <dsp:cNvPr id="0" name=""/>
        <dsp:cNvSpPr/>
      </dsp:nvSpPr>
      <dsp:spPr>
        <a:xfrm>
          <a:off x="0" y="4247040"/>
          <a:ext cx="3195637" cy="9557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Python 2. (introduced in 2000, discontinued in 2020)</a:t>
          </a:r>
          <a:endParaRPr lang="en-US" sz="2100" kern="1200"/>
        </a:p>
      </dsp:txBody>
      <dsp:txXfrm>
        <a:off x="0" y="4247040"/>
        <a:ext cx="3195637" cy="955727"/>
      </dsp:txXfrm>
    </dsp:sp>
    <dsp:sp modelId="{D0E035D5-3885-4F75-B632-7E0DE514246E}">
      <dsp:nvSpPr>
        <dsp:cNvPr id="0" name=""/>
        <dsp:cNvSpPr/>
      </dsp:nvSpPr>
      <dsp:spPr>
        <a:xfrm>
          <a:off x="3195637" y="4247040"/>
          <a:ext cx="3195637" cy="955727"/>
        </a:xfrm>
        <a:prstGeom prst="rect">
          <a:avLst/>
        </a:prstGeom>
        <a:solidFill>
          <a:schemeClr val="accent5">
            <a:tint val="40000"/>
            <a:alpha val="90000"/>
            <a:hueOff val="2830706"/>
            <a:satOff val="-27334"/>
            <a:lumOff val="-321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Python 3. (introduced in 2008, still going strong</a:t>
          </a:r>
          <a:endParaRPr lang="en-US" sz="2100" kern="1200"/>
        </a:p>
      </dsp:txBody>
      <dsp:txXfrm>
        <a:off x="3195637" y="4247040"/>
        <a:ext cx="3195637" cy="955727"/>
      </dsp:txXfrm>
    </dsp:sp>
    <dsp:sp modelId="{469313ED-9CD9-4F46-A8B8-E60255FFCB0A}">
      <dsp:nvSpPr>
        <dsp:cNvPr id="0" name=""/>
        <dsp:cNvSpPr/>
      </dsp:nvSpPr>
      <dsp:spPr>
        <a:xfrm rot="10800000">
          <a:off x="0" y="2365"/>
          <a:ext cx="6391275" cy="3195452"/>
        </a:xfrm>
        <a:prstGeom prst="upArrowCallou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Released in 1991 Guido Van Rossum (Dutch Programmer)</a:t>
          </a:r>
          <a:endParaRPr lang="en-US" sz="3600" kern="1200" dirty="0"/>
        </a:p>
      </dsp:txBody>
      <dsp:txXfrm rot="10800000">
        <a:off x="0" y="2365"/>
        <a:ext cx="6391275" cy="2076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F7288-3152-4FA4-81C6-DB9725B2B81C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F3B05-3619-4A58-9F17-FA1B3DBF6DDC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Object-oriented programming</a:t>
          </a:r>
        </a:p>
      </dsp:txBody>
      <dsp:txXfrm>
        <a:off x="1156096" y="562063"/>
        <a:ext cx="1734535" cy="1734535"/>
      </dsp:txXfrm>
    </dsp:sp>
    <dsp:sp modelId="{66AFC31E-8034-4401-8D35-51145F1C7BE1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Structured programming </a:t>
          </a:r>
        </a:p>
      </dsp:txBody>
      <dsp:txXfrm>
        <a:off x="3226162" y="562063"/>
        <a:ext cx="1734535" cy="1734535"/>
      </dsp:txXfrm>
    </dsp:sp>
    <dsp:sp modelId="{F0CFF529-B6CE-45D1-8C99-BC3D5730A9A0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Functional programming </a:t>
          </a:r>
        </a:p>
      </dsp:txBody>
      <dsp:txXfrm>
        <a:off x="1156096" y="2632128"/>
        <a:ext cx="1734535" cy="1734535"/>
      </dsp:txXfrm>
    </dsp:sp>
    <dsp:sp modelId="{17D5D9F9-A7B7-4C7A-A865-B1E3F2D527F4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Aspect-oriented programming</a:t>
          </a:r>
        </a:p>
      </dsp:txBody>
      <dsp:txXfrm>
        <a:off x="3226162" y="2632128"/>
        <a:ext cx="1734535" cy="1734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DD395-2FD5-4C74-AA63-DBA581819F09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F50C-6A87-4E78-AA90-6E506465A856}">
      <dsp:nvSpPr>
        <dsp:cNvPr id="0" name=""/>
        <dsp:cNvSpPr/>
      </dsp:nvSpPr>
      <dsp:spPr>
        <a:xfrm>
          <a:off x="0" y="640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Easily readable language</a:t>
          </a:r>
          <a:endParaRPr lang="en-US" sz="2900" kern="1200"/>
        </a:p>
      </dsp:txBody>
      <dsp:txXfrm>
        <a:off x="0" y="640"/>
        <a:ext cx="6391275" cy="1049081"/>
      </dsp:txXfrm>
    </dsp:sp>
    <dsp:sp modelId="{F72614E5-C415-493F-BBC4-FBB03E1ABC1D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3BE0-D607-4D82-8C76-13C746E8C5B2}">
      <dsp:nvSpPr>
        <dsp:cNvPr id="0" name=""/>
        <dsp:cNvSpPr/>
      </dsp:nvSpPr>
      <dsp:spPr>
        <a:xfrm>
          <a:off x="0" y="1049721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English keywords instead of punctuation</a:t>
          </a:r>
          <a:endParaRPr lang="en-US" sz="2900" kern="1200" dirty="0"/>
        </a:p>
      </dsp:txBody>
      <dsp:txXfrm>
        <a:off x="0" y="1049721"/>
        <a:ext cx="6391275" cy="1049081"/>
      </dsp:txXfrm>
    </dsp:sp>
    <dsp:sp modelId="{99767336-9F14-42D2-9D3C-620C29EECBD0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1D6B4-F80D-4283-8234-208C18B8B10D}">
      <dsp:nvSpPr>
        <dsp:cNvPr id="0" name=""/>
        <dsp:cNvSpPr/>
      </dsp:nvSpPr>
      <dsp:spPr>
        <a:xfrm>
          <a:off x="0" y="2098802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Few syntactic exceptions </a:t>
          </a:r>
          <a:endParaRPr lang="en-US" sz="2900" kern="1200"/>
        </a:p>
      </dsp:txBody>
      <dsp:txXfrm>
        <a:off x="0" y="2098802"/>
        <a:ext cx="6391275" cy="1049081"/>
      </dsp:txXfrm>
    </dsp:sp>
    <dsp:sp modelId="{AA6DCBF0-1616-4DE5-9B91-3CCF0A3950EC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B70D8-8AD1-499B-87F1-DC5FE827049A}">
      <dsp:nvSpPr>
        <dsp:cNvPr id="0" name=""/>
        <dsp:cNvSpPr/>
      </dsp:nvSpPr>
      <dsp:spPr>
        <a:xfrm>
          <a:off x="0" y="3147884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Almost no special cases</a:t>
          </a:r>
          <a:endParaRPr lang="en-US" sz="2900" kern="1200"/>
        </a:p>
      </dsp:txBody>
      <dsp:txXfrm>
        <a:off x="0" y="3147884"/>
        <a:ext cx="6391275" cy="1049081"/>
      </dsp:txXfrm>
    </dsp:sp>
    <dsp:sp modelId="{6610F2E2-7758-4165-8CD4-7B12CC76B234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E7DB-2E23-464B-878C-3A03C04B0AFF}">
      <dsp:nvSpPr>
        <dsp:cNvPr id="0" name=""/>
        <dsp:cNvSpPr/>
      </dsp:nvSpPr>
      <dsp:spPr>
        <a:xfrm>
          <a:off x="0" y="4196965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Uses whitespace indentation (recommended 4 spaces)</a:t>
          </a:r>
          <a:endParaRPr lang="en-US" sz="2900" kern="1200"/>
        </a:p>
      </dsp:txBody>
      <dsp:txXfrm>
        <a:off x="0" y="4196965"/>
        <a:ext cx="6391275" cy="1049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71828-81D1-4F90-925F-2DCB1714BE2B}">
      <dsp:nvSpPr>
        <dsp:cNvPr id="0" name=""/>
        <dsp:cNvSpPr/>
      </dsp:nvSpPr>
      <dsp:spPr>
        <a:xfrm>
          <a:off x="970711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D92C3-5262-44E3-B31D-66803ECA0F0E}">
      <dsp:nvSpPr>
        <dsp:cNvPr id="0" name=""/>
        <dsp:cNvSpPr/>
      </dsp:nvSpPr>
      <dsp:spPr>
        <a:xfrm>
          <a:off x="29458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Consistently ranked in the top ten most popular programming languages since 2003</a:t>
          </a:r>
          <a:endParaRPr lang="en-US" sz="1200" kern="1200"/>
        </a:p>
      </dsp:txBody>
      <dsp:txXfrm>
        <a:off x="294581" y="2062587"/>
        <a:ext cx="2458655" cy="720000"/>
      </dsp:txXfrm>
    </dsp:sp>
    <dsp:sp modelId="{A18CA416-FA75-40C2-B324-B70153C83E20}">
      <dsp:nvSpPr>
        <dsp:cNvPr id="0" name=""/>
        <dsp:cNvSpPr/>
      </dsp:nvSpPr>
      <dsp:spPr>
        <a:xfrm>
          <a:off x="385963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0D724-F889-41AC-B103-CF74E216BE13}">
      <dsp:nvSpPr>
        <dsp:cNvPr id="0" name=""/>
        <dsp:cNvSpPr/>
      </dsp:nvSpPr>
      <dsp:spPr>
        <a:xfrm>
          <a:off x="318350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It is the most popular language (ahead of </a:t>
          </a:r>
          <a:r>
            <a:rPr lang="en-US" sz="1200" b="0" i="0" kern="1200">
              <a:hlinkClick xmlns:r="http://schemas.openxmlformats.org/officeDocument/2006/relationships" r:id="rId5"/>
            </a:rPr>
            <a:t>Java</a:t>
          </a:r>
          <a:r>
            <a:rPr lang="en-US" sz="1200" b="0" i="0" kern="1200"/>
            <a:t>, and C) since October 2021</a:t>
          </a:r>
          <a:endParaRPr lang="en-US" sz="1200" kern="1200"/>
        </a:p>
      </dsp:txBody>
      <dsp:txXfrm>
        <a:off x="3183501" y="2062587"/>
        <a:ext cx="2458655" cy="720000"/>
      </dsp:txXfrm>
    </dsp:sp>
    <dsp:sp modelId="{394C8E77-3D63-4212-87F7-E63113F99C79}">
      <dsp:nvSpPr>
        <dsp:cNvPr id="0" name=""/>
        <dsp:cNvSpPr/>
      </dsp:nvSpPr>
      <dsp:spPr>
        <a:xfrm>
          <a:off x="674855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3994-56C1-4DD6-9BBA-6D0C19E6803C}">
      <dsp:nvSpPr>
        <dsp:cNvPr id="0" name=""/>
        <dsp:cNvSpPr/>
      </dsp:nvSpPr>
      <dsp:spPr>
        <a:xfrm>
          <a:off x="607242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Programming Language of the Year in 2007, 2010, 2018, and 2020</a:t>
          </a:r>
          <a:endParaRPr lang="en-US" sz="1200" kern="1200"/>
        </a:p>
      </dsp:txBody>
      <dsp:txXfrm>
        <a:off x="6072421" y="2062587"/>
        <a:ext cx="245865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685F8-F63D-4FAE-BAA5-2F0EE1DBB086}">
      <dsp:nvSpPr>
        <dsp:cNvPr id="0" name=""/>
        <dsp:cNvSpPr/>
      </dsp:nvSpPr>
      <dsp:spPr>
        <a:xfrm>
          <a:off x="0" y="2045"/>
          <a:ext cx="6116795" cy="103676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451B2-7E4D-40E2-8C5C-499B390AB6DC}">
      <dsp:nvSpPr>
        <dsp:cNvPr id="0" name=""/>
        <dsp:cNvSpPr/>
      </dsp:nvSpPr>
      <dsp:spPr>
        <a:xfrm>
          <a:off x="313621" y="235317"/>
          <a:ext cx="570221" cy="5702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0F58-12E2-45D2-B9DA-4CE2A049713C}">
      <dsp:nvSpPr>
        <dsp:cNvPr id="0" name=""/>
        <dsp:cNvSpPr/>
      </dsp:nvSpPr>
      <dsp:spPr>
        <a:xfrm>
          <a:off x="1197464" y="2045"/>
          <a:ext cx="4919330" cy="1036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24" tIns="109724" rIns="109724" bIns="1097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Python, like R, can be extended through packages/libraries</a:t>
          </a:r>
        </a:p>
      </dsp:txBody>
      <dsp:txXfrm>
        <a:off x="1197464" y="2045"/>
        <a:ext cx="4919330" cy="1036765"/>
      </dsp:txXfrm>
    </dsp:sp>
    <dsp:sp modelId="{68B0AAEA-8C4D-4D3A-8C8D-371CB2FE6BB6}">
      <dsp:nvSpPr>
        <dsp:cNvPr id="0" name=""/>
        <dsp:cNvSpPr/>
      </dsp:nvSpPr>
      <dsp:spPr>
        <a:xfrm>
          <a:off x="0" y="1298002"/>
          <a:ext cx="6116795" cy="103676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051AE-C36C-4169-ACF5-EBF78E71879E}">
      <dsp:nvSpPr>
        <dsp:cNvPr id="0" name=""/>
        <dsp:cNvSpPr/>
      </dsp:nvSpPr>
      <dsp:spPr>
        <a:xfrm>
          <a:off x="313621" y="1531274"/>
          <a:ext cx="570221" cy="5702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F62F9-714C-47AA-86E2-D451B02FAAEC}">
      <dsp:nvSpPr>
        <dsp:cNvPr id="0" name=""/>
        <dsp:cNvSpPr/>
      </dsp:nvSpPr>
      <dsp:spPr>
        <a:xfrm>
          <a:off x="1197464" y="1298002"/>
          <a:ext cx="4919330" cy="1036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24" tIns="109724" rIns="109724" bIns="1097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Since it is open source, anyone can contribute</a:t>
          </a:r>
        </a:p>
      </dsp:txBody>
      <dsp:txXfrm>
        <a:off x="1197464" y="1298002"/>
        <a:ext cx="4919330" cy="1036765"/>
      </dsp:txXfrm>
    </dsp:sp>
    <dsp:sp modelId="{DF7855AB-323F-4711-B495-15467E2C12B7}">
      <dsp:nvSpPr>
        <dsp:cNvPr id="0" name=""/>
        <dsp:cNvSpPr/>
      </dsp:nvSpPr>
      <dsp:spPr>
        <a:xfrm>
          <a:off x="0" y="2593959"/>
          <a:ext cx="6116795" cy="103676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F6ADA-93AD-413A-A936-8AE76B135E0D}">
      <dsp:nvSpPr>
        <dsp:cNvPr id="0" name=""/>
        <dsp:cNvSpPr/>
      </dsp:nvSpPr>
      <dsp:spPr>
        <a:xfrm>
          <a:off x="313621" y="2827231"/>
          <a:ext cx="570221" cy="570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A993-B7CB-4E3E-84DC-8736BEC1BE03}">
      <dsp:nvSpPr>
        <dsp:cNvPr id="0" name=""/>
        <dsp:cNvSpPr/>
      </dsp:nvSpPr>
      <dsp:spPr>
        <a:xfrm>
          <a:off x="1197464" y="2593959"/>
          <a:ext cx="4919330" cy="1036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24" tIns="109724" rIns="109724" bIns="1097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Extensive support groups and dedicated programmers</a:t>
          </a:r>
        </a:p>
      </dsp:txBody>
      <dsp:txXfrm>
        <a:off x="1197464" y="2593959"/>
        <a:ext cx="4919330" cy="1036765"/>
      </dsp:txXfrm>
    </dsp:sp>
    <dsp:sp modelId="{81D01C19-32C3-4E85-A3CA-08AA85D01936}">
      <dsp:nvSpPr>
        <dsp:cNvPr id="0" name=""/>
        <dsp:cNvSpPr/>
      </dsp:nvSpPr>
      <dsp:spPr>
        <a:xfrm>
          <a:off x="0" y="3889916"/>
          <a:ext cx="6116795" cy="103676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E57EA-EDBB-4A0B-966D-8E488ED1FF3D}">
      <dsp:nvSpPr>
        <dsp:cNvPr id="0" name=""/>
        <dsp:cNvSpPr/>
      </dsp:nvSpPr>
      <dsp:spPr>
        <a:xfrm>
          <a:off x="313621" y="4123189"/>
          <a:ext cx="570221" cy="5702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FA97D-73CB-4DE0-97E7-EFBB6E82E527}">
      <dsp:nvSpPr>
        <dsp:cNvPr id="0" name=""/>
        <dsp:cNvSpPr/>
      </dsp:nvSpPr>
      <dsp:spPr>
        <a:xfrm>
          <a:off x="1197464" y="3889916"/>
          <a:ext cx="4919330" cy="1036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24" tIns="109724" rIns="109724" bIns="1097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Maintained by the Python Enhancement Proposal (PEP)</a:t>
          </a:r>
        </a:p>
      </dsp:txBody>
      <dsp:txXfrm>
        <a:off x="1197464" y="3889916"/>
        <a:ext cx="4919330" cy="1036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7C9CE-0676-4F25-8A71-ACFF5DF1ABC0}">
      <dsp:nvSpPr>
        <dsp:cNvPr id="0" name=""/>
        <dsp:cNvSpPr/>
      </dsp:nvSpPr>
      <dsp:spPr>
        <a:xfrm>
          <a:off x="3289" y="385411"/>
          <a:ext cx="1781259" cy="1068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Wikipedia, </a:t>
          </a:r>
          <a:endParaRPr lang="en-US" sz="2400" kern="1200"/>
        </a:p>
      </dsp:txBody>
      <dsp:txXfrm>
        <a:off x="3289" y="385411"/>
        <a:ext cx="1781259" cy="1068755"/>
      </dsp:txXfrm>
    </dsp:sp>
    <dsp:sp modelId="{B4DFF061-5FB1-4864-8E49-57AFC9455E45}">
      <dsp:nvSpPr>
        <dsp:cNvPr id="0" name=""/>
        <dsp:cNvSpPr/>
      </dsp:nvSpPr>
      <dsp:spPr>
        <a:xfrm>
          <a:off x="1962675" y="385411"/>
          <a:ext cx="1781259" cy="1068755"/>
        </a:xfrm>
        <a:prstGeom prst="rect">
          <a:avLst/>
        </a:prstGeom>
        <a:solidFill>
          <a:schemeClr val="accent5">
            <a:hueOff val="304803"/>
            <a:satOff val="-2430"/>
            <a:lumOff val="-183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Google</a:t>
          </a:r>
          <a:endParaRPr lang="en-US" sz="2400" kern="1200" dirty="0"/>
        </a:p>
      </dsp:txBody>
      <dsp:txXfrm>
        <a:off x="1962675" y="385411"/>
        <a:ext cx="1781259" cy="1068755"/>
      </dsp:txXfrm>
    </dsp:sp>
    <dsp:sp modelId="{20AB185A-0DCC-4BC6-8B25-748CFCD2B24E}">
      <dsp:nvSpPr>
        <dsp:cNvPr id="0" name=""/>
        <dsp:cNvSpPr/>
      </dsp:nvSpPr>
      <dsp:spPr>
        <a:xfrm>
          <a:off x="3922061" y="385411"/>
          <a:ext cx="1781259" cy="1068755"/>
        </a:xfrm>
        <a:prstGeom prst="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Yahoo! </a:t>
          </a:r>
          <a:endParaRPr lang="en-US" sz="2400" kern="1200"/>
        </a:p>
      </dsp:txBody>
      <dsp:txXfrm>
        <a:off x="3922061" y="385411"/>
        <a:ext cx="1781259" cy="1068755"/>
      </dsp:txXfrm>
    </dsp:sp>
    <dsp:sp modelId="{C48D310D-9914-44B6-BBA3-FA3333A63170}">
      <dsp:nvSpPr>
        <dsp:cNvPr id="0" name=""/>
        <dsp:cNvSpPr/>
      </dsp:nvSpPr>
      <dsp:spPr>
        <a:xfrm>
          <a:off x="5881447" y="385411"/>
          <a:ext cx="1781259" cy="1068755"/>
        </a:xfrm>
        <a:prstGeom prst="rect">
          <a:avLst/>
        </a:prstGeom>
        <a:solidFill>
          <a:schemeClr val="accent5">
            <a:hueOff val="914409"/>
            <a:satOff val="-7291"/>
            <a:lumOff val="-55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CERN</a:t>
          </a:r>
          <a:endParaRPr lang="en-US" sz="2400" kern="1200"/>
        </a:p>
      </dsp:txBody>
      <dsp:txXfrm>
        <a:off x="5881447" y="385411"/>
        <a:ext cx="1781259" cy="1068755"/>
      </dsp:txXfrm>
    </dsp:sp>
    <dsp:sp modelId="{87DE9F8E-FFEC-483E-8F28-CB8A8007D1D0}">
      <dsp:nvSpPr>
        <dsp:cNvPr id="0" name=""/>
        <dsp:cNvSpPr/>
      </dsp:nvSpPr>
      <dsp:spPr>
        <a:xfrm>
          <a:off x="7840833" y="385411"/>
          <a:ext cx="1781259" cy="1068755"/>
        </a:xfrm>
        <a:prstGeom prst="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NASA</a:t>
          </a:r>
          <a:endParaRPr lang="en-US" sz="2400" kern="1200"/>
        </a:p>
      </dsp:txBody>
      <dsp:txXfrm>
        <a:off x="7840833" y="385411"/>
        <a:ext cx="1781259" cy="1068755"/>
      </dsp:txXfrm>
    </dsp:sp>
    <dsp:sp modelId="{A2159390-0B81-43AD-B5EF-2A941456B9CC}">
      <dsp:nvSpPr>
        <dsp:cNvPr id="0" name=""/>
        <dsp:cNvSpPr/>
      </dsp:nvSpPr>
      <dsp:spPr>
        <a:xfrm>
          <a:off x="982982" y="1632293"/>
          <a:ext cx="1781259" cy="1068755"/>
        </a:xfrm>
        <a:prstGeom prst="rect">
          <a:avLst/>
        </a:prstGeom>
        <a:solidFill>
          <a:schemeClr val="accent5">
            <a:hueOff val="1524015"/>
            <a:satOff val="-12152"/>
            <a:lumOff val="-91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Facebook</a:t>
          </a:r>
          <a:endParaRPr lang="en-US" sz="2400" kern="1200"/>
        </a:p>
      </dsp:txBody>
      <dsp:txXfrm>
        <a:off x="982982" y="1632293"/>
        <a:ext cx="1781259" cy="1068755"/>
      </dsp:txXfrm>
    </dsp:sp>
    <dsp:sp modelId="{5C27AFAC-F6BD-4E1C-9301-88E87336DC6E}">
      <dsp:nvSpPr>
        <dsp:cNvPr id="0" name=""/>
        <dsp:cNvSpPr/>
      </dsp:nvSpPr>
      <dsp:spPr>
        <a:xfrm>
          <a:off x="2942368" y="1632293"/>
          <a:ext cx="1781259" cy="1068755"/>
        </a:xfrm>
        <a:prstGeom prst="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Amazon</a:t>
          </a:r>
          <a:endParaRPr lang="en-US" sz="2400" kern="1200"/>
        </a:p>
      </dsp:txBody>
      <dsp:txXfrm>
        <a:off x="2942368" y="1632293"/>
        <a:ext cx="1781259" cy="1068755"/>
      </dsp:txXfrm>
    </dsp:sp>
    <dsp:sp modelId="{65C9003A-2BFE-493D-865A-EB0C063C5022}">
      <dsp:nvSpPr>
        <dsp:cNvPr id="0" name=""/>
        <dsp:cNvSpPr/>
      </dsp:nvSpPr>
      <dsp:spPr>
        <a:xfrm>
          <a:off x="4901754" y="1632293"/>
          <a:ext cx="1781259" cy="1068755"/>
        </a:xfrm>
        <a:prstGeom prst="rect">
          <a:avLst/>
        </a:prstGeom>
        <a:solidFill>
          <a:schemeClr val="accent5">
            <a:hueOff val="2133622"/>
            <a:satOff val="-17013"/>
            <a:lumOff val="-1286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Instagram</a:t>
          </a:r>
          <a:endParaRPr lang="en-US" sz="2400" kern="1200"/>
        </a:p>
      </dsp:txBody>
      <dsp:txXfrm>
        <a:off x="4901754" y="1632293"/>
        <a:ext cx="1781259" cy="1068755"/>
      </dsp:txXfrm>
    </dsp:sp>
    <dsp:sp modelId="{FFCAF73B-169B-4C64-B511-A8EC090E3EB8}">
      <dsp:nvSpPr>
        <dsp:cNvPr id="0" name=""/>
        <dsp:cNvSpPr/>
      </dsp:nvSpPr>
      <dsp:spPr>
        <a:xfrm>
          <a:off x="6861140" y="1632293"/>
          <a:ext cx="1781259" cy="1068755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Spotify</a:t>
          </a:r>
          <a:endParaRPr lang="en-US" sz="2400" kern="1200"/>
        </a:p>
      </dsp:txBody>
      <dsp:txXfrm>
        <a:off x="6861140" y="1632293"/>
        <a:ext cx="1781259" cy="10687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9F961-2A31-4647-A7FA-BB24393E1465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A5FBC-3441-4262-919B-1ECCA4E3BD24}">
      <dsp:nvSpPr>
        <dsp:cNvPr id="0" name=""/>
        <dsp:cNvSpPr/>
      </dsp:nvSpPr>
      <dsp:spPr>
        <a:xfrm>
          <a:off x="0" y="0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Distribution of Python (and R) for scientific computing</a:t>
          </a:r>
          <a:endParaRPr lang="en-US" sz="3600" kern="1200"/>
        </a:p>
      </dsp:txBody>
      <dsp:txXfrm>
        <a:off x="0" y="0"/>
        <a:ext cx="6391275" cy="1311671"/>
      </dsp:txXfrm>
    </dsp:sp>
    <dsp:sp modelId="{4A358ED7-9DFB-4354-A2FC-9FB1C30DB02D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B0255-1123-4731-B456-A48BB5CAD726}">
      <dsp:nvSpPr>
        <dsp:cNvPr id="0" name=""/>
        <dsp:cNvSpPr/>
      </dsp:nvSpPr>
      <dsp:spPr>
        <a:xfrm>
          <a:off x="0" y="1311671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Simplifies packages, environments </a:t>
          </a:r>
          <a:endParaRPr lang="en-US" sz="3600" kern="1200" dirty="0"/>
        </a:p>
      </dsp:txBody>
      <dsp:txXfrm>
        <a:off x="0" y="1311671"/>
        <a:ext cx="6391275" cy="1311671"/>
      </dsp:txXfrm>
    </dsp:sp>
    <dsp:sp modelId="{182437DD-8918-49B8-A53C-F8FE08F5AC32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1A4F-7D18-468E-A507-87E010371AEB}">
      <dsp:nvSpPr>
        <dsp:cNvPr id="0" name=""/>
        <dsp:cNvSpPr/>
      </dsp:nvSpPr>
      <dsp:spPr>
        <a:xfrm>
          <a:off x="0" y="2623343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GUI (Anaconda Navigator)</a:t>
          </a:r>
          <a:endParaRPr lang="en-US" sz="3600" kern="1200"/>
        </a:p>
      </dsp:txBody>
      <dsp:txXfrm>
        <a:off x="0" y="2623343"/>
        <a:ext cx="6391275" cy="1311671"/>
      </dsp:txXfrm>
    </dsp:sp>
    <dsp:sp modelId="{EA4BED63-185C-473D-94CA-94114052E911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62FD1-C4D4-4508-9BD1-63B608DAB535}">
      <dsp:nvSpPr>
        <dsp:cNvPr id="0" name=""/>
        <dsp:cNvSpPr/>
      </dsp:nvSpPr>
      <dsp:spPr>
        <a:xfrm>
          <a:off x="0" y="3935015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Coda Install Manager</a:t>
          </a:r>
          <a:endParaRPr lang="en-US" sz="3600" kern="1200"/>
        </a:p>
      </dsp:txBody>
      <dsp:txXfrm>
        <a:off x="0" y="3935015"/>
        <a:ext cx="6391275" cy="131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8BACB7-31CE-43B7-9105-2CC3BE9358F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0FC005-066D-4C00-A7E1-00D296D4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859-3322-4DEF-BD46-1F4919DCD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3CB04-968E-43B6-8D8F-0D04C1005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Thanos Gentimis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E29DC32-01D1-8D3E-9F7D-E5DC86CE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117" y="5048059"/>
            <a:ext cx="1743190" cy="17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2DCB-36CF-468A-99D5-15897A17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10EE-7BD5-857D-658B-5F7963A4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  <a:p>
            <a:r>
              <a:rPr lang="en-US" sz="3200" dirty="0"/>
              <a:t>Spyder</a:t>
            </a:r>
          </a:p>
          <a:p>
            <a:r>
              <a:rPr lang="en-US" sz="3200" dirty="0"/>
              <a:t>RStudio</a:t>
            </a:r>
          </a:p>
          <a:p>
            <a:r>
              <a:rPr lang="en-US" sz="3200" dirty="0"/>
              <a:t>Visual Studio</a:t>
            </a:r>
          </a:p>
          <a:p>
            <a:r>
              <a:rPr lang="en-US" sz="3200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40097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823958-EFA5-411D-9FC4-65C7E2B0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Origins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5B834D9-E226-4C92-ACD0-23606CD83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03125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1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D2BF-91BA-4CC4-8A48-44A57078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2307-C4D3-45CA-906B-7AAC7464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Python's name is derived from the British comedy group Monty Python</a:t>
            </a:r>
          </a:p>
        </p:txBody>
      </p:sp>
      <p:pic>
        <p:nvPicPr>
          <p:cNvPr id="7" name="Picture 6" descr="Monty Pythons, Flying Circus (1969) British Comedy Groups&#10;&#10;">
            <a:extLst>
              <a:ext uri="{FF2B5EF4-FFF2-40B4-BE49-F238E27FC236}">
                <a16:creationId xmlns:a16="http://schemas.microsoft.com/office/drawing/2014/main" id="{3348DCB8-7C86-49AB-A701-86BAB3517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607499"/>
            <a:ext cx="6470907" cy="36398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33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08605-76E0-4CB6-A235-380C58C8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Multi-paradigm programming language</a:t>
            </a:r>
            <a:br>
              <a:rPr lang="en-US" sz="3100">
                <a:solidFill>
                  <a:srgbClr val="EBEBEB"/>
                </a:solidFill>
              </a:rPr>
            </a:br>
            <a:endParaRPr lang="en-US" sz="3100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17905D-C086-4B33-BCA4-FCB47DF8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756785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01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49EB0-AC3E-4899-A52D-C6D0B01D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Basic Properties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96B9E8-5976-40DE-8578-706D7A4BD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1526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10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B708-7560-407B-A2FE-13A31252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0488A-B08E-49EF-BFBB-DD395CCFA8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24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BE0EC-CD13-41F3-BB76-A5669F58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Extensions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7F22D8-48DC-4093-AA3C-36582C3C0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62377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15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347-36A7-4CAF-A618-24E05558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Companies Using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8F609-8CAC-4C67-A2F0-D99039102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959070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74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BE2A9-C81F-90EE-C4D1-533D4828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Anaconda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56EC781-C053-D2C9-3EDD-1EAEF5BAB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65409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628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184</TotalTime>
  <Words>218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Intro To Python</vt:lpstr>
      <vt:lpstr>Origins</vt:lpstr>
      <vt:lpstr>Naming</vt:lpstr>
      <vt:lpstr>Multi-paradigm programming language </vt:lpstr>
      <vt:lpstr>Basic Properties</vt:lpstr>
      <vt:lpstr>Popularity</vt:lpstr>
      <vt:lpstr>Extensions</vt:lpstr>
      <vt:lpstr>Companies Using Python</vt:lpstr>
      <vt:lpstr>Anaconda</vt:lpstr>
      <vt:lpstr>Anaconda Navigator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Gentimis, Thanos</dc:creator>
  <cp:lastModifiedBy>Gentimis, Thanos</cp:lastModifiedBy>
  <cp:revision>5</cp:revision>
  <dcterms:created xsi:type="dcterms:W3CDTF">2022-02-14T15:20:58Z</dcterms:created>
  <dcterms:modified xsi:type="dcterms:W3CDTF">2023-04-11T17:35:00Z</dcterms:modified>
</cp:coreProperties>
</file>