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68" r:id="rId4"/>
    <p:sldId id="269" r:id="rId5"/>
    <p:sldId id="270" r:id="rId6"/>
    <p:sldId id="262" r:id="rId7"/>
    <p:sldId id="257" r:id="rId8"/>
    <p:sldId id="258" r:id="rId9"/>
    <p:sldId id="259" r:id="rId10"/>
    <p:sldId id="260" r:id="rId11"/>
    <p:sldId id="261" r:id="rId12"/>
    <p:sldId id="263" r:id="rId13"/>
    <p:sldId id="264" r:id="rId14"/>
    <p:sldId id="265" r:id="rId15"/>
    <p:sldId id="266" r:id="rId16"/>
    <p:sldId id="267" r:id="rId17"/>
    <p:sldId id="271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62BF"/>
    <a:srgbClr val="901E14"/>
    <a:srgbClr val="B383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DB767F-4A50-4934-8F84-2095E46E7A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947363-E2A6-4FD6-9D4D-61BBC5F9DB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391A7A-A47C-4CF5-8B29-13A710D96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06598-8E8F-47EE-910C-7E69B3DBDEF7}" type="datetimeFigureOut">
              <a:rPr lang="pt-BR" smtClean="0"/>
              <a:t>10/10/2024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64BBA9-6CE3-4357-9343-97FB94636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BC3A1F-3E05-4160-BA29-A68A4E514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5739-DE6B-4F23-BB6C-44FB4E3F46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596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93BFCB-2ADC-4366-9B33-A4BBA9C18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DB0C7A3-4B84-4BC4-9809-84B9C3D3B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48BB11-0943-42CB-9F7B-6E5E8902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06598-8E8F-47EE-910C-7E69B3DBDEF7}" type="datetimeFigureOut">
              <a:rPr lang="pt-BR" smtClean="0"/>
              <a:t>10/10/2024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219218-6E0D-455D-BD2F-DD94A352C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7297DF-9B50-414A-B3C2-499DE80D9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5739-DE6B-4F23-BB6C-44FB4E3F46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5201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3040BF4-9D42-46EA-9613-05196103C6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0F899EC-ECF8-41C2-A920-14DE527F9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727889-D424-4302-85E5-BD951F3E4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06598-8E8F-47EE-910C-7E69B3DBDEF7}" type="datetimeFigureOut">
              <a:rPr lang="pt-BR" smtClean="0"/>
              <a:t>10/10/2024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59947B-026E-479F-9564-315B1978D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759D42-2E9D-48BF-A585-1D81DBBD3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5739-DE6B-4F23-BB6C-44FB4E3F46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0950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90662C-DF4F-4C19-B19D-28F560139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754A22-C8B0-43DE-9836-FF9D3F61D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BE6192-27C3-4C50-BE27-F904590C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06598-8E8F-47EE-910C-7E69B3DBDEF7}" type="datetimeFigureOut">
              <a:rPr lang="pt-BR" smtClean="0"/>
              <a:t>10/10/2024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6DEE99-F563-4160-B8D9-127F22B2B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D4D96A-B287-4B89-AB8C-4543F61A8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5739-DE6B-4F23-BB6C-44FB4E3F46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723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0472A6-39D5-4A78-894B-278C71F4C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4130EDD-A48C-4690-90C4-29704BB19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297D74-E815-4D61-8BB5-566540C54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06598-8E8F-47EE-910C-7E69B3DBDEF7}" type="datetimeFigureOut">
              <a:rPr lang="pt-BR" smtClean="0"/>
              <a:t>10/10/2024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C52420-64C7-4586-9C7F-D71408AFB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387F86-1AB2-473A-B215-CC3B75A7F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5739-DE6B-4F23-BB6C-44FB4E3F46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4690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EDBC73-6EB3-4125-8BC7-4DCF885D6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C52AAA-B7F0-4976-BA32-345D2C4937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C288E13-BFE7-4217-A7AE-C8B71872F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3F9D746-2EDC-421E-8FBC-38FC84E95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06598-8E8F-47EE-910C-7E69B3DBDEF7}" type="datetimeFigureOut">
              <a:rPr lang="pt-BR" smtClean="0"/>
              <a:t>10/10/2024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ED43371-288A-470D-B6E4-863AECBF2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7726736-04C8-466B-8AEE-FA70C3326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5739-DE6B-4F23-BB6C-44FB4E3F46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4081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4C7417-7A50-4301-9C7C-1BF7EBCE5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E98A6F-F35E-43B7-9303-FCB4A49C6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B93EAD5-8BE8-4439-8435-613780674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82AD97A-8829-4BFA-B47F-E2A5C73533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10EE5A4-34C1-41BA-AEAE-F00C131800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C359C5D-311F-40EE-AAEF-7DB28F464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06598-8E8F-47EE-910C-7E69B3DBDEF7}" type="datetimeFigureOut">
              <a:rPr lang="pt-BR" smtClean="0"/>
              <a:t>10/10/2024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614A32A-15A6-47BC-9828-C438E4C9A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2B2A8C4-6AEC-484C-9A03-F6ED3FDCF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5739-DE6B-4F23-BB6C-44FB4E3F46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647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BAC15C-900B-49C9-B934-FDF840998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0E5A33C-302A-402C-8338-C4270EFB0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06598-8E8F-47EE-910C-7E69B3DBDEF7}" type="datetimeFigureOut">
              <a:rPr lang="pt-BR" smtClean="0"/>
              <a:t>10/10/2024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83D4C59-98DE-44EF-90E1-6192B3E44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FC46E92-94BC-45D7-95A5-2A5CEA9F5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5739-DE6B-4F23-BB6C-44FB4E3F46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7893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84F8988-CC9E-46CA-95E8-72182DF9F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06598-8E8F-47EE-910C-7E69B3DBDEF7}" type="datetimeFigureOut">
              <a:rPr lang="pt-BR" smtClean="0"/>
              <a:t>10/10/2024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CF79B12-04BB-44A2-A865-395E1858E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6AF2B28-384B-440E-BE09-876C30962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5739-DE6B-4F23-BB6C-44FB4E3F46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1413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A3B1C6-8296-4A53-ABBA-040CDC245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4F094E-8EC8-4219-A611-2CC31E1D6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2AC2CE2-E94C-4032-8BA8-CDB18CFDF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1CB041A-9418-40B9-B2AD-E50B48C5C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06598-8E8F-47EE-910C-7E69B3DBDEF7}" type="datetimeFigureOut">
              <a:rPr lang="pt-BR" smtClean="0"/>
              <a:t>10/10/2024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CB054C7-1D45-434F-B028-4F1D92716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D7EE255-31BE-4D83-A9DA-BB01856B9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5739-DE6B-4F23-BB6C-44FB4E3F46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19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3AE5B4-0B80-4899-AED5-C9E32DFFE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A366FB0-2F8E-463B-9954-201F2EC247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0D31885-7000-4367-A89F-2580C8E96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90E66FF-5AB8-4F90-A958-C78CEBDC2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06598-8E8F-47EE-910C-7E69B3DBDEF7}" type="datetimeFigureOut">
              <a:rPr lang="pt-BR" smtClean="0"/>
              <a:t>10/10/2024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4DCDD28-85EE-4173-A4FB-B96ECDFC2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A926F53-817F-4C7A-82EF-028B2577E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5739-DE6B-4F23-BB6C-44FB4E3F46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687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0E22229-7325-4BE0-9589-8ABD53D2C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2043951-7877-46F9-A1F9-3250655D5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64AD24-E3AD-48A8-B577-6C422C6D9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06598-8E8F-47EE-910C-7E69B3DBDEF7}" type="datetimeFigureOut">
              <a:rPr lang="pt-BR" smtClean="0"/>
              <a:t>10/10/2024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F74CC0-E904-456C-9D63-2508A178B7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5455EF-490A-411C-80A4-17DB36B224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A5739-DE6B-4F23-BB6C-44FB4E3F46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541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A8722E-9E4F-422F-ACD1-A049B26B7D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solidFill>
                  <a:srgbClr val="00B050"/>
                </a:solidFill>
              </a:rPr>
              <a:t>GET</a:t>
            </a:r>
            <a:r>
              <a:rPr lang="pt-BR" dirty="0"/>
              <a:t>, </a:t>
            </a:r>
            <a:r>
              <a:rPr lang="pt-BR" dirty="0">
                <a:solidFill>
                  <a:srgbClr val="B38314"/>
                </a:solidFill>
              </a:rPr>
              <a:t>POST</a:t>
            </a:r>
            <a:r>
              <a:rPr lang="pt-BR" dirty="0"/>
              <a:t>,</a:t>
            </a:r>
            <a:r>
              <a:rPr lang="pt-BR" dirty="0">
                <a:solidFill>
                  <a:srgbClr val="901E14"/>
                </a:solidFill>
              </a:rPr>
              <a:t>DELETE</a:t>
            </a:r>
            <a:r>
              <a:rPr lang="pt-BR" dirty="0"/>
              <a:t> e </a:t>
            </a:r>
            <a:r>
              <a:rPr lang="pt-BR" dirty="0">
                <a:solidFill>
                  <a:srgbClr val="1762BF"/>
                </a:solidFill>
              </a:rPr>
              <a:t>PUT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4711CF-C6D1-477C-A5E1-67220933D0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Exemplo com Projeto utilizando o framework </a:t>
            </a:r>
            <a:r>
              <a:rPr lang="pt-BR" dirty="0" err="1"/>
              <a:t>Laravel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6738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02155-5A4F-441C-B3C7-C4E946068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B38314"/>
                </a:solidFill>
              </a:rPr>
              <a:t>POST</a:t>
            </a:r>
            <a:r>
              <a:rPr lang="pt-BR" dirty="0"/>
              <a:t> (Código do </a:t>
            </a:r>
            <a:r>
              <a:rPr lang="pt-BR" dirty="0" err="1"/>
              <a:t>Controller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09C6CC-5A4B-41ED-B2B1-5C3027CBA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pt-BR" sz="7000" dirty="0" err="1"/>
              <a:t>Controller</a:t>
            </a:r>
            <a:r>
              <a:rPr lang="pt-BR" sz="7000" dirty="0"/>
              <a:t> (arquivo do </a:t>
            </a:r>
            <a:r>
              <a:rPr lang="pt-BR" sz="7000" dirty="0" err="1"/>
              <a:t>controller</a:t>
            </a:r>
            <a:r>
              <a:rPr lang="pt-BR" sz="7000" dirty="0"/>
              <a:t> específico da tabela)</a:t>
            </a:r>
          </a:p>
          <a:p>
            <a:endParaRPr lang="pt-BR" dirty="0"/>
          </a:p>
          <a:p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function</a:t>
            </a:r>
            <a:r>
              <a:rPr lang="pt-BR" dirty="0"/>
              <a:t> </a:t>
            </a:r>
            <a:r>
              <a:rPr lang="pt-BR" dirty="0" err="1"/>
              <a:t>storeApi</a:t>
            </a:r>
            <a:r>
              <a:rPr lang="pt-BR" dirty="0"/>
              <a:t>(</a:t>
            </a:r>
            <a:r>
              <a:rPr lang="pt-BR" dirty="0" err="1"/>
              <a:t>Request</a:t>
            </a:r>
            <a:r>
              <a:rPr lang="pt-BR" dirty="0"/>
              <a:t> $</a:t>
            </a:r>
            <a:r>
              <a:rPr lang="pt-BR" dirty="0" err="1"/>
              <a:t>request</a:t>
            </a:r>
            <a:r>
              <a:rPr lang="pt-BR" dirty="0"/>
              <a:t>)</a:t>
            </a:r>
          </a:p>
          <a:p>
            <a:r>
              <a:rPr lang="pt-BR" dirty="0"/>
              <a:t>    {</a:t>
            </a:r>
          </a:p>
          <a:p>
            <a:r>
              <a:rPr lang="pt-BR" dirty="0"/>
              <a:t>        $contato = new Contato();</a:t>
            </a:r>
          </a:p>
          <a:p>
            <a:r>
              <a:rPr lang="pt-BR" dirty="0"/>
              <a:t>        $contato-&gt;</a:t>
            </a:r>
            <a:r>
              <a:rPr lang="pt-BR" dirty="0" err="1"/>
              <a:t>nomeContato</a:t>
            </a:r>
            <a:r>
              <a:rPr lang="pt-BR" dirty="0"/>
              <a:t> = $</a:t>
            </a:r>
            <a:r>
              <a:rPr lang="pt-BR" dirty="0" err="1"/>
              <a:t>request</a:t>
            </a:r>
            <a:r>
              <a:rPr lang="pt-BR" dirty="0"/>
              <a:t>-&gt;nome;</a:t>
            </a:r>
          </a:p>
          <a:p>
            <a:r>
              <a:rPr lang="pt-BR" dirty="0"/>
              <a:t>        $contato-&gt;</a:t>
            </a:r>
            <a:r>
              <a:rPr lang="pt-BR" dirty="0" err="1"/>
              <a:t>emailContato</a:t>
            </a:r>
            <a:r>
              <a:rPr lang="pt-BR" dirty="0"/>
              <a:t> = $</a:t>
            </a:r>
            <a:r>
              <a:rPr lang="pt-BR" dirty="0" err="1"/>
              <a:t>request</a:t>
            </a:r>
            <a:r>
              <a:rPr lang="pt-BR" dirty="0"/>
              <a:t>-&gt;</a:t>
            </a:r>
            <a:r>
              <a:rPr lang="pt-BR" dirty="0" err="1"/>
              <a:t>email</a:t>
            </a:r>
            <a:r>
              <a:rPr lang="pt-BR" dirty="0"/>
              <a:t>;</a:t>
            </a:r>
          </a:p>
          <a:p>
            <a:r>
              <a:rPr lang="pt-BR" dirty="0"/>
              <a:t>        $contato-&gt;</a:t>
            </a:r>
            <a:r>
              <a:rPr lang="pt-BR" dirty="0" err="1"/>
              <a:t>assuntoContato</a:t>
            </a:r>
            <a:r>
              <a:rPr lang="pt-BR" dirty="0"/>
              <a:t> = $</a:t>
            </a:r>
            <a:r>
              <a:rPr lang="pt-BR" dirty="0" err="1"/>
              <a:t>request</a:t>
            </a:r>
            <a:r>
              <a:rPr lang="pt-BR" dirty="0"/>
              <a:t>-&gt;assunto;</a:t>
            </a:r>
          </a:p>
          <a:p>
            <a:r>
              <a:rPr lang="pt-BR" dirty="0"/>
              <a:t>        $contato-&gt;</a:t>
            </a:r>
            <a:r>
              <a:rPr lang="pt-BR" dirty="0" err="1"/>
              <a:t>mensagemContato</a:t>
            </a:r>
            <a:r>
              <a:rPr lang="pt-BR" dirty="0"/>
              <a:t> = $</a:t>
            </a:r>
            <a:r>
              <a:rPr lang="pt-BR" dirty="0" err="1"/>
              <a:t>request</a:t>
            </a:r>
            <a:r>
              <a:rPr lang="pt-BR" dirty="0"/>
              <a:t>-&gt;mensagem;</a:t>
            </a:r>
          </a:p>
          <a:p>
            <a:br>
              <a:rPr lang="pt-BR" dirty="0"/>
            </a:br>
            <a:r>
              <a:rPr lang="pt-BR" dirty="0"/>
              <a:t>        $contato -&gt;</a:t>
            </a:r>
            <a:r>
              <a:rPr lang="pt-BR" dirty="0" err="1"/>
              <a:t>save</a:t>
            </a:r>
            <a:r>
              <a:rPr lang="pt-BR" dirty="0"/>
              <a:t>();</a:t>
            </a:r>
          </a:p>
          <a:p>
            <a:r>
              <a:rPr lang="pt-BR" dirty="0"/>
              <a:t>        </a:t>
            </a:r>
          </a:p>
          <a:p>
            <a:r>
              <a:rPr lang="pt-BR" dirty="0"/>
              <a:t>        </a:t>
            </a:r>
            <a:r>
              <a:rPr lang="pt-BR" dirty="0" err="1"/>
              <a:t>return</a:t>
            </a:r>
            <a:r>
              <a:rPr lang="pt-BR" dirty="0"/>
              <a:t> response()-&gt;</a:t>
            </a:r>
            <a:r>
              <a:rPr lang="pt-BR" dirty="0" err="1"/>
              <a:t>json</a:t>
            </a:r>
            <a:r>
              <a:rPr lang="pt-BR" dirty="0"/>
              <a:t>([</a:t>
            </a:r>
          </a:p>
          <a:p>
            <a:r>
              <a:rPr lang="pt-BR" dirty="0"/>
              <a:t>            '</a:t>
            </a:r>
            <a:r>
              <a:rPr lang="pt-BR" dirty="0" err="1"/>
              <a:t>message</a:t>
            </a:r>
            <a:r>
              <a:rPr lang="pt-BR" dirty="0"/>
              <a:t>'=&gt; 'Contato criado com </a:t>
            </a:r>
            <a:r>
              <a:rPr lang="pt-BR" dirty="0" err="1"/>
              <a:t>successo</a:t>
            </a:r>
            <a:r>
              <a:rPr lang="pt-BR" dirty="0"/>
              <a:t>',</a:t>
            </a:r>
          </a:p>
          <a:p>
            <a:r>
              <a:rPr lang="pt-BR" dirty="0"/>
              <a:t>            '</a:t>
            </a:r>
            <a:r>
              <a:rPr lang="pt-BR" dirty="0" err="1"/>
              <a:t>code</a:t>
            </a:r>
            <a:r>
              <a:rPr lang="pt-BR" dirty="0"/>
              <a:t>'=&gt;200]</a:t>
            </a:r>
          </a:p>
          <a:p>
            <a:r>
              <a:rPr lang="pt-BR" dirty="0"/>
              <a:t>        );        </a:t>
            </a:r>
          </a:p>
          <a:p>
            <a:r>
              <a:rPr lang="pt-BR" dirty="0"/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1009903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7080FD-F435-4353-A3E0-C3E60C635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B38314"/>
                </a:solidFill>
              </a:rPr>
              <a:t>POST</a:t>
            </a:r>
            <a:r>
              <a:rPr lang="pt-BR" dirty="0"/>
              <a:t> no </a:t>
            </a:r>
            <a:r>
              <a:rPr lang="pt-BR" dirty="0" err="1"/>
              <a:t>Postman</a:t>
            </a:r>
            <a:r>
              <a:rPr lang="pt-BR" dirty="0"/>
              <a:t> (para execução)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03BF1E-8956-4737-82AD-25CE622B5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354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Escolher o verbo POST;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Digitar a URL;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Opção </a:t>
            </a:r>
            <a:r>
              <a:rPr lang="pt-BR" dirty="0" err="1"/>
              <a:t>Body</a:t>
            </a:r>
            <a:r>
              <a:rPr lang="pt-BR" dirty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err="1"/>
              <a:t>raw</a:t>
            </a:r>
            <a:r>
              <a:rPr lang="pt-BR" dirty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JSON;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Digitar o código JSON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Clicar no botão </a:t>
            </a:r>
            <a:r>
              <a:rPr lang="pt-BR" dirty="0" err="1"/>
              <a:t>send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20A766B-C4D2-468D-AC63-60F07FD40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683" y="2223919"/>
            <a:ext cx="6573167" cy="241016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8918B42-B22A-40A2-86CF-2C604218FA2D}"/>
              </a:ext>
            </a:extLst>
          </p:cNvPr>
          <p:cNvSpPr txBox="1"/>
          <p:nvPr/>
        </p:nvSpPr>
        <p:spPr>
          <a:xfrm>
            <a:off x="5213950" y="18545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94A7002-507F-4E1D-89A3-0B0C667A631D}"/>
              </a:ext>
            </a:extLst>
          </p:cNvPr>
          <p:cNvSpPr txBox="1"/>
          <p:nvPr/>
        </p:nvSpPr>
        <p:spPr>
          <a:xfrm>
            <a:off x="6797217" y="18256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C1D2427-6AFE-4FBA-8CDD-7EDE1369ABF2}"/>
              </a:ext>
            </a:extLst>
          </p:cNvPr>
          <p:cNvSpPr txBox="1"/>
          <p:nvPr/>
        </p:nvSpPr>
        <p:spPr>
          <a:xfrm>
            <a:off x="6881884" y="29093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81A83BB-E17F-45E2-B4AB-2921DDB5D738}"/>
              </a:ext>
            </a:extLst>
          </p:cNvPr>
          <p:cNvSpPr txBox="1"/>
          <p:nvPr/>
        </p:nvSpPr>
        <p:spPr>
          <a:xfrm>
            <a:off x="4792932" y="30596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A5287FF-7C63-4C05-B971-669E69120164}"/>
              </a:ext>
            </a:extLst>
          </p:cNvPr>
          <p:cNvSpPr txBox="1"/>
          <p:nvPr/>
        </p:nvSpPr>
        <p:spPr>
          <a:xfrm>
            <a:off x="5843597" y="32443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5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BE6E5BF-9125-4F18-B657-957D649DC01D}"/>
              </a:ext>
            </a:extLst>
          </p:cNvPr>
          <p:cNvSpPr txBox="1"/>
          <p:nvPr/>
        </p:nvSpPr>
        <p:spPr>
          <a:xfrm>
            <a:off x="4943775" y="38166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6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5F63A71-2B49-4979-B14C-D0347FCABFD6}"/>
              </a:ext>
            </a:extLst>
          </p:cNvPr>
          <p:cNvSpPr txBox="1"/>
          <p:nvPr/>
        </p:nvSpPr>
        <p:spPr>
          <a:xfrm>
            <a:off x="10887375" y="18256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977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E2F850-5339-4E0B-8D92-C30252A6B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B38314"/>
                </a:solidFill>
              </a:rPr>
              <a:t>POST</a:t>
            </a:r>
            <a:r>
              <a:rPr lang="pt-BR" dirty="0"/>
              <a:t> no </a:t>
            </a:r>
            <a:r>
              <a:rPr lang="pt-BR" dirty="0" err="1"/>
              <a:t>Postman</a:t>
            </a:r>
            <a:r>
              <a:rPr lang="pt-BR" dirty="0"/>
              <a:t> (para execução)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458AF8-2AD4-4B12-8564-4416E4078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 de resposta após a execução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22D7D81-78B2-417A-92D5-FCFFCD116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736" y="2840454"/>
            <a:ext cx="8046527" cy="190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037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46565A-7038-463F-AA2C-4AEA04289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901E14"/>
                </a:solidFill>
              </a:rPr>
              <a:t>DELETE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9CC5AE-4907-49B3-8D65-4A688D175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Arquivo </a:t>
            </a:r>
            <a:r>
              <a:rPr lang="pt-BR" dirty="0" err="1"/>
              <a:t>api.php</a:t>
            </a:r>
            <a:r>
              <a:rPr lang="pt-BR" dirty="0"/>
              <a:t> (do diretório </a:t>
            </a:r>
            <a:r>
              <a:rPr lang="pt-BR" dirty="0" err="1"/>
              <a:t>routes</a:t>
            </a:r>
            <a:r>
              <a:rPr lang="pt-BR" dirty="0"/>
              <a:t>)</a:t>
            </a:r>
          </a:p>
          <a:p>
            <a:pPr lvl="1"/>
            <a:r>
              <a:rPr lang="pt-BR" dirty="0" err="1"/>
              <a:t>Route</a:t>
            </a:r>
            <a:r>
              <a:rPr lang="pt-BR" dirty="0"/>
              <a:t>::</a:t>
            </a:r>
            <a:r>
              <a:rPr lang="pt-BR" dirty="0">
                <a:solidFill>
                  <a:srgbClr val="901E14"/>
                </a:solidFill>
              </a:rPr>
              <a:t>delete</a:t>
            </a:r>
            <a:r>
              <a:rPr lang="pt-BR" dirty="0"/>
              <a:t>('/contato/{id}','App\Http\</a:t>
            </a:r>
            <a:r>
              <a:rPr lang="pt-BR" dirty="0" err="1"/>
              <a:t>Controllers</a:t>
            </a:r>
            <a:r>
              <a:rPr lang="pt-BR" dirty="0"/>
              <a:t>\</a:t>
            </a:r>
            <a:r>
              <a:rPr lang="pt-BR" dirty="0" err="1"/>
              <a:t>ContatoController@destroyApi</a:t>
            </a:r>
            <a:r>
              <a:rPr lang="pt-BR" dirty="0"/>
              <a:t>');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2572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E3C1BA-E1A5-4791-BB2A-4B0BACEE2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901E14"/>
                </a:solidFill>
              </a:rPr>
              <a:t>DELETE</a:t>
            </a:r>
            <a:r>
              <a:rPr lang="pt-BR" dirty="0"/>
              <a:t> (Código do </a:t>
            </a:r>
            <a:r>
              <a:rPr lang="pt-BR" dirty="0" err="1"/>
              <a:t>Controller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9F8189-70BC-4F25-82E3-8852C0F26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err="1"/>
              <a:t>Controller</a:t>
            </a:r>
            <a:r>
              <a:rPr lang="pt-BR" dirty="0"/>
              <a:t> (arquivo do </a:t>
            </a:r>
            <a:r>
              <a:rPr lang="pt-BR" dirty="0" err="1"/>
              <a:t>controller</a:t>
            </a:r>
            <a:r>
              <a:rPr lang="pt-BR" dirty="0"/>
              <a:t> específico da tabela)</a:t>
            </a:r>
          </a:p>
          <a:p>
            <a:endParaRPr lang="pt-BR" dirty="0"/>
          </a:p>
          <a:p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function</a:t>
            </a:r>
            <a:r>
              <a:rPr lang="pt-BR" dirty="0"/>
              <a:t> </a:t>
            </a:r>
            <a:r>
              <a:rPr lang="pt-BR" dirty="0" err="1"/>
              <a:t>destroyApi</a:t>
            </a:r>
            <a:r>
              <a:rPr lang="pt-BR" dirty="0"/>
              <a:t>($id)</a:t>
            </a:r>
          </a:p>
          <a:p>
            <a:r>
              <a:rPr lang="pt-BR" dirty="0"/>
              <a:t>    {</a:t>
            </a:r>
          </a:p>
          <a:p>
            <a:r>
              <a:rPr lang="pt-BR" dirty="0"/>
              <a:t>        Contato::</a:t>
            </a:r>
            <a:r>
              <a:rPr lang="pt-BR" dirty="0" err="1"/>
              <a:t>where</a:t>
            </a:r>
            <a:r>
              <a:rPr lang="pt-BR" dirty="0"/>
              <a:t>('</a:t>
            </a:r>
            <a:r>
              <a:rPr lang="pt-BR" dirty="0" err="1"/>
              <a:t>idContato</a:t>
            </a:r>
            <a:r>
              <a:rPr lang="pt-BR" dirty="0"/>
              <a:t>',$id)-&gt;delete();</a:t>
            </a:r>
          </a:p>
          <a:p>
            <a:r>
              <a:rPr lang="pt-BR" dirty="0"/>
              <a:t>        </a:t>
            </a:r>
          </a:p>
          <a:p>
            <a:r>
              <a:rPr lang="pt-BR" dirty="0"/>
              <a:t>        </a:t>
            </a:r>
            <a:r>
              <a:rPr lang="pt-BR" dirty="0" err="1"/>
              <a:t>return</a:t>
            </a:r>
            <a:r>
              <a:rPr lang="pt-BR" dirty="0"/>
              <a:t> response()-&gt;</a:t>
            </a:r>
            <a:r>
              <a:rPr lang="pt-BR" dirty="0" err="1"/>
              <a:t>json</a:t>
            </a:r>
            <a:r>
              <a:rPr lang="pt-BR" dirty="0"/>
              <a:t>([</a:t>
            </a:r>
          </a:p>
          <a:p>
            <a:r>
              <a:rPr lang="pt-BR" dirty="0"/>
              <a:t>            '</a:t>
            </a:r>
            <a:r>
              <a:rPr lang="pt-BR" dirty="0" err="1"/>
              <a:t>message</a:t>
            </a:r>
            <a:r>
              <a:rPr lang="pt-BR" dirty="0"/>
              <a:t>'=&gt; "Contato removido com sucesso",</a:t>
            </a:r>
          </a:p>
          <a:p>
            <a:r>
              <a:rPr lang="pt-BR" dirty="0"/>
              <a:t>            '</a:t>
            </a:r>
            <a:r>
              <a:rPr lang="pt-BR" dirty="0" err="1"/>
              <a:t>code</a:t>
            </a:r>
            <a:r>
              <a:rPr lang="pt-BR" dirty="0"/>
              <a:t>'=&gt;200]</a:t>
            </a:r>
          </a:p>
          <a:p>
            <a:r>
              <a:rPr lang="pt-BR" dirty="0"/>
              <a:t>        );        </a:t>
            </a:r>
          </a:p>
          <a:p>
            <a:r>
              <a:rPr lang="pt-BR" dirty="0"/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2097363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B74A84-5E89-4711-A23E-CBFBC8F45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901E14"/>
                </a:solidFill>
              </a:rPr>
              <a:t>DELETE</a:t>
            </a:r>
            <a:r>
              <a:rPr lang="pt-BR" dirty="0"/>
              <a:t> no </a:t>
            </a:r>
            <a:r>
              <a:rPr lang="pt-BR" dirty="0" err="1"/>
              <a:t>Postman</a:t>
            </a:r>
            <a:r>
              <a:rPr lang="pt-BR" dirty="0"/>
              <a:t> (para execução)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E6A2AB-5227-4A14-8545-49E4B52B2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Escolher o verbo </a:t>
            </a:r>
            <a:r>
              <a:rPr lang="pt-BR" dirty="0">
                <a:solidFill>
                  <a:srgbClr val="901E14"/>
                </a:solidFill>
              </a:rPr>
              <a:t>DELETE</a:t>
            </a:r>
            <a:r>
              <a:rPr lang="pt-BR" dirty="0"/>
              <a:t>, digitar a URL e clicar no botão </a:t>
            </a:r>
            <a:r>
              <a:rPr lang="pt-BR" dirty="0" err="1"/>
              <a:t>Send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FDE8BDD-A1DA-4B6E-8670-2FF32A560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423" y="2469463"/>
            <a:ext cx="6592220" cy="22577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103FB09-215B-4201-804A-7EF988E16EB7}"/>
              </a:ext>
            </a:extLst>
          </p:cNvPr>
          <p:cNvSpPr txBox="1"/>
          <p:nvPr/>
        </p:nvSpPr>
        <p:spPr>
          <a:xfrm>
            <a:off x="977821" y="3244334"/>
            <a:ext cx="911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Entrada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83DDFF7-6E20-4949-9A8E-80B17A724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9423" y="4834884"/>
            <a:ext cx="6716062" cy="1590897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6159284-33C1-4F68-927B-1BEA6A484AC6}"/>
              </a:ext>
            </a:extLst>
          </p:cNvPr>
          <p:cNvSpPr txBox="1"/>
          <p:nvPr/>
        </p:nvSpPr>
        <p:spPr>
          <a:xfrm>
            <a:off x="977821" y="5445666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Saída</a:t>
            </a:r>
          </a:p>
        </p:txBody>
      </p:sp>
    </p:spTree>
    <p:extLst>
      <p:ext uri="{BB962C8B-B14F-4D97-AF65-F5344CB8AC3E}">
        <p14:creationId xmlns:p14="http://schemas.microsoft.com/office/powerpoint/2010/main" val="3529713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C05F61-5714-41AC-B76B-008980D70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1762BF"/>
                </a:solidFill>
              </a:rPr>
              <a:t>PUT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41B68E-6E04-4209-ABAF-150DEF4F5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Na </a:t>
            </a:r>
            <a:r>
              <a:rPr lang="pt-BR"/>
              <a:t>próxima aula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1510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81B90-146B-4363-8B48-C3DFEB16A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4B4300-75D5-431C-BCF0-679B5FB47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https://aws.amazon.com/pt/what-is/api/</a:t>
            </a:r>
          </a:p>
        </p:txBody>
      </p:sp>
    </p:spTree>
    <p:extLst>
      <p:ext uri="{BB962C8B-B14F-4D97-AF65-F5344CB8AC3E}">
        <p14:creationId xmlns:p14="http://schemas.microsoft.com/office/powerpoint/2010/main" val="497053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FE6D71-665E-4005-858E-959244201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CRUD &amp; GET, POST, PUT, DELETE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19BFE6-C9EE-4A7D-8167-D505971C6B9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err="1"/>
              <a:t>Create</a:t>
            </a:r>
            <a:endParaRPr lang="pt-BR" dirty="0"/>
          </a:p>
          <a:p>
            <a:r>
              <a:rPr lang="pt-BR" dirty="0" err="1"/>
              <a:t>Read</a:t>
            </a:r>
            <a:endParaRPr lang="pt-BR" dirty="0"/>
          </a:p>
          <a:p>
            <a:r>
              <a:rPr lang="pt-BR" dirty="0"/>
              <a:t>Update</a:t>
            </a:r>
          </a:p>
          <a:p>
            <a:r>
              <a:rPr lang="pt-BR" dirty="0"/>
              <a:t>Delete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CBE2B1A8-5673-4A3A-A2CE-FE004CEE78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POST</a:t>
            </a:r>
          </a:p>
          <a:p>
            <a:r>
              <a:rPr lang="pt-BR" dirty="0"/>
              <a:t>GET</a:t>
            </a:r>
          </a:p>
          <a:p>
            <a:r>
              <a:rPr lang="pt-BR" dirty="0"/>
              <a:t>PUT</a:t>
            </a:r>
          </a:p>
          <a:p>
            <a:r>
              <a:rPr lang="pt-BR" dirty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120475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C3F53B-4EEC-43D5-8E34-69A18C499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uma API?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79E399-5178-49FB-80A8-EB0D8A09F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APIs são mecanismos que permitem que dois componentes de software se comuniquem usando um conjunto de definições e protocolos. </a:t>
            </a:r>
          </a:p>
          <a:p>
            <a:endParaRPr lang="pt-BR" dirty="0"/>
          </a:p>
          <a:p>
            <a:r>
              <a:rPr lang="pt-BR" dirty="0"/>
              <a:t>Por exemplo, o sistema de software do instituto meteorológico contém dados meteorológicos diários. A aplicação para a previsão do tempo em seu telefone “fala” com esse sistema por meio de APIs e mostra atualizações meteorológicas diárias no telefone.</a:t>
            </a:r>
          </a:p>
        </p:txBody>
      </p:sp>
    </p:spTree>
    <p:extLst>
      <p:ext uri="{BB962C8B-B14F-4D97-AF65-F5344CB8AC3E}">
        <p14:creationId xmlns:p14="http://schemas.microsoft.com/office/powerpoint/2010/main" val="2573062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65C960-B278-4F96-AEDE-551818CF2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significa API?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4DFB16-3F76-4953-A4E0-2651B8332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API significa </a:t>
            </a:r>
            <a:r>
              <a:rPr lang="pt-BR" dirty="0" err="1"/>
              <a:t>Application</a:t>
            </a:r>
            <a:r>
              <a:rPr lang="pt-BR" dirty="0"/>
              <a:t> </a:t>
            </a:r>
            <a:r>
              <a:rPr lang="pt-BR" dirty="0" err="1"/>
              <a:t>Programming</a:t>
            </a:r>
            <a:r>
              <a:rPr lang="pt-BR" dirty="0"/>
              <a:t> Interface (Interface de Programação de Aplicação). </a:t>
            </a:r>
          </a:p>
          <a:p>
            <a:endParaRPr lang="pt-BR" dirty="0"/>
          </a:p>
          <a:p>
            <a:r>
              <a:rPr lang="pt-BR" dirty="0"/>
              <a:t>No contexto de APIs, a palavra Aplicação refere-se a qualquer software com uma função distinta. A interface pode ser pensada como um contrato de serviço entre duas aplicações. </a:t>
            </a:r>
          </a:p>
          <a:p>
            <a:endParaRPr lang="pt-BR" dirty="0"/>
          </a:p>
          <a:p>
            <a:r>
              <a:rPr lang="pt-BR" dirty="0"/>
              <a:t>Esse contrato define como as duas se comunicam usando solicitações e respostas. A documentação de suas respectivas APIs contém informações sobre como os desenvolvedores devem estruturar essas solicitações e respostas.</a:t>
            </a:r>
          </a:p>
        </p:txBody>
      </p:sp>
    </p:spTree>
    <p:extLst>
      <p:ext uri="{BB962C8B-B14F-4D97-AF65-F5344CB8AC3E}">
        <p14:creationId xmlns:p14="http://schemas.microsoft.com/office/powerpoint/2010/main" val="1884067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2F63EE-2AEB-41BE-B507-37D875E88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as APIs funcionam?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1A55AC-3883-4926-B4DE-91BF16CAE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arquitetura da API geralmente é explicada em termos de cliente e servidor. </a:t>
            </a:r>
          </a:p>
          <a:p>
            <a:endParaRPr lang="pt-BR" dirty="0"/>
          </a:p>
          <a:p>
            <a:r>
              <a:rPr lang="pt-BR" dirty="0"/>
              <a:t>A aplicação que envia a solicitação é chamada de cliente e a aplicação que envia a resposta é chamada de servidor. </a:t>
            </a:r>
          </a:p>
          <a:p>
            <a:endParaRPr lang="pt-BR" dirty="0"/>
          </a:p>
          <a:p>
            <a:r>
              <a:rPr lang="pt-BR" dirty="0"/>
              <a:t>Então, no exemplo do clima, o banco de dados meteorológico do instituto é o servidor e o aplicativo móvel é o cliente.</a:t>
            </a:r>
          </a:p>
        </p:txBody>
      </p:sp>
    </p:spTree>
    <p:extLst>
      <p:ext uri="{BB962C8B-B14F-4D97-AF65-F5344CB8AC3E}">
        <p14:creationId xmlns:p14="http://schemas.microsoft.com/office/powerpoint/2010/main" val="1878402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5C775-2418-4722-91A5-3BD371849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Opções disponíveis no </a:t>
            </a:r>
            <a:r>
              <a:rPr lang="pt-BR" dirty="0" err="1"/>
              <a:t>Postman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FEF5572-7C5E-4361-B39B-DBEEC66C1E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489" b="2640"/>
          <a:stretch/>
        </p:blipFill>
        <p:spPr>
          <a:xfrm>
            <a:off x="4999566" y="1567560"/>
            <a:ext cx="2192867" cy="403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88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EF32F1-A46D-4DFD-9E74-2A462C53B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50"/>
                </a:solidFill>
              </a:rPr>
              <a:t>GET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CA3079-1C46-415D-A535-15EA20BD3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Arquivo </a:t>
            </a:r>
            <a:r>
              <a:rPr lang="pt-BR" dirty="0" err="1"/>
              <a:t>api.php</a:t>
            </a:r>
            <a:r>
              <a:rPr lang="pt-BR" dirty="0"/>
              <a:t> (do diretório </a:t>
            </a:r>
            <a:r>
              <a:rPr lang="pt-BR" dirty="0" err="1"/>
              <a:t>routes</a:t>
            </a:r>
            <a:r>
              <a:rPr lang="pt-BR" dirty="0"/>
              <a:t>)</a:t>
            </a:r>
          </a:p>
          <a:p>
            <a:pPr lvl="1"/>
            <a:r>
              <a:rPr lang="pt-BR" dirty="0" err="1"/>
              <a:t>Route</a:t>
            </a:r>
            <a:r>
              <a:rPr lang="pt-BR" dirty="0"/>
              <a:t>::</a:t>
            </a:r>
            <a:r>
              <a:rPr lang="pt-BR" dirty="0" err="1">
                <a:solidFill>
                  <a:srgbClr val="00B050"/>
                </a:solidFill>
              </a:rPr>
              <a:t>get</a:t>
            </a:r>
            <a:r>
              <a:rPr lang="pt-BR" dirty="0"/>
              <a:t>('/</a:t>
            </a:r>
            <a:r>
              <a:rPr lang="pt-BR" dirty="0" err="1"/>
              <a:t>contato','App</a:t>
            </a:r>
            <a:r>
              <a:rPr lang="pt-BR" dirty="0"/>
              <a:t>\Http\</a:t>
            </a:r>
            <a:r>
              <a:rPr lang="pt-BR" dirty="0" err="1"/>
              <a:t>Controllers</a:t>
            </a:r>
            <a:r>
              <a:rPr lang="pt-BR" dirty="0"/>
              <a:t>\</a:t>
            </a:r>
            <a:r>
              <a:rPr lang="pt-BR" dirty="0" err="1"/>
              <a:t>ContatoController@indexApi</a:t>
            </a:r>
            <a:r>
              <a:rPr lang="pt-BR" dirty="0"/>
              <a:t>’);</a:t>
            </a:r>
          </a:p>
          <a:p>
            <a:pPr lvl="1"/>
            <a:endParaRPr lang="pt-BR" dirty="0"/>
          </a:p>
          <a:p>
            <a:r>
              <a:rPr lang="pt-BR" dirty="0" err="1"/>
              <a:t>Controller</a:t>
            </a:r>
            <a:r>
              <a:rPr lang="pt-BR" dirty="0"/>
              <a:t> (arquivo do </a:t>
            </a:r>
            <a:r>
              <a:rPr lang="pt-BR" dirty="0" err="1"/>
              <a:t>controller</a:t>
            </a:r>
            <a:r>
              <a:rPr lang="pt-BR" dirty="0"/>
              <a:t> específico da tabela)</a:t>
            </a:r>
          </a:p>
          <a:p>
            <a:endParaRPr lang="pt-BR" dirty="0"/>
          </a:p>
          <a:p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function</a:t>
            </a:r>
            <a:r>
              <a:rPr lang="pt-BR" dirty="0"/>
              <a:t> </a:t>
            </a:r>
            <a:r>
              <a:rPr lang="pt-BR" dirty="0" err="1"/>
              <a:t>indexApi</a:t>
            </a:r>
            <a:r>
              <a:rPr lang="pt-BR" dirty="0"/>
              <a:t>(){</a:t>
            </a:r>
          </a:p>
          <a:p>
            <a:r>
              <a:rPr lang="pt-BR" dirty="0"/>
              <a:t>        $contato = Contato::</a:t>
            </a:r>
            <a:r>
              <a:rPr lang="pt-BR" dirty="0" err="1"/>
              <a:t>all</a:t>
            </a:r>
            <a:r>
              <a:rPr lang="pt-BR" dirty="0"/>
              <a:t>();        </a:t>
            </a:r>
          </a:p>
          <a:p>
            <a:r>
              <a:rPr lang="pt-BR" dirty="0"/>
              <a:t>        </a:t>
            </a:r>
            <a:r>
              <a:rPr lang="pt-BR" dirty="0" err="1"/>
              <a:t>return</a:t>
            </a:r>
            <a:r>
              <a:rPr lang="pt-BR" dirty="0"/>
              <a:t> $contato;   </a:t>
            </a:r>
          </a:p>
          <a:p>
            <a:r>
              <a:rPr lang="pt-BR" dirty="0"/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821217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14E2EF-A39A-4EA9-B284-B35F634C1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50"/>
                </a:solidFill>
              </a:rPr>
              <a:t>GET</a:t>
            </a:r>
            <a:r>
              <a:rPr lang="pt-BR" dirty="0"/>
              <a:t> no </a:t>
            </a:r>
            <a:r>
              <a:rPr lang="pt-BR" dirty="0" err="1"/>
              <a:t>Postman</a:t>
            </a:r>
            <a:r>
              <a:rPr lang="pt-BR" dirty="0"/>
              <a:t> (para execução)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83E23D-85B0-4C16-A79F-5604CF391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Escolher o verbo </a:t>
            </a:r>
            <a:r>
              <a:rPr lang="pt-BR" dirty="0" err="1"/>
              <a:t>get</a:t>
            </a:r>
            <a:r>
              <a:rPr lang="pt-BR" dirty="0"/>
              <a:t> e digitar o endereço. Exemplo: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72368A6-B2A1-4D27-86C6-3A8BB51DF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494" y="2240360"/>
            <a:ext cx="8145012" cy="188621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3F91354-A7CF-44E5-BE99-33856E815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494" y="4273240"/>
            <a:ext cx="4191585" cy="221963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C5CFED8-EB66-4AFD-9A6F-F8693B846BED}"/>
              </a:ext>
            </a:extLst>
          </p:cNvPr>
          <p:cNvSpPr txBox="1"/>
          <p:nvPr/>
        </p:nvSpPr>
        <p:spPr>
          <a:xfrm>
            <a:off x="974857" y="3116103"/>
            <a:ext cx="911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Entrada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80DE165-A0D7-4AA5-A9D0-1C1E6534E642}"/>
              </a:ext>
            </a:extLst>
          </p:cNvPr>
          <p:cNvSpPr txBox="1"/>
          <p:nvPr/>
        </p:nvSpPr>
        <p:spPr>
          <a:xfrm>
            <a:off x="974857" y="5281359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Saída</a:t>
            </a:r>
          </a:p>
        </p:txBody>
      </p:sp>
    </p:spTree>
    <p:extLst>
      <p:ext uri="{BB962C8B-B14F-4D97-AF65-F5344CB8AC3E}">
        <p14:creationId xmlns:p14="http://schemas.microsoft.com/office/powerpoint/2010/main" val="3539869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C4DA03-2533-4B4B-8DD1-DC4B0AE4F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B38314"/>
                </a:solidFill>
              </a:rPr>
              <a:t>Post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F90BE8-8CE1-420E-9AE1-627A3C266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Arquivo </a:t>
            </a:r>
            <a:r>
              <a:rPr lang="pt-BR" dirty="0" err="1"/>
              <a:t>api.php</a:t>
            </a:r>
            <a:r>
              <a:rPr lang="pt-BR" dirty="0"/>
              <a:t> (do diretório </a:t>
            </a:r>
            <a:r>
              <a:rPr lang="pt-BR" dirty="0" err="1"/>
              <a:t>routes</a:t>
            </a:r>
            <a:r>
              <a:rPr lang="pt-BR" dirty="0"/>
              <a:t>)</a:t>
            </a:r>
          </a:p>
          <a:p>
            <a:pPr lvl="1"/>
            <a:r>
              <a:rPr lang="pt-BR" dirty="0" err="1"/>
              <a:t>Route</a:t>
            </a:r>
            <a:r>
              <a:rPr lang="pt-BR" dirty="0"/>
              <a:t>::</a:t>
            </a:r>
            <a:r>
              <a:rPr lang="pt-BR" dirty="0">
                <a:solidFill>
                  <a:srgbClr val="B38314"/>
                </a:solidFill>
              </a:rPr>
              <a:t>post</a:t>
            </a:r>
            <a:r>
              <a:rPr lang="pt-BR" dirty="0"/>
              <a:t>('/</a:t>
            </a:r>
            <a:r>
              <a:rPr lang="pt-BR" dirty="0" err="1"/>
              <a:t>contato','App</a:t>
            </a:r>
            <a:r>
              <a:rPr lang="pt-BR" dirty="0"/>
              <a:t>\Http\</a:t>
            </a:r>
            <a:r>
              <a:rPr lang="pt-BR" dirty="0" err="1"/>
              <a:t>Controllers</a:t>
            </a:r>
            <a:r>
              <a:rPr lang="pt-BR" dirty="0"/>
              <a:t>\</a:t>
            </a:r>
            <a:r>
              <a:rPr lang="pt-BR" dirty="0" err="1"/>
              <a:t>ContatoController@storeApi</a:t>
            </a:r>
            <a:r>
              <a:rPr lang="pt-BR" dirty="0"/>
              <a:t>’);</a:t>
            </a:r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27783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823</Words>
  <Application>Microsoft Office PowerPoint</Application>
  <PresentationFormat>Widescreen</PresentationFormat>
  <Paragraphs>107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do Office</vt:lpstr>
      <vt:lpstr>GET, POST,DELETE e PUT</vt:lpstr>
      <vt:lpstr>CRUD &amp; GET, POST, PUT, DELETE</vt:lpstr>
      <vt:lpstr>O que é uma API?</vt:lpstr>
      <vt:lpstr>O que significa API?</vt:lpstr>
      <vt:lpstr>Como as APIs funcionam?</vt:lpstr>
      <vt:lpstr>Opções disponíveis no Postman</vt:lpstr>
      <vt:lpstr>GET</vt:lpstr>
      <vt:lpstr>GET no Postman (para execução)</vt:lpstr>
      <vt:lpstr>Post</vt:lpstr>
      <vt:lpstr>POST (Código do Controller)</vt:lpstr>
      <vt:lpstr>POST no Postman (para execução)</vt:lpstr>
      <vt:lpstr>POST no Postman (para execução)</vt:lpstr>
      <vt:lpstr>DELETE</vt:lpstr>
      <vt:lpstr>DELETE (Código do Controller)</vt:lpstr>
      <vt:lpstr>DELETE no Postman (para execução)</vt:lpstr>
      <vt:lpstr>PUT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GET, POST,DELETE e PUT</dc:title>
  <dc:creator>pc</dc:creator>
  <cp:lastModifiedBy>pc</cp:lastModifiedBy>
  <cp:revision>13</cp:revision>
  <dcterms:created xsi:type="dcterms:W3CDTF">2024-10-10T19:14:36Z</dcterms:created>
  <dcterms:modified xsi:type="dcterms:W3CDTF">2024-10-10T21:42:50Z</dcterms:modified>
</cp:coreProperties>
</file>