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0FA"/>
    <a:srgbClr val="FF8A29"/>
    <a:srgbClr val="282C34"/>
    <a:srgbClr val="6278F7"/>
    <a:srgbClr val="00000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20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0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210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53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09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0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1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4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6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9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7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96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eticiapalaro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linkedin.com/in/leticiapala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>
            <a:extLst>
              <a:ext uri="{FF2B5EF4-FFF2-40B4-BE49-F238E27FC236}">
                <a16:creationId xmlns:a16="http://schemas.microsoft.com/office/drawing/2014/main" id="{FFE3C533-C729-114B-350D-CE41A681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25" y="685800"/>
            <a:ext cx="1238185" cy="266276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C3F9FA5-1982-7305-5F47-B9209A6BF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010" y="3509433"/>
            <a:ext cx="1251500" cy="266276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8B262D4-AA94-2C9B-F00B-488BF6EC6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375" y="685800"/>
            <a:ext cx="2537459" cy="54864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CC5D35E9-5B13-22DE-462E-0D442AC603AE}"/>
              </a:ext>
            </a:extLst>
          </p:cNvPr>
          <p:cNvSpPr txBox="1"/>
          <p:nvPr/>
        </p:nvSpPr>
        <p:spPr>
          <a:xfrm>
            <a:off x="6940191" y="1602"/>
            <a:ext cx="387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282C34"/>
                </a:solidFill>
                <a:latin typeface="Berlin Sans FB Demi" panose="020E0802020502020306" pitchFamily="34" charset="0"/>
              </a:rPr>
              <a:t>DESIGN CELULAR</a:t>
            </a:r>
          </a:p>
        </p:txBody>
      </p:sp>
      <p:pic>
        <p:nvPicPr>
          <p:cNvPr id="40" name="Imagem 39" descr="Logotipo&#10;&#10;Descrição gerada automaticamente">
            <a:extLst>
              <a:ext uri="{FF2B5EF4-FFF2-40B4-BE49-F238E27FC236}">
                <a16:creationId xmlns:a16="http://schemas.microsoft.com/office/drawing/2014/main" id="{E6746EBF-34F5-1365-668D-B3932BEDF2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" y="6236778"/>
            <a:ext cx="1323355" cy="505785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8400A543-D6D1-45E0-CC7A-634A8B4BEE19}"/>
              </a:ext>
            </a:extLst>
          </p:cNvPr>
          <p:cNvSpPr/>
          <p:nvPr/>
        </p:nvSpPr>
        <p:spPr>
          <a:xfrm>
            <a:off x="3722004" y="-1"/>
            <a:ext cx="1238185" cy="8233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D7D4251-AF3C-31B4-8D09-53A5A2389D45}"/>
              </a:ext>
            </a:extLst>
          </p:cNvPr>
          <p:cNvSpPr txBox="1"/>
          <p:nvPr/>
        </p:nvSpPr>
        <p:spPr>
          <a:xfrm>
            <a:off x="431319" y="131802"/>
            <a:ext cx="61851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solidFill>
                  <a:srgbClr val="282C34"/>
                </a:solidFill>
                <a:latin typeface="Consolas" panose="020B0609020204030204" pitchFamily="49" charset="0"/>
              </a:rPr>
              <a:t>Organo</a:t>
            </a:r>
            <a:r>
              <a:rPr lang="pt-BR" sz="1100" dirty="0">
                <a:solidFill>
                  <a:srgbClr val="282C34"/>
                </a:solidFill>
                <a:latin typeface="Consolas" panose="020B0609020204030204" pitchFamily="49" charset="0"/>
              </a:rPr>
              <a:t> é um projeto em React, uma ideia da </a:t>
            </a:r>
            <a:r>
              <a:rPr lang="pt-BR" sz="1100" dirty="0" err="1">
                <a:solidFill>
                  <a:srgbClr val="282C34"/>
                </a:solidFill>
                <a:latin typeface="Consolas" panose="020B0609020204030204" pitchFamily="49" charset="0"/>
              </a:rPr>
              <a:t>Alura</a:t>
            </a:r>
            <a:r>
              <a:rPr lang="pt-BR" sz="1100" dirty="0">
                <a:solidFill>
                  <a:srgbClr val="282C34"/>
                </a:solidFill>
                <a:latin typeface="Consolas" panose="020B0609020204030204" pitchFamily="49" charset="0"/>
              </a:rPr>
              <a:t> disponibilizada no projeto Front-</a:t>
            </a:r>
            <a:r>
              <a:rPr lang="pt-BR" sz="1100" dirty="0" err="1">
                <a:solidFill>
                  <a:srgbClr val="282C34"/>
                </a:solidFill>
                <a:latin typeface="Consolas" panose="020B0609020204030204" pitchFamily="49" charset="0"/>
              </a:rPr>
              <a:t>End</a:t>
            </a:r>
            <a:r>
              <a:rPr lang="pt-BR" sz="1100" dirty="0">
                <a:solidFill>
                  <a:srgbClr val="282C34"/>
                </a:solidFill>
                <a:latin typeface="Consolas" panose="020B0609020204030204" pitchFamily="49" charset="0"/>
              </a:rPr>
              <a:t> da Oracle Next </a:t>
            </a:r>
            <a:r>
              <a:rPr lang="pt-BR" sz="1100" dirty="0" err="1">
                <a:solidFill>
                  <a:srgbClr val="282C34"/>
                </a:solidFill>
                <a:latin typeface="Consolas" panose="020B0609020204030204" pitchFamily="49" charset="0"/>
              </a:rPr>
              <a:t>Education</a:t>
            </a:r>
            <a:r>
              <a:rPr lang="pt-BR" sz="1100" dirty="0">
                <a:solidFill>
                  <a:srgbClr val="282C34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pt-BR" sz="1100" dirty="0">
                <a:solidFill>
                  <a:srgbClr val="282C34"/>
                </a:solidFill>
                <a:latin typeface="Consolas" panose="020B0609020204030204" pitchFamily="49" charset="0"/>
              </a:rPr>
              <a:t>As aulas são ministradas pelo </a:t>
            </a:r>
            <a:r>
              <a:rPr lang="pt-BR" sz="1100" dirty="0" err="1">
                <a:solidFill>
                  <a:srgbClr val="282C34"/>
                </a:solidFill>
                <a:latin typeface="Consolas" panose="020B0609020204030204" pitchFamily="49" charset="0"/>
              </a:rPr>
              <a:t>Vinicios</a:t>
            </a:r>
            <a:r>
              <a:rPr lang="pt-BR" sz="1100" dirty="0">
                <a:solidFill>
                  <a:srgbClr val="282C34"/>
                </a:solidFill>
                <a:latin typeface="Consolas" panose="020B0609020204030204" pitchFamily="49" charset="0"/>
              </a:rPr>
              <a:t> Neves com a presença do Paulo Silveira.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3C521CE-F3A6-311B-3262-C671DDBF4056}"/>
              </a:ext>
            </a:extLst>
          </p:cNvPr>
          <p:cNvSpPr/>
          <p:nvPr/>
        </p:nvSpPr>
        <p:spPr>
          <a:xfrm>
            <a:off x="431321" y="1050032"/>
            <a:ext cx="6245524" cy="4583017"/>
          </a:xfrm>
          <a:prstGeom prst="roundRect">
            <a:avLst>
              <a:gd name="adj" fmla="val 6781"/>
            </a:avLst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E9D7085-790A-3ECF-F7E2-951619A7A005}"/>
              </a:ext>
            </a:extLst>
          </p:cNvPr>
          <p:cNvSpPr txBox="1"/>
          <p:nvPr/>
        </p:nvSpPr>
        <p:spPr>
          <a:xfrm>
            <a:off x="431320" y="1127631"/>
            <a:ext cx="618513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A ideia inicial foi trazer uma nova versão do </a:t>
            </a:r>
            <a:r>
              <a:rPr lang="pt-BR" sz="2500" dirty="0" err="1">
                <a:solidFill>
                  <a:srgbClr val="6278F7"/>
                </a:solidFill>
                <a:latin typeface="Bahnschrift Light SemiCondensed" panose="020B0502040204020203" pitchFamily="34" charset="0"/>
              </a:rPr>
              <a:t>Organo</a:t>
            </a:r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, </a:t>
            </a:r>
            <a:r>
              <a:rPr lang="pt-BR" sz="2500" b="1" dirty="0">
                <a:latin typeface="Bahnschrift Light SemiCondensed" panose="020B0502040204020203" pitchFamily="34" charset="0"/>
              </a:rPr>
              <a:t>confortável aos olhos</a:t>
            </a:r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: </a:t>
            </a:r>
            <a:r>
              <a:rPr lang="pt-BR" sz="2500" dirty="0" err="1">
                <a:solidFill>
                  <a:srgbClr val="6278F7"/>
                </a:solidFill>
                <a:latin typeface="Bahnschrift Light SemiCondensed" panose="020B0502040204020203" pitchFamily="34" charset="0"/>
              </a:rPr>
              <a:t>dark</a:t>
            </a:r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 </a:t>
            </a:r>
            <a:r>
              <a:rPr lang="pt-BR" sz="2500" dirty="0" err="1">
                <a:solidFill>
                  <a:srgbClr val="6278F7"/>
                </a:solidFill>
                <a:latin typeface="Bahnschrift Light SemiCondensed" panose="020B0502040204020203" pitchFamily="34" charset="0"/>
              </a:rPr>
              <a:t>mode</a:t>
            </a:r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algn="ctr"/>
            <a:endParaRPr lang="pt-BR" sz="1500" dirty="0">
              <a:solidFill>
                <a:srgbClr val="6278F7"/>
              </a:solidFill>
              <a:latin typeface="Bahnschrift Light SemiCondensed" panose="020B0502040204020203" pitchFamily="34" charset="0"/>
            </a:endParaRP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Além disso, foram trabalhados mais alguns componentes:</a:t>
            </a:r>
          </a:p>
          <a:p>
            <a:pPr algn="ctr"/>
            <a:endParaRPr lang="pt-BR" sz="1000" dirty="0">
              <a:solidFill>
                <a:srgbClr val="6278F7"/>
              </a:solidFill>
              <a:latin typeface="Bahnschrift Light SemiCondensed" panose="020B0502040204020203" pitchFamily="34" charset="0"/>
            </a:endParaRPr>
          </a:p>
          <a:p>
            <a:pPr algn="ctr"/>
            <a:r>
              <a:rPr lang="pt-BR" sz="2000" b="1" dirty="0">
                <a:latin typeface="Bahnschrift Light SemiCondensed" panose="020B0502040204020203" pitchFamily="34" charset="0"/>
              </a:rPr>
              <a:t>Botão de excluir</a:t>
            </a: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Se o colaborador estiver em mais de um time não será afetado.</a:t>
            </a:r>
          </a:p>
          <a:p>
            <a:pPr algn="ctr"/>
            <a:endParaRPr lang="pt-BR" sz="1000" dirty="0">
              <a:solidFill>
                <a:srgbClr val="6278F7"/>
              </a:solidFill>
              <a:latin typeface="Bahnschrift Light SemiCondensed" panose="020B0502040204020203" pitchFamily="34" charset="0"/>
            </a:endParaRPr>
          </a:p>
          <a:p>
            <a:pPr algn="ctr"/>
            <a:r>
              <a:rPr lang="pt-BR" sz="2000" b="1" dirty="0">
                <a:latin typeface="Bahnschrift Light SemiCondensed" panose="020B0502040204020203" pitchFamily="34" charset="0"/>
              </a:rPr>
              <a:t>Componentes visíveis situacionalmente</a:t>
            </a: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1 - O formulário desaparece ao criar um novo card.</a:t>
            </a: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2 - O título “Minha Organização” e o botão de ‘adicionar novo membro’ ficam fixos no topo da página quando o formulário não está ativo, tornando mais fácil adicionar novos membros mesmo que você esteja no final da lista.</a:t>
            </a:r>
          </a:p>
          <a:p>
            <a:pPr algn="ctr"/>
            <a:endParaRPr lang="pt-BR" sz="1000" dirty="0">
              <a:solidFill>
                <a:srgbClr val="6278F7"/>
              </a:solidFill>
              <a:latin typeface="Bahnschrift Light SemiCondensed" panose="020B0502040204020203" pitchFamily="34" charset="0"/>
            </a:endParaRPr>
          </a:p>
          <a:p>
            <a:pPr algn="ctr"/>
            <a:r>
              <a:rPr lang="pt-BR" sz="2000" b="1" dirty="0">
                <a:latin typeface="Bahnschrift Light SemiCondensed" panose="020B0502040204020203" pitchFamily="34" charset="0"/>
              </a:rPr>
              <a:t>Design responsivo</a:t>
            </a: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De acordo com o tamanho da tela vários itens mudam: banner, fontes, dimensão dos componentes, disposição dos componentes.</a:t>
            </a:r>
            <a:endParaRPr lang="pt-BR" sz="1000" dirty="0">
              <a:solidFill>
                <a:srgbClr val="6278F7"/>
              </a:solidFill>
              <a:latin typeface="Consolas" panose="020B0609020204030204" pitchFamily="49" charset="0"/>
            </a:endParaRPr>
          </a:p>
        </p:txBody>
      </p:sp>
      <p:pic>
        <p:nvPicPr>
          <p:cNvPr id="1030" name="Picture 6" descr="React - Free interface icons">
            <a:extLst>
              <a:ext uri="{FF2B5EF4-FFF2-40B4-BE49-F238E27FC236}">
                <a16:creationId xmlns:a16="http://schemas.microsoft.com/office/drawing/2014/main" id="{39D55DEF-899C-FF4F-076C-FF6AEBF4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877" y="5877177"/>
            <a:ext cx="719202" cy="7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C2BB6EF-AB14-2204-1D4A-20C0FA0ADF33}"/>
              </a:ext>
            </a:extLst>
          </p:cNvPr>
          <p:cNvSpPr txBox="1"/>
          <p:nvPr/>
        </p:nvSpPr>
        <p:spPr>
          <a:xfrm>
            <a:off x="972615" y="587816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282C34"/>
                </a:solidFill>
                <a:latin typeface="Consolas" panose="020B0609020204030204" pitchFamily="49" charset="0"/>
              </a:rPr>
              <a:t>Obrigada a todos os envolvidos pela oportunidade.</a:t>
            </a:r>
          </a:p>
        </p:txBody>
      </p:sp>
    </p:spTree>
    <p:extLst>
      <p:ext uri="{BB962C8B-B14F-4D97-AF65-F5344CB8AC3E}">
        <p14:creationId xmlns:p14="http://schemas.microsoft.com/office/powerpoint/2010/main" val="35375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FE9C5A0-7F80-72D8-80FA-0622BEEC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27" y="402550"/>
            <a:ext cx="3968439" cy="6035651"/>
          </a:xfrm>
          <a:prstGeom prst="rect">
            <a:avLst/>
          </a:prstGeom>
        </p:spPr>
      </p:pic>
      <p:pic>
        <p:nvPicPr>
          <p:cNvPr id="3" name="Imagem 2" descr="Tela de telefone celular com letras&#10;&#10;Descrição gerada automaticamente">
            <a:extLst>
              <a:ext uri="{FF2B5EF4-FFF2-40B4-BE49-F238E27FC236}">
                <a16:creationId xmlns:a16="http://schemas.microsoft.com/office/drawing/2014/main" id="{30BF3288-6737-0FE7-1376-4CF29F09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517" y="402550"/>
            <a:ext cx="3968437" cy="60356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289038-9735-5AE5-D8B0-1255F596651F}"/>
              </a:ext>
            </a:extLst>
          </p:cNvPr>
          <p:cNvSpPr txBox="1"/>
          <p:nvPr/>
        </p:nvSpPr>
        <p:spPr>
          <a:xfrm rot="1016781">
            <a:off x="464701" y="1398455"/>
            <a:ext cx="3233578" cy="193899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5465"/>
              </a:avLst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282C34"/>
                </a:solidFill>
                <a:latin typeface="Berlin Sans FB Demi" panose="020E0802020502020306" pitchFamily="34" charset="0"/>
              </a:rPr>
              <a:t>DESIGN</a:t>
            </a:r>
          </a:p>
          <a:p>
            <a:pPr algn="ctr"/>
            <a:r>
              <a:rPr lang="pt-BR" sz="6000" dirty="0">
                <a:solidFill>
                  <a:srgbClr val="282C34"/>
                </a:solidFill>
                <a:latin typeface="Berlin Sans FB Demi" panose="020E0802020502020306" pitchFamily="34" charset="0"/>
              </a:rPr>
              <a:t>TABLET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71B2E0F-FD99-5604-954F-31AB0691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" y="6236778"/>
            <a:ext cx="1323355" cy="5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6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128663-36BF-0C6A-4EC6-0C2CD98CBC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A3B3E"/>
              </a:clrFrom>
              <a:clrTo>
                <a:srgbClr val="3A3B3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8005" y="-1"/>
            <a:ext cx="8404415" cy="49045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464145-5992-AF27-5E30-8FB1181A08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A3B3E"/>
              </a:clrFrom>
              <a:clrTo>
                <a:srgbClr val="3A3B3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1236" y="2013533"/>
            <a:ext cx="8321959" cy="48444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CAB084B-F9B2-E10E-32A6-83FB489FAE04}"/>
              </a:ext>
            </a:extLst>
          </p:cNvPr>
          <p:cNvSpPr txBox="1"/>
          <p:nvPr/>
        </p:nvSpPr>
        <p:spPr>
          <a:xfrm>
            <a:off x="7164478" y="382317"/>
            <a:ext cx="29290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solidFill>
                  <a:srgbClr val="282C34"/>
                </a:solidFill>
                <a:latin typeface="Berlin Sans FB Demi" panose="020E0802020502020306" pitchFamily="34" charset="0"/>
              </a:rPr>
              <a:t>DESIGN</a:t>
            </a:r>
          </a:p>
          <a:p>
            <a:r>
              <a:rPr lang="pt-BR" sz="5000" dirty="0">
                <a:solidFill>
                  <a:srgbClr val="282C34"/>
                </a:solidFill>
                <a:latin typeface="Berlin Sans FB Demi" panose="020E0802020502020306" pitchFamily="34" charset="0"/>
              </a:rPr>
              <a:t>DESKTOP</a:t>
            </a:r>
          </a:p>
        </p:txBody>
      </p:sp>
      <p:pic>
        <p:nvPicPr>
          <p:cNvPr id="10" name="Imagem 9" descr="Ícone&#10;&#10;Descrição gerada automaticamente">
            <a:hlinkClick r:id="rId4"/>
            <a:extLst>
              <a:ext uri="{FF2B5EF4-FFF2-40B4-BE49-F238E27FC236}">
                <a16:creationId xmlns:a16="http://schemas.microsoft.com/office/drawing/2014/main" id="{E752CCCB-E70A-A2A1-9CC2-AF5BB1AF862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68" y="4888496"/>
            <a:ext cx="439643" cy="439643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hlinkClick r:id="rId6"/>
            <a:extLst>
              <a:ext uri="{FF2B5EF4-FFF2-40B4-BE49-F238E27FC236}">
                <a16:creationId xmlns:a16="http://schemas.microsoft.com/office/drawing/2014/main" id="{5F4C06F6-9FA6-4A21-161F-B59A34004FF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07" y="5473354"/>
            <a:ext cx="401704" cy="40170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B15976-4B2C-2FE6-5B0A-3F231CB1F8E6}"/>
              </a:ext>
            </a:extLst>
          </p:cNvPr>
          <p:cNvSpPr txBox="1"/>
          <p:nvPr/>
        </p:nvSpPr>
        <p:spPr>
          <a:xfrm>
            <a:off x="1670011" y="5463821"/>
            <a:ext cx="286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D2D2D2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https://github.com/leticiapalaro</a:t>
            </a:r>
            <a:endParaRPr lang="pt-BR" sz="2000" dirty="0">
              <a:solidFill>
                <a:srgbClr val="D2D2D2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62C1DC-B972-5A3C-9FC0-2C0965116082}"/>
              </a:ext>
            </a:extLst>
          </p:cNvPr>
          <p:cNvSpPr txBox="1"/>
          <p:nvPr/>
        </p:nvSpPr>
        <p:spPr>
          <a:xfrm>
            <a:off x="1670011" y="4918496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D2D2D2"/>
                </a:solidFill>
                <a:latin typeface="Agency FB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https://www.linkedin.com/in/leticiapalaro/</a:t>
            </a:r>
            <a:endParaRPr lang="pt-BR" sz="2000" dirty="0">
              <a:solidFill>
                <a:srgbClr val="D2D2D2"/>
              </a:solidFill>
              <a:latin typeface="Agency FB" panose="020B0503020202020204" pitchFamily="34" charset="0"/>
            </a:endParaRPr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1F025D3A-BEC5-58BF-1888-0302442CBB9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" y="6236778"/>
            <a:ext cx="1323355" cy="5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9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61</TotalTime>
  <Words>194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Agency FB</vt:lpstr>
      <vt:lpstr>Arial</vt:lpstr>
      <vt:lpstr>Bahnschrift Light SemiCondensed</vt:lpstr>
      <vt:lpstr>Berlin Sans FB Demi</vt:lpstr>
      <vt:lpstr>Calibri</vt:lpstr>
      <vt:lpstr>Calibri Light</vt:lpstr>
      <vt:lpstr>Consolas</vt:lpstr>
      <vt:lpstr>Celestial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Lopes de Andrade Palaro</dc:creator>
  <cp:lastModifiedBy>Leticia Lopes de Andrade Palaro</cp:lastModifiedBy>
  <cp:revision>2</cp:revision>
  <dcterms:created xsi:type="dcterms:W3CDTF">2023-04-09T22:23:16Z</dcterms:created>
  <dcterms:modified xsi:type="dcterms:W3CDTF">2023-04-09T23:49:56Z</dcterms:modified>
</cp:coreProperties>
</file>