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87" r:id="rId6"/>
  </p:sldIdLst>
  <p:sldSz cx="9144000" cy="5143500" type="screen16x9"/>
  <p:notesSz cx="6858000" cy="9144000"/>
  <p:embeddedFontLst>
    <p:embeddedFont>
      <p:font typeface="Lexend Deca" panose="020B0604020202020204" charset="0"/>
      <p:regular r:id="rId8"/>
      <p:bold r:id="rId9"/>
    </p:embeddedFont>
    <p:embeddedFont>
      <p:font typeface="Bebas Neue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14F9A2-9749-4D6C-B3A5-0CBC50C6A319}">
  <a:tblStyle styleId="{DD14F9A2-9749-4D6C-B3A5-0CBC50C6A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52E14F-B0FA-47F6-8EFB-B12C37236B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g21b8e9c5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4" name="Google Shape;3364;g21b8e9c5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" name="Google Shape;439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4" name="Google Shape;439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9" name="Google Shape;453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6" name="Google Shape;644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7" name="Google Shape;644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90700" y="1762600"/>
            <a:ext cx="67626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solidFill>
                  <a:srgbClr val="13394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00" y="2905100"/>
            <a:ext cx="4528800" cy="475800"/>
          </a:xfrm>
          <a:prstGeom prst="rect">
            <a:avLst/>
          </a:prstGeom>
          <a:solidFill>
            <a:srgbClr val="FFFFFF">
              <a:alpha val="345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3394F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33474" y="-989482"/>
            <a:ext cx="5295900" cy="245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651" y="3583027"/>
            <a:ext cx="5295899" cy="258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76374" y="3086220"/>
            <a:ext cx="5295899" cy="28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6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64" name="Google Shape;4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4749" y="-1398548"/>
            <a:ext cx="5295899" cy="258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76" y="3909101"/>
            <a:ext cx="5295897" cy="229021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"/>
          <p:cNvSpPr/>
          <p:nvPr/>
        </p:nvSpPr>
        <p:spPr>
          <a:xfrm>
            <a:off x="126360" y="-419100"/>
            <a:ext cx="2073925" cy="5772150"/>
          </a:xfrm>
          <a:custGeom>
            <a:avLst/>
            <a:gdLst/>
            <a:ahLst/>
            <a:cxnLst/>
            <a:rect l="l" t="t" r="r" b="b"/>
            <a:pathLst>
              <a:path w="82957" h="230886" extrusionOk="0">
                <a:moveTo>
                  <a:pt x="82957" y="0"/>
                </a:moveTo>
                <a:cubicBezTo>
                  <a:pt x="80838" y="5147"/>
                  <a:pt x="78152" y="10766"/>
                  <a:pt x="73432" y="13716"/>
                </a:cubicBezTo>
                <a:cubicBezTo>
                  <a:pt x="65148" y="18894"/>
                  <a:pt x="54790" y="19670"/>
                  <a:pt x="45238" y="21717"/>
                </a:cubicBezTo>
                <a:cubicBezTo>
                  <a:pt x="36917" y="23500"/>
                  <a:pt x="21557" y="29643"/>
                  <a:pt x="19711" y="21336"/>
                </a:cubicBezTo>
                <a:cubicBezTo>
                  <a:pt x="19013" y="18197"/>
                  <a:pt x="18724" y="13820"/>
                  <a:pt x="21235" y="11811"/>
                </a:cubicBezTo>
                <a:cubicBezTo>
                  <a:pt x="23831" y="9735"/>
                  <a:pt x="30489" y="9695"/>
                  <a:pt x="31141" y="12954"/>
                </a:cubicBezTo>
                <a:cubicBezTo>
                  <a:pt x="32066" y="17577"/>
                  <a:pt x="27195" y="21550"/>
                  <a:pt x="24664" y="25527"/>
                </a:cubicBezTo>
                <a:cubicBezTo>
                  <a:pt x="19858" y="33080"/>
                  <a:pt x="14272" y="40237"/>
                  <a:pt x="10567" y="48387"/>
                </a:cubicBezTo>
                <a:cubicBezTo>
                  <a:pt x="3198" y="64600"/>
                  <a:pt x="15824" y="84056"/>
                  <a:pt x="13615" y="101727"/>
                </a:cubicBezTo>
                <a:cubicBezTo>
                  <a:pt x="12684" y="109174"/>
                  <a:pt x="6533" y="115085"/>
                  <a:pt x="4471" y="122301"/>
                </a:cubicBezTo>
                <a:cubicBezTo>
                  <a:pt x="965" y="134573"/>
                  <a:pt x="-1144" y="147766"/>
                  <a:pt x="661" y="160401"/>
                </a:cubicBezTo>
                <a:cubicBezTo>
                  <a:pt x="2419" y="172705"/>
                  <a:pt x="10670" y="183209"/>
                  <a:pt x="14377" y="195072"/>
                </a:cubicBezTo>
                <a:cubicBezTo>
                  <a:pt x="17983" y="206611"/>
                  <a:pt x="14068" y="220073"/>
                  <a:pt x="8662" y="230886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67" name="Google Shape;467;p6"/>
          <p:cNvGrpSpPr/>
          <p:nvPr/>
        </p:nvGrpSpPr>
        <p:grpSpPr>
          <a:xfrm rot="4395373">
            <a:off x="7728124" y="-670934"/>
            <a:ext cx="1429960" cy="1388405"/>
            <a:chOff x="4138184" y="930105"/>
            <a:chExt cx="3868174" cy="3755764"/>
          </a:xfrm>
        </p:grpSpPr>
        <p:sp>
          <p:nvSpPr>
            <p:cNvPr id="468" name="Google Shape;468;p6"/>
            <p:cNvSpPr/>
            <p:nvPr/>
          </p:nvSpPr>
          <p:spPr>
            <a:xfrm>
              <a:off x="5731034" y="1868401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6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6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7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7"/>
          <p:cNvSpPr txBox="1">
            <a:spLocks noGrp="1"/>
          </p:cNvSpPr>
          <p:nvPr>
            <p:ph type="subTitle" idx="1"/>
          </p:nvPr>
        </p:nvSpPr>
        <p:spPr>
          <a:xfrm>
            <a:off x="720000" y="1703875"/>
            <a:ext cx="4294800" cy="20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9" name="Google Shape;609;p7"/>
          <p:cNvSpPr/>
          <p:nvPr/>
        </p:nvSpPr>
        <p:spPr>
          <a:xfrm>
            <a:off x="-152400" y="-180975"/>
            <a:ext cx="5124450" cy="1809750"/>
          </a:xfrm>
          <a:custGeom>
            <a:avLst/>
            <a:gdLst/>
            <a:ahLst/>
            <a:cxnLst/>
            <a:rect l="l" t="t" r="r" b="b"/>
            <a:pathLst>
              <a:path w="204978" h="72390" extrusionOk="0">
                <a:moveTo>
                  <a:pt x="0" y="72390"/>
                </a:moveTo>
                <a:cubicBezTo>
                  <a:pt x="10727" y="65238"/>
                  <a:pt x="20272" y="50227"/>
                  <a:pt x="17145" y="37719"/>
                </a:cubicBezTo>
                <a:cubicBezTo>
                  <a:pt x="16463" y="34992"/>
                  <a:pt x="11132" y="33064"/>
                  <a:pt x="9144" y="35052"/>
                </a:cubicBezTo>
                <a:cubicBezTo>
                  <a:pt x="7312" y="36884"/>
                  <a:pt x="8128" y="42164"/>
                  <a:pt x="10668" y="42672"/>
                </a:cubicBezTo>
                <a:cubicBezTo>
                  <a:pt x="14626" y="43464"/>
                  <a:pt x="18951" y="41965"/>
                  <a:pt x="22479" y="40005"/>
                </a:cubicBezTo>
                <a:cubicBezTo>
                  <a:pt x="31748" y="34856"/>
                  <a:pt x="35974" y="22465"/>
                  <a:pt x="45720" y="18288"/>
                </a:cubicBezTo>
                <a:cubicBezTo>
                  <a:pt x="59507" y="12379"/>
                  <a:pt x="75794" y="18243"/>
                  <a:pt x="90678" y="16383"/>
                </a:cubicBezTo>
                <a:cubicBezTo>
                  <a:pt x="97655" y="15511"/>
                  <a:pt x="103555" y="10300"/>
                  <a:pt x="110490" y="9144"/>
                </a:cubicBezTo>
                <a:cubicBezTo>
                  <a:pt x="125053" y="6717"/>
                  <a:pt x="139579" y="14569"/>
                  <a:pt x="154305" y="15621"/>
                </a:cubicBezTo>
                <a:cubicBezTo>
                  <a:pt x="165460" y="16418"/>
                  <a:pt x="176081" y="10394"/>
                  <a:pt x="186690" y="6858"/>
                </a:cubicBezTo>
                <a:cubicBezTo>
                  <a:pt x="192866" y="4799"/>
                  <a:pt x="199561" y="3611"/>
                  <a:pt x="204978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610" name="Google Shape;61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01" y="975443"/>
            <a:ext cx="5295900" cy="245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"/>
          <p:cNvPicPr preferRelativeResize="0"/>
          <p:nvPr/>
        </p:nvPicPr>
        <p:blipFill rotWithShape="1">
          <a:blip r:embed="rId4">
            <a:alphaModFix/>
          </a:blip>
          <a:srcRect t="14074"/>
          <a:stretch/>
        </p:blipFill>
        <p:spPr>
          <a:xfrm>
            <a:off x="-523875" y="3748649"/>
            <a:ext cx="5295899" cy="24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101" y="-472240"/>
            <a:ext cx="5295898" cy="240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501" y="3346591"/>
            <a:ext cx="5295899" cy="237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Google Shape;1261;p1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9"/>
          <p:cNvSpPr txBox="1">
            <a:spLocks noGrp="1"/>
          </p:cNvSpPr>
          <p:nvPr>
            <p:ph type="title"/>
          </p:nvPr>
        </p:nvSpPr>
        <p:spPr>
          <a:xfrm>
            <a:off x="948600" y="1801350"/>
            <a:ext cx="300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19"/>
          <p:cNvSpPr txBox="1">
            <a:spLocks noGrp="1"/>
          </p:cNvSpPr>
          <p:nvPr>
            <p:ph type="subTitle" idx="1"/>
          </p:nvPr>
        </p:nvSpPr>
        <p:spPr>
          <a:xfrm>
            <a:off x="948600" y="2297850"/>
            <a:ext cx="30042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4" name="Google Shape;12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76" y="-563832"/>
            <a:ext cx="5295900" cy="245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551" y="3192806"/>
            <a:ext cx="5295899" cy="254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62049" y="3460884"/>
            <a:ext cx="5295899" cy="228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19"/>
          <p:cNvSpPr/>
          <p:nvPr/>
        </p:nvSpPr>
        <p:spPr>
          <a:xfrm>
            <a:off x="-398799" y="116472"/>
            <a:ext cx="3532525" cy="5417550"/>
          </a:xfrm>
          <a:custGeom>
            <a:avLst/>
            <a:gdLst/>
            <a:ahLst/>
            <a:cxnLst/>
            <a:rect l="l" t="t" r="r" b="b"/>
            <a:pathLst>
              <a:path w="141301" h="216702" extrusionOk="0">
                <a:moveTo>
                  <a:pt x="141301" y="17820"/>
                </a:moveTo>
                <a:cubicBezTo>
                  <a:pt x="129853" y="17820"/>
                  <a:pt x="118439" y="16587"/>
                  <a:pt x="107011" y="15915"/>
                </a:cubicBezTo>
                <a:cubicBezTo>
                  <a:pt x="101290" y="15578"/>
                  <a:pt x="93916" y="16507"/>
                  <a:pt x="90247" y="12105"/>
                </a:cubicBezTo>
                <a:cubicBezTo>
                  <a:pt x="87721" y="9074"/>
                  <a:pt x="86329" y="2661"/>
                  <a:pt x="89485" y="294"/>
                </a:cubicBezTo>
                <a:cubicBezTo>
                  <a:pt x="91741" y="-1398"/>
                  <a:pt x="96432" y="5158"/>
                  <a:pt x="94438" y="7152"/>
                </a:cubicBezTo>
                <a:cubicBezTo>
                  <a:pt x="89575" y="12015"/>
                  <a:pt x="80699" y="9435"/>
                  <a:pt x="73864" y="8676"/>
                </a:cubicBezTo>
                <a:cubicBezTo>
                  <a:pt x="60509" y="7192"/>
                  <a:pt x="45381" y="6716"/>
                  <a:pt x="33859" y="13629"/>
                </a:cubicBezTo>
                <a:cubicBezTo>
                  <a:pt x="18774" y="22680"/>
                  <a:pt x="36567" y="50192"/>
                  <a:pt x="29287" y="66207"/>
                </a:cubicBezTo>
                <a:cubicBezTo>
                  <a:pt x="24074" y="77676"/>
                  <a:pt x="13986" y="86227"/>
                  <a:pt x="6427" y="96306"/>
                </a:cubicBezTo>
                <a:cubicBezTo>
                  <a:pt x="-75" y="104975"/>
                  <a:pt x="-821" y="117582"/>
                  <a:pt x="712" y="128310"/>
                </a:cubicBezTo>
                <a:cubicBezTo>
                  <a:pt x="5387" y="161034"/>
                  <a:pt x="30887" y="187136"/>
                  <a:pt x="45670" y="216702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68" name="Google Shape;1268;p19"/>
          <p:cNvSpPr/>
          <p:nvPr/>
        </p:nvSpPr>
        <p:spPr>
          <a:xfrm>
            <a:off x="1828800" y="4040834"/>
            <a:ext cx="7677150" cy="1331275"/>
          </a:xfrm>
          <a:custGeom>
            <a:avLst/>
            <a:gdLst/>
            <a:ahLst/>
            <a:cxnLst/>
            <a:rect l="l" t="t" r="r" b="b"/>
            <a:pathLst>
              <a:path w="307086" h="53251" extrusionOk="0">
                <a:moveTo>
                  <a:pt x="0" y="53251"/>
                </a:moveTo>
                <a:cubicBezTo>
                  <a:pt x="13437" y="53251"/>
                  <a:pt x="26773" y="50633"/>
                  <a:pt x="40005" y="48298"/>
                </a:cubicBezTo>
                <a:cubicBezTo>
                  <a:pt x="54753" y="45695"/>
                  <a:pt x="70944" y="41743"/>
                  <a:pt x="81534" y="31153"/>
                </a:cubicBezTo>
                <a:cubicBezTo>
                  <a:pt x="87654" y="25033"/>
                  <a:pt x="93138" y="15638"/>
                  <a:pt x="91440" y="7150"/>
                </a:cubicBezTo>
                <a:cubicBezTo>
                  <a:pt x="90297" y="1436"/>
                  <a:pt x="78172" y="-2464"/>
                  <a:pt x="74676" y="2197"/>
                </a:cubicBezTo>
                <a:cubicBezTo>
                  <a:pt x="67976" y="11130"/>
                  <a:pt x="83650" y="24470"/>
                  <a:pt x="93345" y="30010"/>
                </a:cubicBezTo>
                <a:cubicBezTo>
                  <a:pt x="110548" y="39841"/>
                  <a:pt x="132475" y="42792"/>
                  <a:pt x="152019" y="39535"/>
                </a:cubicBezTo>
                <a:cubicBezTo>
                  <a:pt x="170227" y="36500"/>
                  <a:pt x="184847" y="22630"/>
                  <a:pt x="201549" y="14770"/>
                </a:cubicBezTo>
                <a:cubicBezTo>
                  <a:pt x="210429" y="10591"/>
                  <a:pt x="220710" y="10048"/>
                  <a:pt x="230505" y="9436"/>
                </a:cubicBezTo>
                <a:cubicBezTo>
                  <a:pt x="258167" y="7707"/>
                  <a:pt x="282296" y="29426"/>
                  <a:pt x="307086" y="41821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269" name="Google Shape;1269;p19"/>
          <p:cNvGrpSpPr/>
          <p:nvPr/>
        </p:nvGrpSpPr>
        <p:grpSpPr>
          <a:xfrm rot="1693547">
            <a:off x="3168872" y="-137321"/>
            <a:ext cx="1619674" cy="1741954"/>
            <a:chOff x="4045548" y="930105"/>
            <a:chExt cx="3960810" cy="4259837"/>
          </a:xfrm>
        </p:grpSpPr>
        <p:sp>
          <p:nvSpPr>
            <p:cNvPr id="1270" name="Google Shape;1270;p19"/>
            <p:cNvSpPr/>
            <p:nvPr/>
          </p:nvSpPr>
          <p:spPr>
            <a:xfrm>
              <a:off x="4045548" y="3053120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1" name="Google Shape;1271;p19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1272" name="Google Shape;1272;p19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9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9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9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9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9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9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9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9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9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9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9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9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9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9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9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9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9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9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9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9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9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9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9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9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9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9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9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9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9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9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9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9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9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9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9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9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9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9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9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9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9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9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9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9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9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9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9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9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9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9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9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9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9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9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9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9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9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9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9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9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9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9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9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9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9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9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9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9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9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9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9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9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9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9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9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9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9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9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9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9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9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9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9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9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9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9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9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9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9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9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9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9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9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9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9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9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9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9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9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9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9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9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9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9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9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9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9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9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9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9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9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24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4" name="Google Shape;1724;p24"/>
          <p:cNvSpPr txBox="1">
            <a:spLocks noGrp="1"/>
          </p:cNvSpPr>
          <p:nvPr>
            <p:ph type="subTitle" idx="1"/>
          </p:nvPr>
        </p:nvSpPr>
        <p:spPr>
          <a:xfrm>
            <a:off x="4730353" y="1429500"/>
            <a:ext cx="3693600" cy="2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5" name="Google Shape;1725;p24"/>
          <p:cNvSpPr txBox="1">
            <a:spLocks noGrp="1"/>
          </p:cNvSpPr>
          <p:nvPr>
            <p:ph type="subTitle" idx="2"/>
          </p:nvPr>
        </p:nvSpPr>
        <p:spPr>
          <a:xfrm>
            <a:off x="720000" y="1429500"/>
            <a:ext cx="3693600" cy="2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6" name="Google Shape;17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476" y="-1243691"/>
            <a:ext cx="5295901" cy="236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101" y="3773527"/>
            <a:ext cx="5295899" cy="225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24"/>
          <p:cNvSpPr/>
          <p:nvPr/>
        </p:nvSpPr>
        <p:spPr>
          <a:xfrm rot="-251187">
            <a:off x="7194911" y="-190501"/>
            <a:ext cx="2287827" cy="5467176"/>
          </a:xfrm>
          <a:custGeom>
            <a:avLst/>
            <a:gdLst/>
            <a:ahLst/>
            <a:cxnLst/>
            <a:rect l="l" t="t" r="r" b="b"/>
            <a:pathLst>
              <a:path w="91516" h="218694" extrusionOk="0">
                <a:moveTo>
                  <a:pt x="6336" y="0"/>
                </a:moveTo>
                <a:cubicBezTo>
                  <a:pt x="2426" y="2932"/>
                  <a:pt x="-719" y="8542"/>
                  <a:pt x="240" y="13335"/>
                </a:cubicBezTo>
                <a:cubicBezTo>
                  <a:pt x="1262" y="18447"/>
                  <a:pt x="8033" y="21361"/>
                  <a:pt x="13194" y="22098"/>
                </a:cubicBezTo>
                <a:cubicBezTo>
                  <a:pt x="32334" y="24832"/>
                  <a:pt x="65916" y="13184"/>
                  <a:pt x="70344" y="32004"/>
                </a:cubicBezTo>
                <a:cubicBezTo>
                  <a:pt x="72191" y="39855"/>
                  <a:pt x="70473" y="48594"/>
                  <a:pt x="67296" y="56007"/>
                </a:cubicBezTo>
                <a:cubicBezTo>
                  <a:pt x="64745" y="61960"/>
                  <a:pt x="59217" y="66763"/>
                  <a:pt x="58152" y="73152"/>
                </a:cubicBezTo>
                <a:cubicBezTo>
                  <a:pt x="57443" y="77406"/>
                  <a:pt x="59750" y="81664"/>
                  <a:pt x="61200" y="85725"/>
                </a:cubicBezTo>
                <a:cubicBezTo>
                  <a:pt x="64704" y="95535"/>
                  <a:pt x="76519" y="99914"/>
                  <a:pt x="83298" y="107823"/>
                </a:cubicBezTo>
                <a:cubicBezTo>
                  <a:pt x="88991" y="114465"/>
                  <a:pt x="94643" y="126351"/>
                  <a:pt x="89394" y="133350"/>
                </a:cubicBezTo>
                <a:cubicBezTo>
                  <a:pt x="86292" y="137486"/>
                  <a:pt x="80848" y="140589"/>
                  <a:pt x="75678" y="140589"/>
                </a:cubicBezTo>
                <a:cubicBezTo>
                  <a:pt x="72534" y="140589"/>
                  <a:pt x="70440" y="136621"/>
                  <a:pt x="69201" y="133731"/>
                </a:cubicBezTo>
                <a:cubicBezTo>
                  <a:pt x="66618" y="127705"/>
                  <a:pt x="74243" y="113033"/>
                  <a:pt x="79488" y="116967"/>
                </a:cubicBezTo>
                <a:cubicBezTo>
                  <a:pt x="96619" y="129815"/>
                  <a:pt x="54966" y="153252"/>
                  <a:pt x="50151" y="174117"/>
                </a:cubicBezTo>
                <a:cubicBezTo>
                  <a:pt x="48398" y="181715"/>
                  <a:pt x="58734" y="187272"/>
                  <a:pt x="64248" y="192786"/>
                </a:cubicBezTo>
                <a:cubicBezTo>
                  <a:pt x="70501" y="199039"/>
                  <a:pt x="69963" y="209850"/>
                  <a:pt x="69963" y="218694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29" name="Google Shape;1729;p24"/>
          <p:cNvSpPr/>
          <p:nvPr/>
        </p:nvSpPr>
        <p:spPr>
          <a:xfrm>
            <a:off x="4724400" y="4609318"/>
            <a:ext cx="3905250" cy="915175"/>
          </a:xfrm>
          <a:custGeom>
            <a:avLst/>
            <a:gdLst/>
            <a:ahLst/>
            <a:cxnLst/>
            <a:rect l="l" t="t" r="r" b="b"/>
            <a:pathLst>
              <a:path w="156210" h="36607" extrusionOk="0">
                <a:moveTo>
                  <a:pt x="0" y="20605"/>
                </a:moveTo>
                <a:cubicBezTo>
                  <a:pt x="7819" y="22343"/>
                  <a:pt x="16102" y="23065"/>
                  <a:pt x="24003" y="21748"/>
                </a:cubicBezTo>
                <a:cubicBezTo>
                  <a:pt x="36962" y="19588"/>
                  <a:pt x="46333" y="7753"/>
                  <a:pt x="58293" y="2317"/>
                </a:cubicBezTo>
                <a:cubicBezTo>
                  <a:pt x="66617" y="-1467"/>
                  <a:pt x="76830" y="199"/>
                  <a:pt x="85725" y="2317"/>
                </a:cubicBezTo>
                <a:cubicBezTo>
                  <a:pt x="88937" y="3082"/>
                  <a:pt x="93119" y="3327"/>
                  <a:pt x="94869" y="6127"/>
                </a:cubicBezTo>
                <a:cubicBezTo>
                  <a:pt x="97166" y="9803"/>
                  <a:pt x="97153" y="14899"/>
                  <a:pt x="96012" y="19081"/>
                </a:cubicBezTo>
                <a:cubicBezTo>
                  <a:pt x="94446" y="24824"/>
                  <a:pt x="77195" y="28321"/>
                  <a:pt x="78486" y="22510"/>
                </a:cubicBezTo>
                <a:cubicBezTo>
                  <a:pt x="79985" y="15763"/>
                  <a:pt x="91005" y="15271"/>
                  <a:pt x="97917" y="15271"/>
                </a:cubicBezTo>
                <a:cubicBezTo>
                  <a:pt x="104161" y="15271"/>
                  <a:pt x="110847" y="14335"/>
                  <a:pt x="116586" y="16795"/>
                </a:cubicBezTo>
                <a:cubicBezTo>
                  <a:pt x="121931" y="19086"/>
                  <a:pt x="126396" y="23054"/>
                  <a:pt x="131445" y="25939"/>
                </a:cubicBezTo>
                <a:cubicBezTo>
                  <a:pt x="139249" y="30398"/>
                  <a:pt x="149854" y="30251"/>
                  <a:pt x="156210" y="36607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730" name="Google Shape;1730;p24"/>
          <p:cNvPicPr preferRelativeResize="0"/>
          <p:nvPr/>
        </p:nvPicPr>
        <p:blipFill rotWithShape="1">
          <a:blip r:embed="rId5">
            <a:alphaModFix/>
          </a:blip>
          <a:srcRect t="15033" b="15040"/>
          <a:stretch/>
        </p:blipFill>
        <p:spPr>
          <a:xfrm>
            <a:off x="-882300" y="4152899"/>
            <a:ext cx="5295899" cy="18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7" name="Google Shape;2787;p31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8" name="Google Shape;27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286250" y="3424243"/>
            <a:ext cx="5295900" cy="245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9" name="Google Shape;27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3724" y="3464541"/>
            <a:ext cx="5295899" cy="237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0" name="Google Shape;27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051" y="3959964"/>
            <a:ext cx="5295899" cy="225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1" name="Google Shape;27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38176" y="2796126"/>
            <a:ext cx="5295897" cy="229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26" y="-821586"/>
            <a:ext cx="5295899" cy="2251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3" name="Google Shape;2793;p31"/>
          <p:cNvGrpSpPr/>
          <p:nvPr/>
        </p:nvGrpSpPr>
        <p:grpSpPr>
          <a:xfrm rot="1478259" flipH="1">
            <a:off x="8349965" y="2736311"/>
            <a:ext cx="1429879" cy="1600485"/>
            <a:chOff x="4138184" y="930105"/>
            <a:chExt cx="3868174" cy="4329704"/>
          </a:xfrm>
        </p:grpSpPr>
        <p:sp>
          <p:nvSpPr>
            <p:cNvPr id="2794" name="Google Shape;2794;p31"/>
            <p:cNvSpPr/>
            <p:nvPr/>
          </p:nvSpPr>
          <p:spPr>
            <a:xfrm>
              <a:off x="4368726" y="312298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216893">
                <a:alpha val="38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5" name="Google Shape;2795;p31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2796" name="Google Shape;2796;p31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1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1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1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1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1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1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1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1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1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1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1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1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1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1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1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1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1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1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1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1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1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1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1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1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1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1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1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1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1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1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1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1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1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1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1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1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1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1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1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1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1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1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1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1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1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1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1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1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1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1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1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1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1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1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1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1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1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1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1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1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1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1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1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1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1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1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1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1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1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1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1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1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1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1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1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1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1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1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1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1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1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1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1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1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1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1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1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1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1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1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1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1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1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1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1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1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1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1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1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1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1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1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1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1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1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1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1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1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1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1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1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1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31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1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1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1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1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1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1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1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1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1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1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1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1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1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1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1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1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1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1" name="Google Shape;2931;p31"/>
          <p:cNvGrpSpPr/>
          <p:nvPr/>
        </p:nvGrpSpPr>
        <p:grpSpPr>
          <a:xfrm rot="6170894" flipH="1">
            <a:off x="-852305" y="1602879"/>
            <a:ext cx="1896899" cy="1388338"/>
            <a:chOff x="2874822" y="930105"/>
            <a:chExt cx="5131535" cy="3755764"/>
          </a:xfrm>
        </p:grpSpPr>
        <p:sp>
          <p:nvSpPr>
            <p:cNvPr id="2932" name="Google Shape;2932;p31"/>
            <p:cNvSpPr/>
            <p:nvPr/>
          </p:nvSpPr>
          <p:spPr>
            <a:xfrm>
              <a:off x="2874822" y="123737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216893">
                <a:alpha val="38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3" name="Google Shape;2933;p31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2934" name="Google Shape;2934;p31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1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1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1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1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1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1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1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1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1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1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1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1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1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1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1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1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1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1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1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1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1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1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1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1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1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1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1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1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1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1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1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1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1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1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1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1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1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1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1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1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1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1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1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1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1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1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1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1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1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1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1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1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1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1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1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1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1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1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1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1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1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1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1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1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1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1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1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1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1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1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1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1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1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1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1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1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1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1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1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1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1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1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1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1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1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1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1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1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1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1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1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1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1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1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1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1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1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1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1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1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1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1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1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1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1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1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1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1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1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1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1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1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1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1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1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1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1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1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1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1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1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1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1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1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1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1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1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1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1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1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9" name="Google Shape;3069;p31"/>
          <p:cNvSpPr/>
          <p:nvPr/>
        </p:nvSpPr>
        <p:spPr>
          <a:xfrm flipH="1">
            <a:off x="-87205" y="4191000"/>
            <a:ext cx="9794850" cy="1002925"/>
          </a:xfrm>
          <a:custGeom>
            <a:avLst/>
            <a:gdLst/>
            <a:ahLst/>
            <a:cxnLst/>
            <a:rect l="l" t="t" r="r" b="b"/>
            <a:pathLst>
              <a:path w="391794" h="40117" extrusionOk="0">
                <a:moveTo>
                  <a:pt x="3174" y="0"/>
                </a:moveTo>
                <a:cubicBezTo>
                  <a:pt x="-2909" y="6083"/>
                  <a:pt x="589" y="19772"/>
                  <a:pt x="6984" y="25527"/>
                </a:cubicBezTo>
                <a:cubicBezTo>
                  <a:pt x="13414" y="31314"/>
                  <a:pt x="25694" y="31850"/>
                  <a:pt x="32892" y="27051"/>
                </a:cubicBezTo>
                <a:cubicBezTo>
                  <a:pt x="35633" y="25223"/>
                  <a:pt x="38110" y="21519"/>
                  <a:pt x="37464" y="18288"/>
                </a:cubicBezTo>
                <a:cubicBezTo>
                  <a:pt x="36960" y="15766"/>
                  <a:pt x="33539" y="13778"/>
                  <a:pt x="30987" y="14097"/>
                </a:cubicBezTo>
                <a:cubicBezTo>
                  <a:pt x="25063" y="14838"/>
                  <a:pt x="25063" y="29787"/>
                  <a:pt x="30606" y="32004"/>
                </a:cubicBezTo>
                <a:cubicBezTo>
                  <a:pt x="57874" y="42911"/>
                  <a:pt x="89438" y="17100"/>
                  <a:pt x="118236" y="22860"/>
                </a:cubicBezTo>
                <a:cubicBezTo>
                  <a:pt x="142766" y="27766"/>
                  <a:pt x="166565" y="42727"/>
                  <a:pt x="191388" y="39624"/>
                </a:cubicBezTo>
                <a:cubicBezTo>
                  <a:pt x="203350" y="38129"/>
                  <a:pt x="214572" y="32992"/>
                  <a:pt x="226059" y="29337"/>
                </a:cubicBezTo>
                <a:cubicBezTo>
                  <a:pt x="240306" y="24804"/>
                  <a:pt x="255730" y="23237"/>
                  <a:pt x="270636" y="24384"/>
                </a:cubicBezTo>
                <a:cubicBezTo>
                  <a:pt x="294454" y="26216"/>
                  <a:pt x="317351" y="39715"/>
                  <a:pt x="341121" y="37338"/>
                </a:cubicBezTo>
                <a:cubicBezTo>
                  <a:pt x="358566" y="35593"/>
                  <a:pt x="374262" y="23241"/>
                  <a:pt x="391794" y="23241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70" name="Google Shape;3070;p31"/>
          <p:cNvSpPr/>
          <p:nvPr/>
        </p:nvSpPr>
        <p:spPr>
          <a:xfrm flipH="1">
            <a:off x="-96738" y="-190500"/>
            <a:ext cx="6019800" cy="1533525"/>
          </a:xfrm>
          <a:custGeom>
            <a:avLst/>
            <a:gdLst/>
            <a:ahLst/>
            <a:cxnLst/>
            <a:rect l="l" t="t" r="r" b="b"/>
            <a:pathLst>
              <a:path w="240792" h="61341" extrusionOk="0">
                <a:moveTo>
                  <a:pt x="240792" y="61341"/>
                </a:moveTo>
                <a:cubicBezTo>
                  <a:pt x="231352" y="61341"/>
                  <a:pt x="220676" y="54485"/>
                  <a:pt x="217170" y="45720"/>
                </a:cubicBezTo>
                <a:cubicBezTo>
                  <a:pt x="214326" y="38610"/>
                  <a:pt x="217599" y="30289"/>
                  <a:pt x="219456" y="22860"/>
                </a:cubicBezTo>
                <a:cubicBezTo>
                  <a:pt x="220186" y="19939"/>
                  <a:pt x="220636" y="14859"/>
                  <a:pt x="223647" y="14859"/>
                </a:cubicBezTo>
                <a:cubicBezTo>
                  <a:pt x="225133" y="14859"/>
                  <a:pt x="225171" y="17564"/>
                  <a:pt x="225171" y="19050"/>
                </a:cubicBezTo>
                <a:cubicBezTo>
                  <a:pt x="225171" y="26155"/>
                  <a:pt x="221851" y="36326"/>
                  <a:pt x="214884" y="37719"/>
                </a:cubicBezTo>
                <a:cubicBezTo>
                  <a:pt x="205077" y="39680"/>
                  <a:pt x="201603" y="21162"/>
                  <a:pt x="192024" y="18288"/>
                </a:cubicBezTo>
                <a:cubicBezTo>
                  <a:pt x="177507" y="13933"/>
                  <a:pt x="161828" y="22348"/>
                  <a:pt x="146685" y="21717"/>
                </a:cubicBezTo>
                <a:cubicBezTo>
                  <a:pt x="133437" y="21165"/>
                  <a:pt x="121763" y="11751"/>
                  <a:pt x="108585" y="10287"/>
                </a:cubicBezTo>
                <a:cubicBezTo>
                  <a:pt x="87855" y="7984"/>
                  <a:pt x="67466" y="23827"/>
                  <a:pt x="46863" y="20574"/>
                </a:cubicBezTo>
                <a:cubicBezTo>
                  <a:pt x="38739" y="19291"/>
                  <a:pt x="30138" y="18690"/>
                  <a:pt x="22860" y="14859"/>
                </a:cubicBezTo>
                <a:cubicBezTo>
                  <a:pt x="14818" y="10626"/>
                  <a:pt x="8129" y="4064"/>
                  <a:pt x="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" name="Google Shape;3072;p32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695575" y="-636207"/>
            <a:ext cx="5295900" cy="2453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277026" y="3712824"/>
            <a:ext cx="4461351" cy="19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303663" y="766545"/>
            <a:ext cx="5295899" cy="28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200100" y="-150427"/>
            <a:ext cx="4248775" cy="207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7" name="Google Shape;3077;p32"/>
          <p:cNvGrpSpPr/>
          <p:nvPr/>
        </p:nvGrpSpPr>
        <p:grpSpPr>
          <a:xfrm rot="1478259" flipH="1">
            <a:off x="8197565" y="225186"/>
            <a:ext cx="1429879" cy="1600485"/>
            <a:chOff x="4138184" y="930105"/>
            <a:chExt cx="3868174" cy="4329704"/>
          </a:xfrm>
        </p:grpSpPr>
        <p:sp>
          <p:nvSpPr>
            <p:cNvPr id="3078" name="Google Shape;3078;p32"/>
            <p:cNvSpPr/>
            <p:nvPr/>
          </p:nvSpPr>
          <p:spPr>
            <a:xfrm>
              <a:off x="4368726" y="312298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216893">
                <a:alpha val="38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9" name="Google Shape;3079;p32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3080" name="Google Shape;3080;p32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2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2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2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2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2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2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2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2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2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2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2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2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2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2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2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2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2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2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2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2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2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2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2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2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2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2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2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2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2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2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2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2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2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2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2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2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2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2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2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2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2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2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2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2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2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2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2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2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2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2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2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2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2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2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2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2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2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2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2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2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2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2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2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2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2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2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2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2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2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2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2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2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2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2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2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2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2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2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2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2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2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2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2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2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2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2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2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2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2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2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2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2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2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2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2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2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2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2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2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2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2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2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2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2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2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2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2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2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2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2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2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2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2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2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2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2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2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2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2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2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2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2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2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2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5" name="Google Shape;3215;p32"/>
          <p:cNvGrpSpPr/>
          <p:nvPr/>
        </p:nvGrpSpPr>
        <p:grpSpPr>
          <a:xfrm rot="6170894" flipH="1">
            <a:off x="-852305" y="3022104"/>
            <a:ext cx="1896899" cy="1388338"/>
            <a:chOff x="2874822" y="930105"/>
            <a:chExt cx="5131535" cy="3755764"/>
          </a:xfrm>
        </p:grpSpPr>
        <p:sp>
          <p:nvSpPr>
            <p:cNvPr id="3216" name="Google Shape;3216;p32"/>
            <p:cNvSpPr/>
            <p:nvPr/>
          </p:nvSpPr>
          <p:spPr>
            <a:xfrm>
              <a:off x="2874822" y="123737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216893">
                <a:alpha val="38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7" name="Google Shape;3217;p32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3218" name="Google Shape;3218;p32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2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2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2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2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2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2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2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2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2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2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2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2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2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2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2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2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2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2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2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2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2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2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2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2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2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2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2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2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2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2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2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2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2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2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2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2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2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2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2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2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2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2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2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2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2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2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2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2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2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2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2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2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2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2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2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2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2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2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2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2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2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2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2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2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2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2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2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2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2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2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2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2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2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2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2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2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2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2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2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2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2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2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2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2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2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2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2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2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2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2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2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2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2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2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2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2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2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2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2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2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2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2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2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2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2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2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2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2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2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2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2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2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2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2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2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2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2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2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2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2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2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2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2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2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2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2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2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2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2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2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2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2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2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2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32"/>
          <p:cNvSpPr/>
          <p:nvPr/>
        </p:nvSpPr>
        <p:spPr>
          <a:xfrm>
            <a:off x="-152400" y="4276725"/>
            <a:ext cx="8286750" cy="1114425"/>
          </a:xfrm>
          <a:custGeom>
            <a:avLst/>
            <a:gdLst/>
            <a:ahLst/>
            <a:cxnLst/>
            <a:rect l="l" t="t" r="r" b="b"/>
            <a:pathLst>
              <a:path w="331470" h="44577" extrusionOk="0">
                <a:moveTo>
                  <a:pt x="0" y="0"/>
                </a:moveTo>
                <a:cubicBezTo>
                  <a:pt x="5953" y="2381"/>
                  <a:pt x="14516" y="-1867"/>
                  <a:pt x="19050" y="2667"/>
                </a:cubicBezTo>
                <a:cubicBezTo>
                  <a:pt x="25252" y="8869"/>
                  <a:pt x="26697" y="19391"/>
                  <a:pt x="33909" y="24384"/>
                </a:cubicBezTo>
                <a:cubicBezTo>
                  <a:pt x="44970" y="32042"/>
                  <a:pt x="60610" y="31714"/>
                  <a:pt x="73914" y="29718"/>
                </a:cubicBezTo>
                <a:cubicBezTo>
                  <a:pt x="90765" y="27190"/>
                  <a:pt x="106785" y="18669"/>
                  <a:pt x="123825" y="18669"/>
                </a:cubicBezTo>
                <a:cubicBezTo>
                  <a:pt x="129032" y="18669"/>
                  <a:pt x="135941" y="17932"/>
                  <a:pt x="139065" y="22098"/>
                </a:cubicBezTo>
                <a:cubicBezTo>
                  <a:pt x="140608" y="24155"/>
                  <a:pt x="138893" y="28713"/>
                  <a:pt x="136398" y="29337"/>
                </a:cubicBezTo>
                <a:cubicBezTo>
                  <a:pt x="130848" y="30724"/>
                  <a:pt x="124370" y="32657"/>
                  <a:pt x="119253" y="30099"/>
                </a:cubicBezTo>
                <a:cubicBezTo>
                  <a:pt x="117776" y="29361"/>
                  <a:pt x="117879" y="26062"/>
                  <a:pt x="119253" y="25146"/>
                </a:cubicBezTo>
                <a:cubicBezTo>
                  <a:pt x="129595" y="18252"/>
                  <a:pt x="143824" y="19161"/>
                  <a:pt x="156210" y="20193"/>
                </a:cubicBezTo>
                <a:cubicBezTo>
                  <a:pt x="165323" y="20952"/>
                  <a:pt x="174553" y="19564"/>
                  <a:pt x="183642" y="20574"/>
                </a:cubicBezTo>
                <a:cubicBezTo>
                  <a:pt x="202609" y="22681"/>
                  <a:pt x="220988" y="31749"/>
                  <a:pt x="240030" y="30480"/>
                </a:cubicBezTo>
                <a:cubicBezTo>
                  <a:pt x="242434" y="30320"/>
                  <a:pt x="245993" y="30431"/>
                  <a:pt x="246888" y="28194"/>
                </a:cubicBezTo>
                <a:cubicBezTo>
                  <a:pt x="248392" y="24434"/>
                  <a:pt x="242896" y="19623"/>
                  <a:pt x="238887" y="19050"/>
                </a:cubicBezTo>
                <a:cubicBezTo>
                  <a:pt x="235504" y="18567"/>
                  <a:pt x="229509" y="22978"/>
                  <a:pt x="231267" y="25908"/>
                </a:cubicBezTo>
                <a:cubicBezTo>
                  <a:pt x="238544" y="38036"/>
                  <a:pt x="259464" y="23654"/>
                  <a:pt x="273558" y="22479"/>
                </a:cubicBezTo>
                <a:cubicBezTo>
                  <a:pt x="294148" y="20763"/>
                  <a:pt x="312990" y="35337"/>
                  <a:pt x="331470" y="44577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54" name="Google Shape;3354;p32"/>
          <p:cNvSpPr/>
          <p:nvPr/>
        </p:nvSpPr>
        <p:spPr>
          <a:xfrm>
            <a:off x="-104775" y="-495300"/>
            <a:ext cx="6229350" cy="916175"/>
          </a:xfrm>
          <a:custGeom>
            <a:avLst/>
            <a:gdLst/>
            <a:ahLst/>
            <a:cxnLst/>
            <a:rect l="l" t="t" r="r" b="b"/>
            <a:pathLst>
              <a:path w="249174" h="36647" extrusionOk="0">
                <a:moveTo>
                  <a:pt x="0" y="26289"/>
                </a:moveTo>
                <a:cubicBezTo>
                  <a:pt x="1675" y="28801"/>
                  <a:pt x="5595" y="28557"/>
                  <a:pt x="8382" y="29718"/>
                </a:cubicBezTo>
                <a:cubicBezTo>
                  <a:pt x="14384" y="32219"/>
                  <a:pt x="20980" y="33103"/>
                  <a:pt x="27432" y="33909"/>
                </a:cubicBezTo>
                <a:cubicBezTo>
                  <a:pt x="55481" y="37415"/>
                  <a:pt x="83747" y="27813"/>
                  <a:pt x="112014" y="27813"/>
                </a:cubicBezTo>
                <a:cubicBezTo>
                  <a:pt x="124771" y="27813"/>
                  <a:pt x="137224" y="36792"/>
                  <a:pt x="149733" y="34290"/>
                </a:cubicBezTo>
                <a:cubicBezTo>
                  <a:pt x="152360" y="33765"/>
                  <a:pt x="152389" y="28183"/>
                  <a:pt x="150495" y="26289"/>
                </a:cubicBezTo>
                <a:cubicBezTo>
                  <a:pt x="148966" y="24760"/>
                  <a:pt x="143051" y="24736"/>
                  <a:pt x="144018" y="26670"/>
                </a:cubicBezTo>
                <a:cubicBezTo>
                  <a:pt x="146407" y="31448"/>
                  <a:pt x="154133" y="30116"/>
                  <a:pt x="159258" y="31623"/>
                </a:cubicBezTo>
                <a:cubicBezTo>
                  <a:pt x="170170" y="34832"/>
                  <a:pt x="182231" y="38558"/>
                  <a:pt x="193167" y="35433"/>
                </a:cubicBezTo>
                <a:cubicBezTo>
                  <a:pt x="202361" y="32806"/>
                  <a:pt x="200703" y="17244"/>
                  <a:pt x="207645" y="10668"/>
                </a:cubicBezTo>
                <a:cubicBezTo>
                  <a:pt x="218021" y="838"/>
                  <a:pt x="234882" y="0"/>
                  <a:pt x="249174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355" name="Google Shape;3355;p32"/>
          <p:cNvSpPr/>
          <p:nvPr/>
        </p:nvSpPr>
        <p:spPr>
          <a:xfrm>
            <a:off x="8543925" y="1704975"/>
            <a:ext cx="953200" cy="2495550"/>
          </a:xfrm>
          <a:custGeom>
            <a:avLst/>
            <a:gdLst/>
            <a:ahLst/>
            <a:cxnLst/>
            <a:rect l="l" t="t" r="r" b="b"/>
            <a:pathLst>
              <a:path w="38128" h="99822" extrusionOk="0">
                <a:moveTo>
                  <a:pt x="36576" y="0"/>
                </a:moveTo>
                <a:cubicBezTo>
                  <a:pt x="43463" y="13775"/>
                  <a:pt x="24512" y="30003"/>
                  <a:pt x="12192" y="39243"/>
                </a:cubicBezTo>
                <a:cubicBezTo>
                  <a:pt x="8927" y="41692"/>
                  <a:pt x="0" y="44468"/>
                  <a:pt x="0" y="40386"/>
                </a:cubicBezTo>
                <a:cubicBezTo>
                  <a:pt x="0" y="36574"/>
                  <a:pt x="2305" y="32185"/>
                  <a:pt x="5715" y="30480"/>
                </a:cubicBezTo>
                <a:cubicBezTo>
                  <a:pt x="8986" y="28845"/>
                  <a:pt x="15285" y="30704"/>
                  <a:pt x="16002" y="34290"/>
                </a:cubicBezTo>
                <a:cubicBezTo>
                  <a:pt x="18563" y="47095"/>
                  <a:pt x="8216" y="60404"/>
                  <a:pt x="11049" y="73152"/>
                </a:cubicBezTo>
                <a:cubicBezTo>
                  <a:pt x="13719" y="85165"/>
                  <a:pt x="27874" y="91120"/>
                  <a:pt x="36576" y="99822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●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■"/>
              <a:defRPr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5" r:id="rId5"/>
    <p:sldLayoutId id="2147483670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p36"/>
          <p:cNvSpPr txBox="1">
            <a:spLocks noGrp="1"/>
          </p:cNvSpPr>
          <p:nvPr>
            <p:ph type="ctrTitle"/>
          </p:nvPr>
        </p:nvSpPr>
        <p:spPr>
          <a:xfrm>
            <a:off x="1159829" y="1337625"/>
            <a:ext cx="6762600" cy="10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Análise de </a:t>
            </a:r>
            <a:r>
              <a:rPr lang="pt-BR" dirty="0"/>
              <a:t>Dados de Voo</a:t>
            </a:r>
            <a:endParaRPr dirty="0"/>
          </a:p>
        </p:txBody>
      </p:sp>
      <p:sp>
        <p:nvSpPr>
          <p:cNvPr id="3367" name="Google Shape;3367;p36"/>
          <p:cNvSpPr txBox="1">
            <a:spLocks noGrp="1"/>
          </p:cNvSpPr>
          <p:nvPr>
            <p:ph type="subTitle" idx="1"/>
          </p:nvPr>
        </p:nvSpPr>
        <p:spPr>
          <a:xfrm>
            <a:off x="1933505" y="2589601"/>
            <a:ext cx="4140724" cy="1222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400" dirty="0" smtClean="0">
                <a:latin typeface="Bebas Neue" panose="020B0604020202020204" charset="0"/>
              </a:rPr>
              <a:t>Grasiely </a:t>
            </a:r>
            <a:r>
              <a:rPr lang="pt-BR" sz="1400" dirty="0">
                <a:latin typeface="Bebas Neue" panose="020B0604020202020204" charset="0"/>
              </a:rPr>
              <a:t>Lima Pastori </a:t>
            </a:r>
            <a:r>
              <a:rPr lang="pt-BR" sz="1400" dirty="0" smtClean="0">
                <a:latin typeface="Bebas Neue" panose="020B0604020202020204" charset="0"/>
              </a:rPr>
              <a:t>Vieira		RA</a:t>
            </a:r>
            <a:r>
              <a:rPr lang="pt-BR" sz="1400" dirty="0">
                <a:latin typeface="Bebas Neue" panose="020B0604020202020204" charset="0"/>
              </a:rPr>
              <a:t>: </a:t>
            </a:r>
            <a:r>
              <a:rPr lang="pt-BR" sz="1400" dirty="0" smtClean="0">
                <a:latin typeface="Bebas Neue" panose="020B0604020202020204" charset="0"/>
              </a:rPr>
              <a:t>1700737</a:t>
            </a:r>
          </a:p>
          <a:p>
            <a:pPr marL="0" lvl="0" indent="0" algn="l"/>
            <a:r>
              <a:rPr lang="pt-BR" sz="1400" dirty="0" smtClean="0">
                <a:latin typeface="Bebas Neue" panose="020B0604020202020204" charset="0"/>
              </a:rPr>
              <a:t>Larissa de Almeida </a:t>
            </a:r>
            <a:r>
              <a:rPr lang="pt-BR" sz="1400" dirty="0">
                <a:latin typeface="Bebas Neue" panose="020B0604020202020204" charset="0"/>
              </a:rPr>
              <a:t>Ribeiro		RA: 1901025  </a:t>
            </a:r>
            <a:r>
              <a:rPr lang="pt-BR" sz="1400" dirty="0" smtClean="0">
                <a:latin typeface="Bebas Neue" panose="020B0604020202020204" charset="0"/>
              </a:rPr>
              <a:t> </a:t>
            </a:r>
          </a:p>
          <a:p>
            <a:pPr marL="0" lvl="0" indent="0" algn="l"/>
            <a:r>
              <a:rPr lang="pt-BR" sz="1400" dirty="0" smtClean="0">
                <a:latin typeface="Bebas Neue" panose="020B0604020202020204" charset="0"/>
              </a:rPr>
              <a:t>Leticia </a:t>
            </a:r>
            <a:r>
              <a:rPr lang="pt-BR" sz="1400" dirty="0">
                <a:latin typeface="Bebas Neue" panose="020B0604020202020204" charset="0"/>
              </a:rPr>
              <a:t>Santos </a:t>
            </a:r>
            <a:r>
              <a:rPr lang="pt-BR" sz="1400" dirty="0" smtClean="0">
                <a:latin typeface="Bebas Neue" panose="020B0604020202020204" charset="0"/>
              </a:rPr>
              <a:t>Rosa                                                        RA</a:t>
            </a:r>
            <a:r>
              <a:rPr lang="pt-BR" sz="1400" dirty="0">
                <a:latin typeface="Bebas Neue" panose="020B0604020202020204" charset="0"/>
              </a:rPr>
              <a:t>: 2402439</a:t>
            </a:r>
            <a:endParaRPr sz="1400" dirty="0">
              <a:latin typeface="Bebas Neue" panose="020B0604020202020204" charset="0"/>
            </a:endParaRPr>
          </a:p>
        </p:txBody>
      </p:sp>
      <p:pic>
        <p:nvPicPr>
          <p:cNvPr id="3368" name="Google Shape;3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14" y="-315647"/>
            <a:ext cx="5295899" cy="2286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9" name="Google Shape;3369;p36"/>
          <p:cNvGrpSpPr/>
          <p:nvPr/>
        </p:nvGrpSpPr>
        <p:grpSpPr>
          <a:xfrm>
            <a:off x="713228" y="8468"/>
            <a:ext cx="1763602" cy="1672817"/>
            <a:chOff x="4138184" y="930105"/>
            <a:chExt cx="3959591" cy="3755764"/>
          </a:xfrm>
        </p:grpSpPr>
        <p:sp>
          <p:nvSpPr>
            <p:cNvPr id="3370" name="Google Shape;3370;p36"/>
            <p:cNvSpPr/>
            <p:nvPr/>
          </p:nvSpPr>
          <p:spPr>
            <a:xfrm>
              <a:off x="5909881" y="2233489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1" name="Google Shape;3371;p36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3372" name="Google Shape;3372;p36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6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36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6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6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6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6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6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6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6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6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6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6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6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6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6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6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6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6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6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6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6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6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6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6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6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6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36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6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6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6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6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6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6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6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6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6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6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36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6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6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6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6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6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6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6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6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36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36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6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6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6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6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6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6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6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6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6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6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6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6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6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6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6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6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6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6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6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6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6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6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6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6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6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6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6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6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6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6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6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6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6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36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36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6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6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6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6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6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6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6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6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6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6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6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6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6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6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6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6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6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6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6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6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6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6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6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6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6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6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6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6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6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6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6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6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6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6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6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6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6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6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6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6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6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6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6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6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6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6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6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6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6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7" name="Google Shape;3507;p36"/>
          <p:cNvGrpSpPr/>
          <p:nvPr/>
        </p:nvGrpSpPr>
        <p:grpSpPr>
          <a:xfrm rot="-5400000">
            <a:off x="7709162" y="470663"/>
            <a:ext cx="2054108" cy="1672817"/>
            <a:chOff x="3394530" y="930105"/>
            <a:chExt cx="4611828" cy="3755764"/>
          </a:xfrm>
        </p:grpSpPr>
        <p:sp>
          <p:nvSpPr>
            <p:cNvPr id="3508" name="Google Shape;3508;p36"/>
            <p:cNvSpPr/>
            <p:nvPr/>
          </p:nvSpPr>
          <p:spPr>
            <a:xfrm>
              <a:off x="3394530" y="121409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36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3510" name="Google Shape;3510;p36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6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6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6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6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6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6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6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6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6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6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6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6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6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6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6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6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6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6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6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6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6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6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6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6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6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6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6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6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6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6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6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6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6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6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6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6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6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6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6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6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6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6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6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6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6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6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6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6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6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6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6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6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6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6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6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6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6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6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6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6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6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6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6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6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6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6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6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6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6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6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6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6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6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6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6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6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6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6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6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6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6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6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6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6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6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36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36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36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6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6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6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6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6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6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6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6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6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6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6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6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6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6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6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6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6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6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6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6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6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6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6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6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6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6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6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6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6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6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6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6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6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6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6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6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6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45" name="Google Shape;3645;p36"/>
          <p:cNvGrpSpPr/>
          <p:nvPr/>
        </p:nvGrpSpPr>
        <p:grpSpPr>
          <a:xfrm rot="-121861">
            <a:off x="4255934" y="3757037"/>
            <a:ext cx="1429802" cy="1600398"/>
            <a:chOff x="4138184" y="930105"/>
            <a:chExt cx="3868174" cy="4329704"/>
          </a:xfrm>
        </p:grpSpPr>
        <p:sp>
          <p:nvSpPr>
            <p:cNvPr id="3646" name="Google Shape;3646;p36"/>
            <p:cNvSpPr/>
            <p:nvPr/>
          </p:nvSpPr>
          <p:spPr>
            <a:xfrm>
              <a:off x="4368726" y="312298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7" name="Google Shape;3647;p36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3648" name="Google Shape;3648;p36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6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6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6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6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6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6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6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6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6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6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6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6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6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6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6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6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6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6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6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6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6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6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6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6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6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6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6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6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6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6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6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6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6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6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6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6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6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6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6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6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6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6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6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6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6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6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6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6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6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6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6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6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6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6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6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6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6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6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6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6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6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6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6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6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6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6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6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6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6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6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6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6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6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6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6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6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6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6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6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6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6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6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6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6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6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6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6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6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6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6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6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6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6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6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6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6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6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6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6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6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6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6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6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6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6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6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6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6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6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6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6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6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6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36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36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36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36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36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6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6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6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6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6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6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6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6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6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6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6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6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6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6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6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6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83" name="Google Shape;3783;p36"/>
          <p:cNvSpPr/>
          <p:nvPr/>
        </p:nvSpPr>
        <p:spPr>
          <a:xfrm>
            <a:off x="-85725" y="1162050"/>
            <a:ext cx="1318225" cy="3962400"/>
          </a:xfrm>
          <a:custGeom>
            <a:avLst/>
            <a:gdLst/>
            <a:ahLst/>
            <a:cxnLst/>
            <a:rect l="l" t="t" r="r" b="b"/>
            <a:pathLst>
              <a:path w="52729" h="158496" extrusionOk="0">
                <a:moveTo>
                  <a:pt x="32385" y="0"/>
                </a:moveTo>
                <a:cubicBezTo>
                  <a:pt x="20673" y="1952"/>
                  <a:pt x="9580" y="18835"/>
                  <a:pt x="13335" y="30099"/>
                </a:cubicBezTo>
                <a:cubicBezTo>
                  <a:pt x="16235" y="38798"/>
                  <a:pt x="28389" y="40612"/>
                  <a:pt x="35433" y="46482"/>
                </a:cubicBezTo>
                <a:cubicBezTo>
                  <a:pt x="43634" y="53316"/>
                  <a:pt x="51868" y="62881"/>
                  <a:pt x="52578" y="73533"/>
                </a:cubicBezTo>
                <a:cubicBezTo>
                  <a:pt x="53714" y="90574"/>
                  <a:pt x="46352" y="109079"/>
                  <a:pt x="34671" y="121539"/>
                </a:cubicBezTo>
                <a:cubicBezTo>
                  <a:pt x="23118" y="133862"/>
                  <a:pt x="7554" y="143388"/>
                  <a:pt x="0" y="158496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4" name="Google Shape;3784;p36"/>
          <p:cNvSpPr/>
          <p:nvPr/>
        </p:nvSpPr>
        <p:spPr>
          <a:xfrm>
            <a:off x="8200715" y="2019300"/>
            <a:ext cx="895650" cy="4038600"/>
          </a:xfrm>
          <a:custGeom>
            <a:avLst/>
            <a:gdLst/>
            <a:ahLst/>
            <a:cxnLst/>
            <a:rect l="l" t="t" r="r" b="b"/>
            <a:pathLst>
              <a:path w="35826" h="161544" extrusionOk="0">
                <a:moveTo>
                  <a:pt x="35826" y="0"/>
                </a:moveTo>
                <a:cubicBezTo>
                  <a:pt x="35826" y="7522"/>
                  <a:pt x="35426" y="15839"/>
                  <a:pt x="31254" y="22098"/>
                </a:cubicBezTo>
                <a:cubicBezTo>
                  <a:pt x="23682" y="33456"/>
                  <a:pt x="9702" y="39729"/>
                  <a:pt x="2679" y="51435"/>
                </a:cubicBezTo>
                <a:cubicBezTo>
                  <a:pt x="-924" y="57440"/>
                  <a:pt x="-218" y="65523"/>
                  <a:pt x="1155" y="72390"/>
                </a:cubicBezTo>
                <a:cubicBezTo>
                  <a:pt x="3222" y="82727"/>
                  <a:pt x="23401" y="92001"/>
                  <a:pt x="30492" y="84201"/>
                </a:cubicBezTo>
                <a:cubicBezTo>
                  <a:pt x="34084" y="80250"/>
                  <a:pt x="34638" y="70303"/>
                  <a:pt x="29730" y="68199"/>
                </a:cubicBezTo>
                <a:cubicBezTo>
                  <a:pt x="25105" y="66217"/>
                  <a:pt x="19058" y="68075"/>
                  <a:pt x="14871" y="70866"/>
                </a:cubicBezTo>
                <a:cubicBezTo>
                  <a:pt x="7918" y="75501"/>
                  <a:pt x="5560" y="85427"/>
                  <a:pt x="4584" y="93726"/>
                </a:cubicBezTo>
                <a:cubicBezTo>
                  <a:pt x="3188" y="105588"/>
                  <a:pt x="1833" y="118248"/>
                  <a:pt x="5727" y="129540"/>
                </a:cubicBezTo>
                <a:cubicBezTo>
                  <a:pt x="10281" y="142745"/>
                  <a:pt x="20284" y="155297"/>
                  <a:pt x="32778" y="161544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785" name="Google Shape;3785;p36"/>
          <p:cNvSpPr/>
          <p:nvPr/>
        </p:nvSpPr>
        <p:spPr>
          <a:xfrm>
            <a:off x="1714500" y="4145058"/>
            <a:ext cx="2447925" cy="1589000"/>
          </a:xfrm>
          <a:custGeom>
            <a:avLst/>
            <a:gdLst/>
            <a:ahLst/>
            <a:cxnLst/>
            <a:rect l="l" t="t" r="r" b="b"/>
            <a:pathLst>
              <a:path w="97917" h="63560" extrusionOk="0">
                <a:moveTo>
                  <a:pt x="97917" y="26984"/>
                </a:moveTo>
                <a:cubicBezTo>
                  <a:pt x="84621" y="36956"/>
                  <a:pt x="60077" y="30781"/>
                  <a:pt x="48768" y="18602"/>
                </a:cubicBezTo>
                <a:cubicBezTo>
                  <a:pt x="44368" y="13863"/>
                  <a:pt x="49241" y="-2088"/>
                  <a:pt x="55245" y="314"/>
                </a:cubicBezTo>
                <a:cubicBezTo>
                  <a:pt x="63962" y="3801"/>
                  <a:pt x="48788" y="19241"/>
                  <a:pt x="41148" y="24698"/>
                </a:cubicBezTo>
                <a:cubicBezTo>
                  <a:pt x="25796" y="35664"/>
                  <a:pt x="11786" y="48828"/>
                  <a:pt x="0" y="6356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 </a:t>
            </a:r>
            <a:r>
              <a:rPr lang="pt-BR" sz="1600" dirty="0"/>
              <a:t>foi realizada uma análise para identificar as companhias que mais registram atrasos, tanto em termos de quantidade quanto de média de atrasos.</a:t>
            </a:r>
            <a:br>
              <a:rPr lang="pt-BR" sz="1600" dirty="0"/>
            </a:br>
            <a:endParaRPr sz="1600" dirty="0"/>
          </a:p>
        </p:txBody>
      </p:sp>
      <p:sp>
        <p:nvSpPr>
          <p:cNvPr id="3792" name="Google Shape;3792;p37"/>
          <p:cNvSpPr txBox="1"/>
          <p:nvPr/>
        </p:nvSpPr>
        <p:spPr>
          <a:xfrm>
            <a:off x="761490" y="1093341"/>
            <a:ext cx="7838223" cy="40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ctr"/>
            <a:r>
              <a:rPr lang="pt-BR" dirty="0" smtClean="0">
                <a:solidFill>
                  <a:schemeClr val="dk1"/>
                </a:solidFill>
                <a:latin typeface="Bebas Neue" panose="020B0604020202020204" charset="0"/>
                <a:ea typeface="Lexend Deca"/>
                <a:cs typeface="Lexend Deca"/>
                <a:sym typeface="Lexend Deca"/>
              </a:rPr>
              <a:t>Quais são as companhias </a:t>
            </a:r>
            <a:r>
              <a:rPr lang="pt-BR" dirty="0">
                <a:solidFill>
                  <a:schemeClr val="dk1"/>
                </a:solidFill>
                <a:latin typeface="Bebas Neue" panose="020B0604020202020204" charset="0"/>
                <a:ea typeface="Lexend Deca"/>
                <a:cs typeface="Lexend Deca"/>
                <a:sym typeface="Lexend Deca"/>
              </a:rPr>
              <a:t>que mais registram atrasos? Analise qualitativamente e quantitativamente.</a:t>
            </a:r>
            <a:endParaRPr dirty="0">
              <a:solidFill>
                <a:schemeClr val="dk1"/>
              </a:solidFill>
              <a:latin typeface="Bebas Neue" panose="020B0604020202020204" charset="0"/>
              <a:ea typeface="Lexend Deca"/>
              <a:cs typeface="Lexend Deca"/>
              <a:sym typeface="Lexend Deca"/>
            </a:endParaRPr>
          </a:p>
        </p:txBody>
      </p:sp>
      <p:sp>
        <p:nvSpPr>
          <p:cNvPr id="7" name="Google Shape;4398;p42"/>
          <p:cNvSpPr txBox="1">
            <a:spLocks/>
          </p:cNvSpPr>
          <p:nvPr/>
        </p:nvSpPr>
        <p:spPr>
          <a:xfrm>
            <a:off x="534943" y="1842932"/>
            <a:ext cx="6538179" cy="2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As companhias com maior número de atrasos são</a:t>
            </a:r>
          </a:p>
          <a:p>
            <a:pPr marL="139700" algn="just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1.       EV (ExpressJet Airlines): 24.484 atrasos</a:t>
            </a:r>
          </a:p>
          <a:p>
            <a:pPr marL="139700" algn="just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2.      B6 (JetBlue Airways): 23.609 atrasos</a:t>
            </a:r>
          </a:p>
          <a:p>
            <a:pPr marL="139700" algn="just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3.       UA (United Airlines): 22.222 atrasos</a:t>
            </a:r>
          </a:p>
          <a:p>
            <a:endParaRPr lang="pt-BR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Google Shape;4398;p42"/>
          <p:cNvSpPr txBox="1">
            <a:spLocks/>
          </p:cNvSpPr>
          <p:nvPr/>
        </p:nvSpPr>
        <p:spPr>
          <a:xfrm>
            <a:off x="4887685" y="1850235"/>
            <a:ext cx="8845950" cy="2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As companhias com a maior média de atrasos são:</a:t>
            </a:r>
          </a:p>
          <a:p>
            <a:pPr marL="139700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1.          OO (SkyWest Airlines): 60,6 minutos</a:t>
            </a:r>
          </a:p>
          <a:p>
            <a:pPr marL="139700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2.          YV (Mesa Airlines): 51,08 minutos</a:t>
            </a:r>
          </a:p>
          <a:p>
            <a:pPr marL="139700"/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3.          9E (Endeavor Air): 49,27 minutos</a:t>
            </a:r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7" y="2972213"/>
            <a:ext cx="3668240" cy="202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35" y="2923822"/>
            <a:ext cx="3878679" cy="2075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42"/>
          <p:cNvSpPr txBox="1">
            <a:spLocks noGrp="1"/>
          </p:cNvSpPr>
          <p:nvPr>
            <p:ph type="subTitle" idx="1"/>
          </p:nvPr>
        </p:nvSpPr>
        <p:spPr>
          <a:xfrm>
            <a:off x="5029204" y="1802193"/>
            <a:ext cx="5704110" cy="2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As aeronaves com a maior média de atrasos são: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1.  N844MH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: 320 minutos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2.  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N911DA: 294 minutos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3.  N922EV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: 276 minutos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99" name="Google Shape;4399;p42"/>
          <p:cNvGrpSpPr/>
          <p:nvPr/>
        </p:nvGrpSpPr>
        <p:grpSpPr>
          <a:xfrm rot="-7874487">
            <a:off x="3197799" y="4030257"/>
            <a:ext cx="1580608" cy="1422013"/>
            <a:chOff x="3831720" y="930105"/>
            <a:chExt cx="4174638" cy="3755764"/>
          </a:xfrm>
        </p:grpSpPr>
        <p:sp>
          <p:nvSpPr>
            <p:cNvPr id="4400" name="Google Shape;4400;p42"/>
            <p:cNvSpPr/>
            <p:nvPr/>
          </p:nvSpPr>
          <p:spPr>
            <a:xfrm>
              <a:off x="3831720" y="1171461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1" name="Google Shape;4401;p42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4402" name="Google Shape;4402;p42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42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42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42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42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42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42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42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42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42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42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42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42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42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42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42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42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42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42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42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2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42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42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42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42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42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42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42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42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42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42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42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42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42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42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42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42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42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42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42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42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42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42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42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42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42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42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42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42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42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42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42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42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42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42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42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42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42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42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42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42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42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2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42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42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42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42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42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42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42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42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42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42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42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42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42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42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42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42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42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42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42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42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42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42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42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42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42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42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42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42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42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42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42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42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42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42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42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42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42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42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42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42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42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42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42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42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42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42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42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42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42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42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42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42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42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42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42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42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42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42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42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42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42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42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42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42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42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42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42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42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42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42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42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42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AutoShape 2" descr="blob:https://web.whatsapp.com/f7abb394-cb19-4be4-a3e0-7ad7d7752a3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145" y="241725"/>
            <a:ext cx="727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A análise abaixo identifica as rotas e aeronaves com a maior média de </a:t>
            </a:r>
            <a:r>
              <a:rPr lang="pt-BR" sz="1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atrasos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9598" y="1841346"/>
            <a:ext cx="45574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As rotas com a maior média de atrasos são: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 1.    LGA 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-&gt; TVC (LaGuardia -&gt; Traverse City): 72,67 minutos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 2.   EWR 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-&gt; TYS (Newark -&gt; Knoxville): 72,64 minutos</a:t>
            </a:r>
          </a:p>
          <a:p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  </a:t>
            </a:r>
            <a:r>
              <a:rPr lang="pt-B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 3.    LGA </a:t>
            </a:r>
            <a:r>
              <a:rPr lang="pt-BR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-&gt; OMA (LaGuardia -&gt; Omaha): 64,97 minutos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65" y="2944978"/>
            <a:ext cx="3947109" cy="215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6" y="3064173"/>
            <a:ext cx="3683947" cy="201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1" name="Google Shape;3792;p37"/>
          <p:cNvSpPr txBox="1"/>
          <p:nvPr/>
        </p:nvSpPr>
        <p:spPr>
          <a:xfrm>
            <a:off x="233375" y="824503"/>
            <a:ext cx="7898253" cy="42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 algn="ctr"/>
            <a:r>
              <a:rPr lang="pt-BR" sz="1600" dirty="0" smtClean="0">
                <a:solidFill>
                  <a:schemeClr val="dk1"/>
                </a:solidFill>
                <a:latin typeface="Bebas Neue" panose="020B0604020202020204" charset="0"/>
                <a:ea typeface="Lexend Deca"/>
                <a:cs typeface="Lexend Deca"/>
                <a:sym typeface="Lexend Deca"/>
              </a:rPr>
              <a:t>A rota ou a aeronave podem influenciar nos atrasos? </a:t>
            </a:r>
            <a:endParaRPr sz="1600" dirty="0">
              <a:solidFill>
                <a:schemeClr val="dk1"/>
              </a:solidFill>
              <a:latin typeface="Bebas Neue" panose="020B0604020202020204" charset="0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3" name="Google Shape;4543;p43"/>
          <p:cNvGrpSpPr/>
          <p:nvPr/>
        </p:nvGrpSpPr>
        <p:grpSpPr>
          <a:xfrm rot="-121861">
            <a:off x="6820659" y="3433187"/>
            <a:ext cx="1429802" cy="1600398"/>
            <a:chOff x="4138184" y="930105"/>
            <a:chExt cx="3868174" cy="4329704"/>
          </a:xfrm>
        </p:grpSpPr>
        <p:sp>
          <p:nvSpPr>
            <p:cNvPr id="4544" name="Google Shape;4544;p43"/>
            <p:cNvSpPr/>
            <p:nvPr/>
          </p:nvSpPr>
          <p:spPr>
            <a:xfrm>
              <a:off x="4368726" y="312298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45" name="Google Shape;4545;p43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4546" name="Google Shape;4546;p43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43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43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43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43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43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43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43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43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43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43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43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43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43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43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43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43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43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43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43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43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43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43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43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43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43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43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43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43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43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43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43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43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43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43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43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43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43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43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43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43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43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43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43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43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43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43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43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43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43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43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43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43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43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43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43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43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43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43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43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43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43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43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43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43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43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43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43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43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43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43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43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43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43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43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43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43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43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43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43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43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43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43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43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43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43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43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3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3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3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3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3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3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3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43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43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43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43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43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43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43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43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43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43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43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43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43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43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43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43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43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43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43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43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43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43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43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43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43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43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43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43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43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43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43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43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43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43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43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43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43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43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43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43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43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1" name="Google Shape;4681;p43"/>
          <p:cNvSpPr/>
          <p:nvPr/>
        </p:nvSpPr>
        <p:spPr>
          <a:xfrm>
            <a:off x="4279225" y="3821208"/>
            <a:ext cx="2447925" cy="1589000"/>
          </a:xfrm>
          <a:custGeom>
            <a:avLst/>
            <a:gdLst/>
            <a:ahLst/>
            <a:cxnLst/>
            <a:rect l="l" t="t" r="r" b="b"/>
            <a:pathLst>
              <a:path w="97917" h="63560" extrusionOk="0">
                <a:moveTo>
                  <a:pt x="97917" y="26984"/>
                </a:moveTo>
                <a:cubicBezTo>
                  <a:pt x="84621" y="36956"/>
                  <a:pt x="60077" y="30781"/>
                  <a:pt x="48768" y="18602"/>
                </a:cubicBezTo>
                <a:cubicBezTo>
                  <a:pt x="44368" y="13863"/>
                  <a:pt x="49241" y="-2088"/>
                  <a:pt x="55245" y="314"/>
                </a:cubicBezTo>
                <a:cubicBezTo>
                  <a:pt x="63962" y="3801"/>
                  <a:pt x="48788" y="19241"/>
                  <a:pt x="41148" y="24698"/>
                </a:cubicBezTo>
                <a:cubicBezTo>
                  <a:pt x="25796" y="35664"/>
                  <a:pt x="11786" y="48828"/>
                  <a:pt x="0" y="6356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682" name="Google Shape;4682;p43"/>
          <p:cNvGrpSpPr/>
          <p:nvPr/>
        </p:nvGrpSpPr>
        <p:grpSpPr>
          <a:xfrm rot="-6162028">
            <a:off x="5328364" y="1151823"/>
            <a:ext cx="2053625" cy="1672424"/>
            <a:chOff x="3394530" y="930105"/>
            <a:chExt cx="4611828" cy="3755764"/>
          </a:xfrm>
        </p:grpSpPr>
        <p:sp>
          <p:nvSpPr>
            <p:cNvPr id="4683" name="Google Shape;4683;p43"/>
            <p:cNvSpPr/>
            <p:nvPr/>
          </p:nvSpPr>
          <p:spPr>
            <a:xfrm>
              <a:off x="3394530" y="1214097"/>
              <a:ext cx="2187893" cy="2136822"/>
            </a:xfrm>
            <a:custGeom>
              <a:avLst/>
              <a:gdLst/>
              <a:ahLst/>
              <a:cxnLst/>
              <a:rect l="l" t="t" r="r" b="b"/>
              <a:pathLst>
                <a:path w="101444" h="99076" extrusionOk="0">
                  <a:moveTo>
                    <a:pt x="14196" y="0"/>
                  </a:moveTo>
                  <a:lnTo>
                    <a:pt x="13949" y="247"/>
                  </a:lnTo>
                  <a:cubicBezTo>
                    <a:pt x="13167" y="1029"/>
                    <a:pt x="14217" y="2900"/>
                    <a:pt x="15657" y="4361"/>
                  </a:cubicBezTo>
                  <a:lnTo>
                    <a:pt x="47276" y="36103"/>
                  </a:lnTo>
                  <a:lnTo>
                    <a:pt x="49374" y="38223"/>
                  </a:lnTo>
                  <a:cubicBezTo>
                    <a:pt x="38492" y="44025"/>
                    <a:pt x="28062" y="50051"/>
                    <a:pt x="19956" y="55257"/>
                  </a:cubicBezTo>
                  <a:lnTo>
                    <a:pt x="640" y="54413"/>
                  </a:lnTo>
                  <a:lnTo>
                    <a:pt x="495" y="54577"/>
                  </a:lnTo>
                  <a:cubicBezTo>
                    <a:pt x="1" y="55194"/>
                    <a:pt x="105" y="56080"/>
                    <a:pt x="722" y="56574"/>
                  </a:cubicBezTo>
                  <a:lnTo>
                    <a:pt x="8806" y="63012"/>
                  </a:lnTo>
                  <a:cubicBezTo>
                    <a:pt x="3808" y="66983"/>
                    <a:pt x="3602" y="68320"/>
                    <a:pt x="3972" y="69060"/>
                  </a:cubicBezTo>
                  <a:cubicBezTo>
                    <a:pt x="4166" y="69418"/>
                    <a:pt x="4567" y="69740"/>
                    <a:pt x="5666" y="69740"/>
                  </a:cubicBezTo>
                  <a:cubicBezTo>
                    <a:pt x="6782" y="69740"/>
                    <a:pt x="8617" y="69408"/>
                    <a:pt x="11686" y="68443"/>
                  </a:cubicBezTo>
                  <a:lnTo>
                    <a:pt x="12489" y="78729"/>
                  </a:lnTo>
                  <a:cubicBezTo>
                    <a:pt x="12530" y="79121"/>
                    <a:pt x="12695" y="79470"/>
                    <a:pt x="12983" y="79717"/>
                  </a:cubicBezTo>
                  <a:cubicBezTo>
                    <a:pt x="13234" y="79932"/>
                    <a:pt x="13548" y="80054"/>
                    <a:pt x="13884" y="80054"/>
                  </a:cubicBezTo>
                  <a:cubicBezTo>
                    <a:pt x="13932" y="80054"/>
                    <a:pt x="13982" y="80051"/>
                    <a:pt x="14031" y="80046"/>
                  </a:cubicBezTo>
                  <a:lnTo>
                    <a:pt x="14237" y="80026"/>
                  </a:lnTo>
                  <a:lnTo>
                    <a:pt x="14258" y="79985"/>
                  </a:lnTo>
                  <a:lnTo>
                    <a:pt x="14319" y="79985"/>
                  </a:lnTo>
                  <a:lnTo>
                    <a:pt x="21561" y="68176"/>
                  </a:lnTo>
                  <a:lnTo>
                    <a:pt x="21582" y="68176"/>
                  </a:lnTo>
                  <a:lnTo>
                    <a:pt x="24421" y="63527"/>
                  </a:lnTo>
                  <a:cubicBezTo>
                    <a:pt x="33163" y="59762"/>
                    <a:pt x="43902" y="54558"/>
                    <a:pt x="54703" y="48838"/>
                  </a:cubicBezTo>
                  <a:lnTo>
                    <a:pt x="55505" y="52007"/>
                  </a:lnTo>
                  <a:lnTo>
                    <a:pt x="63981" y="95351"/>
                  </a:lnTo>
                  <a:cubicBezTo>
                    <a:pt x="64351" y="97244"/>
                    <a:pt x="65236" y="99076"/>
                    <a:pt x="66265" y="99076"/>
                  </a:cubicBezTo>
                  <a:lnTo>
                    <a:pt x="66430" y="99076"/>
                  </a:lnTo>
                  <a:lnTo>
                    <a:pt x="66759" y="99013"/>
                  </a:lnTo>
                  <a:lnTo>
                    <a:pt x="66759" y="98994"/>
                  </a:lnTo>
                  <a:lnTo>
                    <a:pt x="66800" y="98994"/>
                  </a:lnTo>
                  <a:lnTo>
                    <a:pt x="68322" y="70645"/>
                  </a:lnTo>
                  <a:cubicBezTo>
                    <a:pt x="68671" y="70480"/>
                    <a:pt x="69000" y="70294"/>
                    <a:pt x="69351" y="70110"/>
                  </a:cubicBezTo>
                  <a:cubicBezTo>
                    <a:pt x="69433" y="70069"/>
                    <a:pt x="69515" y="70028"/>
                    <a:pt x="69576" y="69987"/>
                  </a:cubicBezTo>
                  <a:cubicBezTo>
                    <a:pt x="71614" y="68917"/>
                    <a:pt x="73444" y="67785"/>
                    <a:pt x="74760" y="66797"/>
                  </a:cubicBezTo>
                  <a:cubicBezTo>
                    <a:pt x="76777" y="65296"/>
                    <a:pt x="76839" y="64679"/>
                    <a:pt x="76633" y="64287"/>
                  </a:cubicBezTo>
                  <a:cubicBezTo>
                    <a:pt x="76511" y="64078"/>
                    <a:pt x="76301" y="63892"/>
                    <a:pt x="75762" y="63892"/>
                  </a:cubicBezTo>
                  <a:cubicBezTo>
                    <a:pt x="75297" y="63892"/>
                    <a:pt x="74590" y="64030"/>
                    <a:pt x="73485" y="64411"/>
                  </a:cubicBezTo>
                  <a:cubicBezTo>
                    <a:pt x="72107" y="64905"/>
                    <a:pt x="70379" y="65667"/>
                    <a:pt x="68548" y="66613"/>
                  </a:cubicBezTo>
                  <a:lnTo>
                    <a:pt x="68753" y="62910"/>
                  </a:lnTo>
                  <a:lnTo>
                    <a:pt x="68816" y="62888"/>
                  </a:lnTo>
                  <a:lnTo>
                    <a:pt x="68816" y="62024"/>
                  </a:lnTo>
                  <a:cubicBezTo>
                    <a:pt x="68877" y="61983"/>
                    <a:pt x="68939" y="61964"/>
                    <a:pt x="69022" y="61922"/>
                  </a:cubicBezTo>
                  <a:cubicBezTo>
                    <a:pt x="69617" y="61634"/>
                    <a:pt x="70235" y="61325"/>
                    <a:pt x="70852" y="60996"/>
                  </a:cubicBezTo>
                  <a:cubicBezTo>
                    <a:pt x="71263" y="60770"/>
                    <a:pt x="71655" y="60565"/>
                    <a:pt x="72045" y="60338"/>
                  </a:cubicBezTo>
                  <a:cubicBezTo>
                    <a:pt x="73589" y="59474"/>
                    <a:pt x="74966" y="58590"/>
                    <a:pt x="76016" y="57808"/>
                  </a:cubicBezTo>
                  <a:cubicBezTo>
                    <a:pt x="76345" y="57561"/>
                    <a:pt x="76592" y="57355"/>
                    <a:pt x="76818" y="57169"/>
                  </a:cubicBezTo>
                  <a:cubicBezTo>
                    <a:pt x="78052" y="56100"/>
                    <a:pt x="78073" y="55606"/>
                    <a:pt x="77909" y="55277"/>
                  </a:cubicBezTo>
                  <a:cubicBezTo>
                    <a:pt x="77789" y="55071"/>
                    <a:pt x="77583" y="54893"/>
                    <a:pt x="77062" y="54893"/>
                  </a:cubicBezTo>
                  <a:cubicBezTo>
                    <a:pt x="76598" y="54893"/>
                    <a:pt x="75885" y="55034"/>
                    <a:pt x="74760" y="55422"/>
                  </a:cubicBezTo>
                  <a:cubicBezTo>
                    <a:pt x="74472" y="55524"/>
                    <a:pt x="74143" y="55647"/>
                    <a:pt x="73814" y="55771"/>
                  </a:cubicBezTo>
                  <a:cubicBezTo>
                    <a:pt x="72437" y="56305"/>
                    <a:pt x="70852" y="57046"/>
                    <a:pt x="69227" y="57910"/>
                  </a:cubicBezTo>
                  <a:cubicBezTo>
                    <a:pt x="69145" y="57951"/>
                    <a:pt x="69083" y="57992"/>
                    <a:pt x="69000" y="58033"/>
                  </a:cubicBezTo>
                  <a:lnTo>
                    <a:pt x="69186" y="54906"/>
                  </a:lnTo>
                  <a:cubicBezTo>
                    <a:pt x="69741" y="54618"/>
                    <a:pt x="70297" y="54330"/>
                    <a:pt x="70873" y="54023"/>
                  </a:cubicBezTo>
                  <a:cubicBezTo>
                    <a:pt x="70975" y="53982"/>
                    <a:pt x="71531" y="53672"/>
                    <a:pt x="72333" y="53220"/>
                  </a:cubicBezTo>
                  <a:cubicBezTo>
                    <a:pt x="75501" y="51431"/>
                    <a:pt x="82578" y="47212"/>
                    <a:pt x="81673" y="45506"/>
                  </a:cubicBezTo>
                  <a:cubicBezTo>
                    <a:pt x="81501" y="45181"/>
                    <a:pt x="81095" y="45043"/>
                    <a:pt x="80528" y="45043"/>
                  </a:cubicBezTo>
                  <a:cubicBezTo>
                    <a:pt x="79873" y="45043"/>
                    <a:pt x="79003" y="45228"/>
                    <a:pt x="78032" y="45526"/>
                  </a:cubicBezTo>
                  <a:cubicBezTo>
                    <a:pt x="75029" y="46431"/>
                    <a:pt x="71038" y="48386"/>
                    <a:pt x="69494" y="49187"/>
                  </a:cubicBezTo>
                  <a:lnTo>
                    <a:pt x="69535" y="48323"/>
                  </a:lnTo>
                  <a:lnTo>
                    <a:pt x="69659" y="45917"/>
                  </a:lnTo>
                  <a:lnTo>
                    <a:pt x="69968" y="40424"/>
                  </a:lnTo>
                  <a:cubicBezTo>
                    <a:pt x="70009" y="40404"/>
                    <a:pt x="70029" y="40382"/>
                    <a:pt x="70070" y="40363"/>
                  </a:cubicBezTo>
                  <a:cubicBezTo>
                    <a:pt x="70379" y="40198"/>
                    <a:pt x="70709" y="39992"/>
                    <a:pt x="71038" y="39806"/>
                  </a:cubicBezTo>
                  <a:cubicBezTo>
                    <a:pt x="71222" y="39683"/>
                    <a:pt x="71428" y="39581"/>
                    <a:pt x="71614" y="39477"/>
                  </a:cubicBezTo>
                  <a:cubicBezTo>
                    <a:pt x="71675" y="39436"/>
                    <a:pt x="71757" y="39395"/>
                    <a:pt x="71839" y="39334"/>
                  </a:cubicBezTo>
                  <a:cubicBezTo>
                    <a:pt x="74020" y="38059"/>
                    <a:pt x="76222" y="36762"/>
                    <a:pt x="78381" y="35467"/>
                  </a:cubicBezTo>
                  <a:cubicBezTo>
                    <a:pt x="88338" y="29418"/>
                    <a:pt x="101443" y="20860"/>
                    <a:pt x="100826" y="17898"/>
                  </a:cubicBezTo>
                  <a:lnTo>
                    <a:pt x="100846" y="17528"/>
                  </a:lnTo>
                  <a:lnTo>
                    <a:pt x="100703" y="17610"/>
                  </a:lnTo>
                  <a:cubicBezTo>
                    <a:pt x="100440" y="17209"/>
                    <a:pt x="99845" y="17029"/>
                    <a:pt x="98986" y="17029"/>
                  </a:cubicBezTo>
                  <a:cubicBezTo>
                    <a:pt x="92656" y="17029"/>
                    <a:pt x="72016" y="26829"/>
                    <a:pt x="64825" y="30343"/>
                  </a:cubicBezTo>
                  <a:lnTo>
                    <a:pt x="58406" y="26497"/>
                  </a:lnTo>
                  <a:lnTo>
                    <a:pt x="57748" y="26105"/>
                  </a:lnTo>
                  <a:cubicBezTo>
                    <a:pt x="60258" y="24706"/>
                    <a:pt x="68177" y="20098"/>
                    <a:pt x="67231" y="18309"/>
                  </a:cubicBezTo>
                  <a:cubicBezTo>
                    <a:pt x="67094" y="18044"/>
                    <a:pt x="66825" y="17807"/>
                    <a:pt x="66112" y="17807"/>
                  </a:cubicBezTo>
                  <a:cubicBezTo>
                    <a:pt x="65440" y="17807"/>
                    <a:pt x="64371" y="18018"/>
                    <a:pt x="62644" y="18617"/>
                  </a:cubicBezTo>
                  <a:cubicBezTo>
                    <a:pt x="60258" y="19440"/>
                    <a:pt x="57233" y="20819"/>
                    <a:pt x="54106" y="22465"/>
                  </a:cubicBezTo>
                  <a:cubicBezTo>
                    <a:pt x="53675" y="22690"/>
                    <a:pt x="53263" y="22937"/>
                    <a:pt x="52830" y="23164"/>
                  </a:cubicBezTo>
                  <a:lnTo>
                    <a:pt x="51061" y="22095"/>
                  </a:lnTo>
                  <a:lnTo>
                    <a:pt x="50156" y="21560"/>
                  </a:lnTo>
                  <a:cubicBezTo>
                    <a:pt x="52111" y="20510"/>
                    <a:pt x="53859" y="19420"/>
                    <a:pt x="55135" y="18474"/>
                  </a:cubicBezTo>
                  <a:cubicBezTo>
                    <a:pt x="57172" y="16952"/>
                    <a:pt x="57233" y="16334"/>
                    <a:pt x="57007" y="15943"/>
                  </a:cubicBezTo>
                  <a:cubicBezTo>
                    <a:pt x="56872" y="15689"/>
                    <a:pt x="56560" y="15582"/>
                    <a:pt x="56131" y="15582"/>
                  </a:cubicBezTo>
                  <a:cubicBezTo>
                    <a:pt x="54095" y="15582"/>
                    <a:pt x="49414" y="17998"/>
                    <a:pt x="48326" y="18576"/>
                  </a:cubicBezTo>
                  <a:cubicBezTo>
                    <a:pt x="47770" y="18885"/>
                    <a:pt x="47215" y="19193"/>
                    <a:pt x="46700" y="19481"/>
                  </a:cubicBezTo>
                  <a:lnTo>
                    <a:pt x="43120" y="17342"/>
                  </a:lnTo>
                  <a:lnTo>
                    <a:pt x="42771" y="17136"/>
                  </a:lnTo>
                  <a:cubicBezTo>
                    <a:pt x="44972" y="15902"/>
                    <a:pt x="49498" y="13186"/>
                    <a:pt x="48839" y="11952"/>
                  </a:cubicBezTo>
                  <a:cubicBezTo>
                    <a:pt x="48704" y="11699"/>
                    <a:pt x="48395" y="11592"/>
                    <a:pt x="47970" y="11592"/>
                  </a:cubicBezTo>
                  <a:cubicBezTo>
                    <a:pt x="45937" y="11592"/>
                    <a:pt x="41247" y="14028"/>
                    <a:pt x="40158" y="14606"/>
                  </a:cubicBezTo>
                  <a:cubicBezTo>
                    <a:pt x="39870" y="14750"/>
                    <a:pt x="39582" y="14894"/>
                    <a:pt x="39315" y="15059"/>
                  </a:cubicBezTo>
                  <a:lnTo>
                    <a:pt x="14196" y="0"/>
                  </a:lnTo>
                  <a:close/>
                </a:path>
              </a:pathLst>
            </a:custGeom>
            <a:solidFill>
              <a:srgbClr val="13394F">
                <a:alpha val="34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4" name="Google Shape;4684;p43"/>
            <p:cNvGrpSpPr/>
            <p:nvPr/>
          </p:nvGrpSpPr>
          <p:grpSpPr>
            <a:xfrm>
              <a:off x="4138184" y="930105"/>
              <a:ext cx="3868174" cy="3755764"/>
              <a:chOff x="4138184" y="930105"/>
              <a:chExt cx="3868174" cy="3755764"/>
            </a:xfrm>
          </p:grpSpPr>
          <p:sp>
            <p:nvSpPr>
              <p:cNvPr id="4685" name="Google Shape;4685;p43"/>
              <p:cNvSpPr/>
              <p:nvPr/>
            </p:nvSpPr>
            <p:spPr>
              <a:xfrm>
                <a:off x="4138184" y="930105"/>
                <a:ext cx="3868174" cy="3755764"/>
              </a:xfrm>
              <a:custGeom>
                <a:avLst/>
                <a:gdLst/>
                <a:ahLst/>
                <a:cxnLst/>
                <a:rect l="l" t="t" r="r" b="b"/>
                <a:pathLst>
                  <a:path w="179352" h="174140" extrusionOk="0">
                    <a:moveTo>
                      <a:pt x="24442" y="1"/>
                    </a:moveTo>
                    <a:lnTo>
                      <a:pt x="24442" y="1"/>
                    </a:lnTo>
                    <a:cubicBezTo>
                      <a:pt x="23537" y="886"/>
                      <a:pt x="24915" y="3704"/>
                      <a:pt x="27466" y="6276"/>
                    </a:cubicBezTo>
                    <a:lnTo>
                      <a:pt x="88011" y="67066"/>
                    </a:lnTo>
                    <a:cubicBezTo>
                      <a:pt x="87846" y="67170"/>
                      <a:pt x="87660" y="67252"/>
                      <a:pt x="87495" y="67354"/>
                    </a:cubicBezTo>
                    <a:cubicBezTo>
                      <a:pt x="67109" y="78175"/>
                      <a:pt x="48778" y="88832"/>
                      <a:pt x="34748" y="97842"/>
                    </a:cubicBezTo>
                    <a:lnTo>
                      <a:pt x="598" y="96361"/>
                    </a:lnTo>
                    <a:lnTo>
                      <a:pt x="598" y="96361"/>
                    </a:lnTo>
                    <a:cubicBezTo>
                      <a:pt x="1" y="97123"/>
                      <a:pt x="124" y="98254"/>
                      <a:pt x="886" y="98871"/>
                    </a:cubicBezTo>
                    <a:lnTo>
                      <a:pt x="15967" y="110885"/>
                    </a:lnTo>
                    <a:cubicBezTo>
                      <a:pt x="9403" y="115987"/>
                      <a:pt x="6029" y="119670"/>
                      <a:pt x="6852" y="121253"/>
                    </a:cubicBezTo>
                    <a:cubicBezTo>
                      <a:pt x="7150" y="121805"/>
                      <a:pt x="7957" y="122070"/>
                      <a:pt x="9222" y="122070"/>
                    </a:cubicBezTo>
                    <a:cubicBezTo>
                      <a:pt x="11547" y="122070"/>
                      <a:pt x="15419" y="121177"/>
                      <a:pt x="20534" y="119525"/>
                    </a:cubicBezTo>
                    <a:lnTo>
                      <a:pt x="22056" y="138720"/>
                    </a:lnTo>
                    <a:cubicBezTo>
                      <a:pt x="22114" y="139657"/>
                      <a:pt x="22914" y="140372"/>
                      <a:pt x="23840" y="140372"/>
                    </a:cubicBezTo>
                    <a:cubicBezTo>
                      <a:pt x="23889" y="140372"/>
                      <a:pt x="23939" y="140370"/>
                      <a:pt x="23990" y="140366"/>
                    </a:cubicBezTo>
                    <a:lnTo>
                      <a:pt x="41866" y="111255"/>
                    </a:lnTo>
                    <a:cubicBezTo>
                      <a:pt x="57172" y="104672"/>
                      <a:pt x="76284" y="95477"/>
                      <a:pt x="96671" y="84635"/>
                    </a:cubicBezTo>
                    <a:lnTo>
                      <a:pt x="97041" y="84451"/>
                    </a:lnTo>
                    <a:lnTo>
                      <a:pt x="113397" y="168117"/>
                    </a:lnTo>
                    <a:cubicBezTo>
                      <a:pt x="114067" y="171506"/>
                      <a:pt x="115529" y="174140"/>
                      <a:pt x="116736" y="174140"/>
                    </a:cubicBezTo>
                    <a:cubicBezTo>
                      <a:pt x="116789" y="174140"/>
                      <a:pt x="116842" y="174134"/>
                      <a:pt x="116894" y="174124"/>
                    </a:cubicBezTo>
                    <a:lnTo>
                      <a:pt x="119651" y="123949"/>
                    </a:lnTo>
                    <a:cubicBezTo>
                      <a:pt x="120493" y="123538"/>
                      <a:pt x="121379" y="123085"/>
                      <a:pt x="122263" y="122633"/>
                    </a:cubicBezTo>
                    <a:cubicBezTo>
                      <a:pt x="129608" y="118724"/>
                      <a:pt x="135080" y="114629"/>
                      <a:pt x="134463" y="113477"/>
                    </a:cubicBezTo>
                    <a:cubicBezTo>
                      <a:pt x="134356" y="113272"/>
                      <a:pt x="134065" y="113175"/>
                      <a:pt x="133616" y="113175"/>
                    </a:cubicBezTo>
                    <a:cubicBezTo>
                      <a:pt x="131540" y="113175"/>
                      <a:pt x="126100" y="115259"/>
                      <a:pt x="120062" y="118456"/>
                    </a:cubicBezTo>
                    <a:cubicBezTo>
                      <a:pt x="120021" y="118477"/>
                      <a:pt x="119980" y="118497"/>
                      <a:pt x="119958" y="118518"/>
                    </a:cubicBezTo>
                    <a:lnTo>
                      <a:pt x="120493" y="108663"/>
                    </a:lnTo>
                    <a:cubicBezTo>
                      <a:pt x="121790" y="108046"/>
                      <a:pt x="123148" y="107388"/>
                      <a:pt x="124525" y="106647"/>
                    </a:cubicBezTo>
                    <a:cubicBezTo>
                      <a:pt x="131871" y="102738"/>
                      <a:pt x="137343" y="98645"/>
                      <a:pt x="136726" y="97493"/>
                    </a:cubicBezTo>
                    <a:cubicBezTo>
                      <a:pt x="136619" y="97288"/>
                      <a:pt x="136328" y="97191"/>
                      <a:pt x="135878" y="97191"/>
                    </a:cubicBezTo>
                    <a:cubicBezTo>
                      <a:pt x="133802" y="97191"/>
                      <a:pt x="128362" y="99275"/>
                      <a:pt x="122325" y="102472"/>
                    </a:cubicBezTo>
                    <a:cubicBezTo>
                      <a:pt x="121790" y="102760"/>
                      <a:pt x="121296" y="103026"/>
                      <a:pt x="120781" y="103314"/>
                    </a:cubicBezTo>
                    <a:lnTo>
                      <a:pt x="121193" y="96012"/>
                    </a:lnTo>
                    <a:cubicBezTo>
                      <a:pt x="122304" y="95456"/>
                      <a:pt x="123415" y="94880"/>
                      <a:pt x="124567" y="94284"/>
                    </a:cubicBezTo>
                    <a:cubicBezTo>
                      <a:pt x="135922" y="88256"/>
                      <a:pt x="144357" y="81919"/>
                      <a:pt x="143411" y="80150"/>
                    </a:cubicBezTo>
                    <a:cubicBezTo>
                      <a:pt x="143244" y="79835"/>
                      <a:pt x="142793" y="79685"/>
                      <a:pt x="142100" y="79685"/>
                    </a:cubicBezTo>
                    <a:cubicBezTo>
                      <a:pt x="138947" y="79685"/>
                      <a:pt x="130787" y="82791"/>
                      <a:pt x="121645" y="87597"/>
                    </a:cubicBezTo>
                    <a:lnTo>
                      <a:pt x="122592" y="70338"/>
                    </a:lnTo>
                    <a:cubicBezTo>
                      <a:pt x="156269" y="51020"/>
                      <a:pt x="179351" y="34583"/>
                      <a:pt x="177314" y="30736"/>
                    </a:cubicBezTo>
                    <a:cubicBezTo>
                      <a:pt x="177018" y="30181"/>
                      <a:pt x="176211" y="29913"/>
                      <a:pt x="174939" y="29913"/>
                    </a:cubicBezTo>
                    <a:cubicBezTo>
                      <a:pt x="167445" y="29913"/>
                      <a:pt x="143845" y="39208"/>
                      <a:pt x="114157" y="53735"/>
                    </a:cubicBezTo>
                    <a:lnTo>
                      <a:pt x="100148" y="45342"/>
                    </a:lnTo>
                    <a:cubicBezTo>
                      <a:pt x="110887" y="39521"/>
                      <a:pt x="118704" y="33575"/>
                      <a:pt x="117778" y="31868"/>
                    </a:cubicBezTo>
                    <a:cubicBezTo>
                      <a:pt x="117614" y="31554"/>
                      <a:pt x="117165" y="31405"/>
                      <a:pt x="116475" y="31405"/>
                    </a:cubicBezTo>
                    <a:cubicBezTo>
                      <a:pt x="113272" y="31405"/>
                      <a:pt x="104861" y="34623"/>
                      <a:pt x="95519" y="39582"/>
                    </a:cubicBezTo>
                    <a:cubicBezTo>
                      <a:pt x="94635" y="40056"/>
                      <a:pt x="93749" y="40528"/>
                      <a:pt x="92885" y="41002"/>
                    </a:cubicBezTo>
                    <a:lnTo>
                      <a:pt x="86653" y="37258"/>
                    </a:lnTo>
                    <a:cubicBezTo>
                      <a:pt x="86919" y="37134"/>
                      <a:pt x="87188" y="36990"/>
                      <a:pt x="87476" y="36846"/>
                    </a:cubicBezTo>
                    <a:cubicBezTo>
                      <a:pt x="94819" y="32938"/>
                      <a:pt x="100272" y="28843"/>
                      <a:pt x="99674" y="27691"/>
                    </a:cubicBezTo>
                    <a:cubicBezTo>
                      <a:pt x="99564" y="27486"/>
                      <a:pt x="99270" y="27389"/>
                      <a:pt x="98819" y="27389"/>
                    </a:cubicBezTo>
                    <a:cubicBezTo>
                      <a:pt x="96732" y="27389"/>
                      <a:pt x="91292" y="29473"/>
                      <a:pt x="85254" y="32669"/>
                    </a:cubicBezTo>
                    <a:cubicBezTo>
                      <a:pt x="84122" y="33287"/>
                      <a:pt x="83032" y="33884"/>
                      <a:pt x="82003" y="34480"/>
                    </a:cubicBezTo>
                    <a:lnTo>
                      <a:pt x="73569" y="29440"/>
                    </a:lnTo>
                    <a:cubicBezTo>
                      <a:pt x="80605" y="25634"/>
                      <a:pt x="85748" y="21725"/>
                      <a:pt x="85150" y="20614"/>
                    </a:cubicBezTo>
                    <a:cubicBezTo>
                      <a:pt x="85044" y="20409"/>
                      <a:pt x="84753" y="20312"/>
                      <a:pt x="84305" y="20312"/>
                    </a:cubicBezTo>
                    <a:cubicBezTo>
                      <a:pt x="82231" y="20312"/>
                      <a:pt x="76790" y="22400"/>
                      <a:pt x="70750" y="25614"/>
                    </a:cubicBezTo>
                    <a:cubicBezTo>
                      <a:pt x="70113" y="25943"/>
                      <a:pt x="69496" y="26292"/>
                      <a:pt x="68878" y="26621"/>
                    </a:cubicBezTo>
                    <a:lnTo>
                      <a:pt x="68878" y="26621"/>
                    </a:lnTo>
                    <a:lnTo>
                      <a:pt x="24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43"/>
              <p:cNvSpPr/>
              <p:nvPr/>
            </p:nvSpPr>
            <p:spPr>
              <a:xfrm>
                <a:off x="4286848" y="1607173"/>
                <a:ext cx="3675555" cy="3078221"/>
              </a:xfrm>
              <a:custGeom>
                <a:avLst/>
                <a:gdLst/>
                <a:ahLst/>
                <a:cxnLst/>
                <a:rect l="l" t="t" r="r" b="b"/>
                <a:pathLst>
                  <a:path w="170421" h="142725" extrusionOk="0">
                    <a:moveTo>
                      <a:pt x="170421" y="1"/>
                    </a:moveTo>
                    <a:lnTo>
                      <a:pt x="63" y="88914"/>
                    </a:lnTo>
                    <a:lnTo>
                      <a:pt x="63" y="88914"/>
                    </a:lnTo>
                    <a:cubicBezTo>
                      <a:pt x="0" y="89243"/>
                      <a:pt x="0" y="89531"/>
                      <a:pt x="124" y="89758"/>
                    </a:cubicBezTo>
                    <a:cubicBezTo>
                      <a:pt x="423" y="90320"/>
                      <a:pt x="1237" y="90589"/>
                      <a:pt x="2515" y="90589"/>
                    </a:cubicBezTo>
                    <a:cubicBezTo>
                      <a:pt x="4841" y="90589"/>
                      <a:pt x="8706" y="89697"/>
                      <a:pt x="13805" y="88050"/>
                    </a:cubicBezTo>
                    <a:lnTo>
                      <a:pt x="15306" y="107245"/>
                    </a:lnTo>
                    <a:cubicBezTo>
                      <a:pt x="15384" y="108182"/>
                      <a:pt x="16167" y="108897"/>
                      <a:pt x="17090" y="108897"/>
                    </a:cubicBezTo>
                    <a:cubicBezTo>
                      <a:pt x="17140" y="108897"/>
                      <a:pt x="17190" y="108895"/>
                      <a:pt x="17240" y="108891"/>
                    </a:cubicBezTo>
                    <a:lnTo>
                      <a:pt x="35097" y="79801"/>
                    </a:lnTo>
                    <a:cubicBezTo>
                      <a:pt x="50383" y="73238"/>
                      <a:pt x="69452" y="64043"/>
                      <a:pt x="89819" y="53222"/>
                    </a:cubicBezTo>
                    <a:lnTo>
                      <a:pt x="90189" y="53036"/>
                    </a:lnTo>
                    <a:lnTo>
                      <a:pt x="106565" y="136683"/>
                    </a:lnTo>
                    <a:cubicBezTo>
                      <a:pt x="107237" y="140103"/>
                      <a:pt x="108726" y="142724"/>
                      <a:pt x="109918" y="142724"/>
                    </a:cubicBezTo>
                    <a:cubicBezTo>
                      <a:pt x="109966" y="142724"/>
                      <a:pt x="110014" y="142720"/>
                      <a:pt x="110062" y="142711"/>
                    </a:cubicBezTo>
                    <a:lnTo>
                      <a:pt x="112799" y="92556"/>
                    </a:lnTo>
                    <a:cubicBezTo>
                      <a:pt x="113641" y="92123"/>
                      <a:pt x="114505" y="91692"/>
                      <a:pt x="115391" y="91218"/>
                    </a:cubicBezTo>
                    <a:cubicBezTo>
                      <a:pt x="122734" y="87331"/>
                      <a:pt x="128187" y="83236"/>
                      <a:pt x="127570" y="82084"/>
                    </a:cubicBezTo>
                    <a:cubicBezTo>
                      <a:pt x="127463" y="81878"/>
                      <a:pt x="127170" y="81780"/>
                      <a:pt x="126718" y="81780"/>
                    </a:cubicBezTo>
                    <a:cubicBezTo>
                      <a:pt x="124642" y="81780"/>
                      <a:pt x="119221" y="83852"/>
                      <a:pt x="113189" y="87063"/>
                    </a:cubicBezTo>
                    <a:cubicBezTo>
                      <a:pt x="113148" y="87084"/>
                      <a:pt x="113128" y="87104"/>
                      <a:pt x="113087" y="87104"/>
                    </a:cubicBezTo>
                    <a:lnTo>
                      <a:pt x="113622" y="77250"/>
                    </a:lnTo>
                    <a:cubicBezTo>
                      <a:pt x="114917" y="76653"/>
                      <a:pt x="116255" y="75975"/>
                      <a:pt x="117654" y="75234"/>
                    </a:cubicBezTo>
                    <a:cubicBezTo>
                      <a:pt x="124997" y="71345"/>
                      <a:pt x="130450" y="67252"/>
                      <a:pt x="129833" y="66100"/>
                    </a:cubicBezTo>
                    <a:cubicBezTo>
                      <a:pt x="129723" y="65895"/>
                      <a:pt x="129429" y="65798"/>
                      <a:pt x="128978" y="65798"/>
                    </a:cubicBezTo>
                    <a:cubicBezTo>
                      <a:pt x="126896" y="65798"/>
                      <a:pt x="121469" y="67882"/>
                      <a:pt x="115432" y="71079"/>
                    </a:cubicBezTo>
                    <a:cubicBezTo>
                      <a:pt x="114917" y="71367"/>
                      <a:pt x="114403" y="71633"/>
                      <a:pt x="113910" y="71921"/>
                    </a:cubicBezTo>
                    <a:lnTo>
                      <a:pt x="114300" y="64619"/>
                    </a:lnTo>
                    <a:cubicBezTo>
                      <a:pt x="115411" y="64063"/>
                      <a:pt x="116543" y="63487"/>
                      <a:pt x="117674" y="62870"/>
                    </a:cubicBezTo>
                    <a:cubicBezTo>
                      <a:pt x="129010" y="56863"/>
                      <a:pt x="137444" y="50548"/>
                      <a:pt x="136498" y="48757"/>
                    </a:cubicBezTo>
                    <a:cubicBezTo>
                      <a:pt x="136331" y="48442"/>
                      <a:pt x="135880" y="48292"/>
                      <a:pt x="135187" y="48292"/>
                    </a:cubicBezTo>
                    <a:cubicBezTo>
                      <a:pt x="132034" y="48292"/>
                      <a:pt x="123877" y="51398"/>
                      <a:pt x="114752" y="56204"/>
                    </a:cubicBezTo>
                    <a:lnTo>
                      <a:pt x="114752" y="56204"/>
                    </a:lnTo>
                    <a:lnTo>
                      <a:pt x="115699" y="38965"/>
                    </a:lnTo>
                    <a:cubicBezTo>
                      <a:pt x="147791" y="20532"/>
                      <a:pt x="170236" y="4754"/>
                      <a:pt x="170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43"/>
              <p:cNvSpPr/>
              <p:nvPr/>
            </p:nvSpPr>
            <p:spPr>
              <a:xfrm>
                <a:off x="7647367" y="1641789"/>
                <a:ext cx="157982" cy="16863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7819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3498" y="3128"/>
                      <a:pt x="3684" y="7818"/>
                      <a:pt x="3684" y="7818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43"/>
              <p:cNvSpPr/>
              <p:nvPr/>
            </p:nvSpPr>
            <p:spPr>
              <a:xfrm>
                <a:off x="7647367" y="1641789"/>
                <a:ext cx="157982" cy="11318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5248" extrusionOk="0">
                    <a:moveTo>
                      <a:pt x="3498" y="1"/>
                    </a:moveTo>
                    <a:lnTo>
                      <a:pt x="1" y="1421"/>
                    </a:lnTo>
                    <a:cubicBezTo>
                      <a:pt x="195" y="1419"/>
                      <a:pt x="390" y="1418"/>
                      <a:pt x="585" y="1418"/>
                    </a:cubicBezTo>
                    <a:cubicBezTo>
                      <a:pt x="2807" y="1418"/>
                      <a:pt x="5034" y="1605"/>
                      <a:pt x="6358" y="3704"/>
                    </a:cubicBezTo>
                    <a:cubicBezTo>
                      <a:pt x="6666" y="4197"/>
                      <a:pt x="6872" y="4712"/>
                      <a:pt x="6995" y="5247"/>
                    </a:cubicBezTo>
                    <a:lnTo>
                      <a:pt x="7016" y="5226"/>
                    </a:lnTo>
                    <a:cubicBezTo>
                      <a:pt x="7324" y="680"/>
                      <a:pt x="3498" y="1"/>
                      <a:pt x="3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43"/>
              <p:cNvSpPr/>
              <p:nvPr/>
            </p:nvSpPr>
            <p:spPr>
              <a:xfrm>
                <a:off x="5940040" y="2183564"/>
                <a:ext cx="524047" cy="193008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8949" extrusionOk="0">
                    <a:moveTo>
                      <a:pt x="1" y="4485"/>
                    </a:moveTo>
                    <a:cubicBezTo>
                      <a:pt x="3" y="4488"/>
                      <a:pt x="6" y="4491"/>
                      <a:pt x="9" y="4493"/>
                    </a:cubicBezTo>
                    <a:lnTo>
                      <a:pt x="9" y="4493"/>
                    </a:lnTo>
                    <a:lnTo>
                      <a:pt x="1" y="4485"/>
                    </a:lnTo>
                    <a:close/>
                    <a:moveTo>
                      <a:pt x="24297" y="0"/>
                    </a:moveTo>
                    <a:cubicBezTo>
                      <a:pt x="24296" y="1"/>
                      <a:pt x="10841" y="5515"/>
                      <a:pt x="3703" y="5515"/>
                    </a:cubicBezTo>
                    <a:cubicBezTo>
                      <a:pt x="2052" y="5515"/>
                      <a:pt x="740" y="5220"/>
                      <a:pt x="9" y="4493"/>
                    </a:cubicBezTo>
                    <a:lnTo>
                      <a:pt x="9" y="4493"/>
                    </a:lnTo>
                    <a:lnTo>
                      <a:pt x="4466" y="8948"/>
                    </a:lnTo>
                    <a:lnTo>
                      <a:pt x="24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43"/>
              <p:cNvSpPr/>
              <p:nvPr/>
            </p:nvSpPr>
            <p:spPr>
              <a:xfrm>
                <a:off x="6223998" y="2751480"/>
                <a:ext cx="35975" cy="1455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49" extrusionOk="0">
                    <a:moveTo>
                      <a:pt x="330" y="1"/>
                    </a:moveTo>
                    <a:cubicBezTo>
                      <a:pt x="228" y="61"/>
                      <a:pt x="104" y="103"/>
                      <a:pt x="1" y="165"/>
                    </a:cubicBezTo>
                    <a:lnTo>
                      <a:pt x="1668" y="674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43"/>
              <p:cNvSpPr/>
              <p:nvPr/>
            </p:nvSpPr>
            <p:spPr>
              <a:xfrm>
                <a:off x="6231094" y="2751027"/>
                <a:ext cx="32438" cy="161088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469" extrusionOk="0">
                    <a:moveTo>
                      <a:pt x="42" y="0"/>
                    </a:moveTo>
                    <a:cubicBezTo>
                      <a:pt x="22" y="0"/>
                      <a:pt x="22" y="0"/>
                      <a:pt x="1" y="22"/>
                    </a:cubicBezTo>
                    <a:lnTo>
                      <a:pt x="1339" y="6769"/>
                    </a:lnTo>
                    <a:lnTo>
                      <a:pt x="1504" y="7469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43"/>
              <p:cNvSpPr/>
              <p:nvPr/>
            </p:nvSpPr>
            <p:spPr>
              <a:xfrm>
                <a:off x="6223998" y="2502116"/>
                <a:ext cx="436612" cy="409998"/>
              </a:xfrm>
              <a:custGeom>
                <a:avLst/>
                <a:gdLst/>
                <a:ahLst/>
                <a:cxnLst/>
                <a:rect l="l" t="t" r="r" b="b"/>
                <a:pathLst>
                  <a:path w="20244" h="19010" extrusionOk="0">
                    <a:moveTo>
                      <a:pt x="26" y="11713"/>
                    </a:moveTo>
                    <a:lnTo>
                      <a:pt x="26" y="11713"/>
                    </a:lnTo>
                    <a:cubicBezTo>
                      <a:pt x="17" y="11717"/>
                      <a:pt x="9" y="11722"/>
                      <a:pt x="1" y="11727"/>
                    </a:cubicBezTo>
                    <a:lnTo>
                      <a:pt x="26" y="11713"/>
                    </a:lnTo>
                    <a:close/>
                    <a:moveTo>
                      <a:pt x="20244" y="1"/>
                    </a:moveTo>
                    <a:lnTo>
                      <a:pt x="26" y="11713"/>
                    </a:lnTo>
                    <a:lnTo>
                      <a:pt x="26" y="11713"/>
                    </a:lnTo>
                    <a:cubicBezTo>
                      <a:pt x="124" y="11658"/>
                      <a:pt x="236" y="11619"/>
                      <a:pt x="330" y="11563"/>
                    </a:cubicBezTo>
                    <a:cubicBezTo>
                      <a:pt x="351" y="11541"/>
                      <a:pt x="351" y="11541"/>
                      <a:pt x="371" y="11541"/>
                    </a:cubicBezTo>
                    <a:lnTo>
                      <a:pt x="1833" y="19010"/>
                    </a:lnTo>
                    <a:cubicBezTo>
                      <a:pt x="3355" y="11151"/>
                      <a:pt x="20242" y="2"/>
                      <a:pt x="202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3"/>
              <p:cNvSpPr/>
              <p:nvPr/>
            </p:nvSpPr>
            <p:spPr>
              <a:xfrm>
                <a:off x="5976878" y="1907997"/>
                <a:ext cx="347884" cy="119743"/>
              </a:xfrm>
              <a:custGeom>
                <a:avLst/>
                <a:gdLst/>
                <a:ahLst/>
                <a:cxnLst/>
                <a:rect l="l" t="t" r="r" b="b"/>
                <a:pathLst>
                  <a:path w="16130" h="5552" extrusionOk="0">
                    <a:moveTo>
                      <a:pt x="14895" y="1"/>
                    </a:moveTo>
                    <a:cubicBezTo>
                      <a:pt x="14895" y="1"/>
                      <a:pt x="7966" y="4736"/>
                      <a:pt x="3060" y="4736"/>
                    </a:cubicBezTo>
                    <a:cubicBezTo>
                      <a:pt x="1883" y="4736"/>
                      <a:pt x="821" y="4463"/>
                      <a:pt x="1" y="3786"/>
                    </a:cubicBezTo>
                    <a:lnTo>
                      <a:pt x="1" y="3786"/>
                    </a:lnTo>
                    <a:cubicBezTo>
                      <a:pt x="1" y="3786"/>
                      <a:pt x="739" y="5551"/>
                      <a:pt x="3856" y="5551"/>
                    </a:cubicBezTo>
                    <a:cubicBezTo>
                      <a:pt x="6268" y="5551"/>
                      <a:pt x="10106" y="4494"/>
                      <a:pt x="16130" y="742"/>
                    </a:cubicBezTo>
                    <a:lnTo>
                      <a:pt x="148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3"/>
              <p:cNvSpPr/>
              <p:nvPr/>
            </p:nvSpPr>
            <p:spPr>
              <a:xfrm>
                <a:off x="4550856" y="3032785"/>
                <a:ext cx="336777" cy="231635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0740" extrusionOk="0">
                    <a:moveTo>
                      <a:pt x="7797" y="0"/>
                    </a:moveTo>
                    <a:lnTo>
                      <a:pt x="7797" y="0"/>
                    </a:lnTo>
                    <a:cubicBezTo>
                      <a:pt x="11357" y="2406"/>
                      <a:pt x="1" y="10739"/>
                      <a:pt x="1" y="10739"/>
                    </a:cubicBezTo>
                    <a:lnTo>
                      <a:pt x="15614" y="349"/>
                    </a:lnTo>
                    <a:lnTo>
                      <a:pt x="7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3"/>
              <p:cNvSpPr/>
              <p:nvPr/>
            </p:nvSpPr>
            <p:spPr>
              <a:xfrm>
                <a:off x="4630268" y="3328281"/>
                <a:ext cx="413535" cy="157982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7325" extrusionOk="0">
                    <a:moveTo>
                      <a:pt x="19174" y="0"/>
                    </a:moveTo>
                    <a:lnTo>
                      <a:pt x="0" y="7324"/>
                    </a:lnTo>
                    <a:cubicBezTo>
                      <a:pt x="4260" y="6008"/>
                      <a:pt x="7304" y="5555"/>
                      <a:pt x="9485" y="5555"/>
                    </a:cubicBezTo>
                    <a:cubicBezTo>
                      <a:pt x="13825" y="5555"/>
                      <a:pt x="14689" y="7324"/>
                      <a:pt x="14689" y="7324"/>
                    </a:cubicBezTo>
                    <a:lnTo>
                      <a:pt x="19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3"/>
              <p:cNvSpPr/>
              <p:nvPr/>
            </p:nvSpPr>
            <p:spPr>
              <a:xfrm>
                <a:off x="5741727" y="1733645"/>
                <a:ext cx="300845" cy="110210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5110" extrusionOk="0">
                    <a:moveTo>
                      <a:pt x="12303" y="1"/>
                    </a:moveTo>
                    <a:cubicBezTo>
                      <a:pt x="12303" y="1"/>
                      <a:pt x="5931" y="4197"/>
                      <a:pt x="2044" y="4197"/>
                    </a:cubicBezTo>
                    <a:cubicBezTo>
                      <a:pt x="1225" y="4197"/>
                      <a:pt x="516" y="4010"/>
                      <a:pt x="1" y="3559"/>
                    </a:cubicBezTo>
                    <a:lnTo>
                      <a:pt x="1" y="3559"/>
                    </a:lnTo>
                    <a:cubicBezTo>
                      <a:pt x="1" y="3559"/>
                      <a:pt x="291" y="5110"/>
                      <a:pt x="2911" y="5110"/>
                    </a:cubicBezTo>
                    <a:cubicBezTo>
                      <a:pt x="4918" y="5110"/>
                      <a:pt x="8292" y="4200"/>
                      <a:pt x="13949" y="988"/>
                    </a:cubicBezTo>
                    <a:lnTo>
                      <a:pt x="12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3"/>
              <p:cNvSpPr/>
              <p:nvPr/>
            </p:nvSpPr>
            <p:spPr>
              <a:xfrm>
                <a:off x="5495038" y="1565052"/>
                <a:ext cx="246711" cy="8215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3809" extrusionOk="0">
                    <a:moveTo>
                      <a:pt x="10657" y="0"/>
                    </a:moveTo>
                    <a:cubicBezTo>
                      <a:pt x="10657" y="0"/>
                      <a:pt x="6835" y="3289"/>
                      <a:pt x="3293" y="3289"/>
                    </a:cubicBezTo>
                    <a:cubicBezTo>
                      <a:pt x="2114" y="3289"/>
                      <a:pt x="966" y="2925"/>
                      <a:pt x="0" y="1954"/>
                    </a:cubicBezTo>
                    <a:lnTo>
                      <a:pt x="0" y="1954"/>
                    </a:lnTo>
                    <a:cubicBezTo>
                      <a:pt x="1" y="1954"/>
                      <a:pt x="1007" y="3808"/>
                      <a:pt x="3740" y="3808"/>
                    </a:cubicBezTo>
                    <a:cubicBezTo>
                      <a:pt x="5513" y="3808"/>
                      <a:pt x="8014" y="3027"/>
                      <a:pt x="11439" y="453"/>
                    </a:cubicBezTo>
                    <a:lnTo>
                      <a:pt x="106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3"/>
              <p:cNvSpPr/>
              <p:nvPr/>
            </p:nvSpPr>
            <p:spPr>
              <a:xfrm>
                <a:off x="6415259" y="3000843"/>
                <a:ext cx="336755" cy="98930"/>
              </a:xfrm>
              <a:custGeom>
                <a:avLst/>
                <a:gdLst/>
                <a:ahLst/>
                <a:cxnLst/>
                <a:rect l="l" t="t" r="r" b="b"/>
                <a:pathLst>
                  <a:path w="15614" h="4587" extrusionOk="0">
                    <a:moveTo>
                      <a:pt x="0" y="2798"/>
                    </a:moveTo>
                    <a:cubicBezTo>
                      <a:pt x="596" y="3517"/>
                      <a:pt x="1440" y="3929"/>
                      <a:pt x="2448" y="4073"/>
                    </a:cubicBezTo>
                    <a:cubicBezTo>
                      <a:pt x="823" y="3558"/>
                      <a:pt x="0" y="2798"/>
                      <a:pt x="0" y="2798"/>
                    </a:cubicBezTo>
                    <a:close/>
                    <a:moveTo>
                      <a:pt x="15614" y="0"/>
                    </a:moveTo>
                    <a:cubicBezTo>
                      <a:pt x="15613" y="0"/>
                      <a:pt x="8454" y="4156"/>
                      <a:pt x="3558" y="4156"/>
                    </a:cubicBezTo>
                    <a:cubicBezTo>
                      <a:pt x="3168" y="4156"/>
                      <a:pt x="2798" y="4134"/>
                      <a:pt x="2448" y="4073"/>
                    </a:cubicBezTo>
                    <a:lnTo>
                      <a:pt x="2448" y="4073"/>
                    </a:lnTo>
                    <a:cubicBezTo>
                      <a:pt x="3333" y="4361"/>
                      <a:pt x="4444" y="4587"/>
                      <a:pt x="5802" y="4587"/>
                    </a:cubicBezTo>
                    <a:cubicBezTo>
                      <a:pt x="8270" y="4587"/>
                      <a:pt x="11499" y="3868"/>
                      <a:pt x="15531" y="1481"/>
                    </a:cubicBezTo>
                    <a:lnTo>
                      <a:pt x="156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3"/>
              <p:cNvSpPr/>
              <p:nvPr/>
            </p:nvSpPr>
            <p:spPr>
              <a:xfrm>
                <a:off x="6761762" y="2786096"/>
                <a:ext cx="1790" cy="33279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43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0" y="1542"/>
                    </a:lnTo>
                    <a:lnTo>
                      <a:pt x="0" y="1542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3"/>
              <p:cNvSpPr/>
              <p:nvPr/>
            </p:nvSpPr>
            <p:spPr>
              <a:xfrm>
                <a:off x="6486669" y="2786096"/>
                <a:ext cx="276884" cy="147737"/>
              </a:xfrm>
              <a:custGeom>
                <a:avLst/>
                <a:gdLst/>
                <a:ahLst/>
                <a:cxnLst/>
                <a:rect l="l" t="t" r="r" b="b"/>
                <a:pathLst>
                  <a:path w="12838" h="6850" extrusionOk="0">
                    <a:moveTo>
                      <a:pt x="12838" y="0"/>
                    </a:moveTo>
                    <a:lnTo>
                      <a:pt x="1" y="6850"/>
                    </a:lnTo>
                    <a:cubicBezTo>
                      <a:pt x="3149" y="5739"/>
                      <a:pt x="12755" y="1542"/>
                      <a:pt x="12755" y="1542"/>
                    </a:cubicBez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43"/>
              <p:cNvSpPr/>
              <p:nvPr/>
            </p:nvSpPr>
            <p:spPr>
              <a:xfrm>
                <a:off x="6735601" y="3273694"/>
                <a:ext cx="1790" cy="32847"/>
              </a:xfrm>
              <a:custGeom>
                <a:avLst/>
                <a:gdLst/>
                <a:ahLst/>
                <a:cxnLst/>
                <a:rect l="l" t="t" r="r" b="b"/>
                <a:pathLst>
                  <a:path w="83" h="1523" extrusionOk="0">
                    <a:moveTo>
                      <a:pt x="83" y="0"/>
                    </a:moveTo>
                    <a:lnTo>
                      <a:pt x="0" y="1523"/>
                    </a:lnTo>
                    <a:cubicBezTo>
                      <a:pt x="20" y="1503"/>
                      <a:pt x="42" y="1503"/>
                      <a:pt x="83" y="1481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43"/>
              <p:cNvSpPr/>
              <p:nvPr/>
            </p:nvSpPr>
            <p:spPr>
              <a:xfrm>
                <a:off x="6737369" y="3273262"/>
                <a:ext cx="22" cy="453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20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43"/>
              <p:cNvSpPr/>
              <p:nvPr/>
            </p:nvSpPr>
            <p:spPr>
              <a:xfrm>
                <a:off x="6463613" y="3273262"/>
                <a:ext cx="273778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12694" h="3704" extrusionOk="0">
                    <a:moveTo>
                      <a:pt x="12694" y="0"/>
                    </a:moveTo>
                    <a:cubicBezTo>
                      <a:pt x="12694" y="0"/>
                      <a:pt x="6912" y="3004"/>
                      <a:pt x="3066" y="3004"/>
                    </a:cubicBezTo>
                    <a:cubicBezTo>
                      <a:pt x="1708" y="3004"/>
                      <a:pt x="576" y="2634"/>
                      <a:pt x="21" y="1625"/>
                    </a:cubicBezTo>
                    <a:lnTo>
                      <a:pt x="21" y="1625"/>
                    </a:lnTo>
                    <a:cubicBezTo>
                      <a:pt x="21" y="1625"/>
                      <a:pt x="0" y="3703"/>
                      <a:pt x="3662" y="3703"/>
                    </a:cubicBezTo>
                    <a:cubicBezTo>
                      <a:pt x="5513" y="3703"/>
                      <a:pt x="8332" y="3169"/>
                      <a:pt x="12611" y="1543"/>
                    </a:cubicBezTo>
                    <a:lnTo>
                      <a:pt x="12694" y="20"/>
                    </a:lnTo>
                    <a:lnTo>
                      <a:pt x="12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43"/>
              <p:cNvSpPr/>
              <p:nvPr/>
            </p:nvSpPr>
            <p:spPr>
              <a:xfrm>
                <a:off x="6510630" y="3603375"/>
                <a:ext cx="209011" cy="79886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3704" extrusionOk="0">
                    <a:moveTo>
                      <a:pt x="9691" y="0"/>
                    </a:moveTo>
                    <a:lnTo>
                      <a:pt x="9691" y="0"/>
                    </a:lnTo>
                    <a:cubicBezTo>
                      <a:pt x="9691" y="0"/>
                      <a:pt x="5124" y="3292"/>
                      <a:pt x="1709" y="3292"/>
                    </a:cubicBezTo>
                    <a:cubicBezTo>
                      <a:pt x="1092" y="3292"/>
                      <a:pt x="516" y="3188"/>
                      <a:pt x="0" y="2941"/>
                    </a:cubicBezTo>
                    <a:lnTo>
                      <a:pt x="0" y="2941"/>
                    </a:lnTo>
                    <a:cubicBezTo>
                      <a:pt x="1" y="2941"/>
                      <a:pt x="1029" y="3703"/>
                      <a:pt x="3086" y="3703"/>
                    </a:cubicBezTo>
                    <a:cubicBezTo>
                      <a:pt x="4650" y="3703"/>
                      <a:pt x="6811" y="3251"/>
                      <a:pt x="9567" y="1646"/>
                    </a:cubicBezTo>
                    <a:lnTo>
                      <a:pt x="96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43"/>
              <p:cNvSpPr/>
              <p:nvPr/>
            </p:nvSpPr>
            <p:spPr>
              <a:xfrm>
                <a:off x="4908898" y="1244710"/>
                <a:ext cx="1177154" cy="969459"/>
              </a:xfrm>
              <a:custGeom>
                <a:avLst/>
                <a:gdLst/>
                <a:ahLst/>
                <a:cxnLst/>
                <a:rect l="l" t="t" r="r" b="b"/>
                <a:pathLst>
                  <a:path w="54580" h="44950" extrusionOk="0">
                    <a:moveTo>
                      <a:pt x="187" y="0"/>
                    </a:moveTo>
                    <a:cubicBezTo>
                      <a:pt x="83" y="0"/>
                      <a:pt x="1" y="83"/>
                      <a:pt x="1" y="185"/>
                    </a:cubicBezTo>
                    <a:cubicBezTo>
                      <a:pt x="1" y="288"/>
                      <a:pt x="83" y="371"/>
                      <a:pt x="187" y="371"/>
                    </a:cubicBezTo>
                    <a:lnTo>
                      <a:pt x="3333" y="371"/>
                    </a:lnTo>
                    <a:lnTo>
                      <a:pt x="54270" y="44889"/>
                    </a:lnTo>
                    <a:cubicBezTo>
                      <a:pt x="54292" y="44930"/>
                      <a:pt x="54333" y="44950"/>
                      <a:pt x="54374" y="44950"/>
                    </a:cubicBezTo>
                    <a:cubicBezTo>
                      <a:pt x="54435" y="44950"/>
                      <a:pt x="54476" y="44930"/>
                      <a:pt x="54517" y="44889"/>
                    </a:cubicBezTo>
                    <a:cubicBezTo>
                      <a:pt x="54580" y="44807"/>
                      <a:pt x="54580" y="44683"/>
                      <a:pt x="54497" y="44621"/>
                    </a:cubicBezTo>
                    <a:lnTo>
                      <a:pt x="3519" y="41"/>
                    </a:lnTo>
                    <a:cubicBezTo>
                      <a:pt x="3498" y="20"/>
                      <a:pt x="3457" y="0"/>
                      <a:pt x="33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43"/>
              <p:cNvSpPr/>
              <p:nvPr/>
            </p:nvSpPr>
            <p:spPr>
              <a:xfrm>
                <a:off x="5215933" y="1521658"/>
                <a:ext cx="87456" cy="39857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1848" extrusionOk="0">
                    <a:moveTo>
                      <a:pt x="3856" y="0"/>
                    </a:moveTo>
                    <a:cubicBezTo>
                      <a:pt x="3831" y="0"/>
                      <a:pt x="3807" y="5"/>
                      <a:pt x="3786" y="16"/>
                    </a:cubicBezTo>
                    <a:lnTo>
                      <a:pt x="145" y="1497"/>
                    </a:lnTo>
                    <a:cubicBezTo>
                      <a:pt x="63" y="1519"/>
                      <a:pt x="1" y="1642"/>
                      <a:pt x="42" y="1724"/>
                    </a:cubicBezTo>
                    <a:cubicBezTo>
                      <a:pt x="83" y="1807"/>
                      <a:pt x="145" y="1848"/>
                      <a:pt x="228" y="1848"/>
                    </a:cubicBezTo>
                    <a:cubicBezTo>
                      <a:pt x="248" y="1848"/>
                      <a:pt x="269" y="1848"/>
                      <a:pt x="289" y="1826"/>
                    </a:cubicBezTo>
                    <a:lnTo>
                      <a:pt x="3931" y="345"/>
                    </a:lnTo>
                    <a:cubicBezTo>
                      <a:pt x="4013" y="326"/>
                      <a:pt x="4054" y="202"/>
                      <a:pt x="4033" y="120"/>
                    </a:cubicBezTo>
                    <a:cubicBezTo>
                      <a:pt x="4002" y="43"/>
                      <a:pt x="3926" y="0"/>
                      <a:pt x="38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43"/>
              <p:cNvSpPr/>
              <p:nvPr/>
            </p:nvSpPr>
            <p:spPr>
              <a:xfrm>
                <a:off x="5533191" y="1806500"/>
                <a:ext cx="8965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1910" extrusionOk="0">
                    <a:moveTo>
                      <a:pt x="3957" y="0"/>
                    </a:moveTo>
                    <a:cubicBezTo>
                      <a:pt x="3934" y="0"/>
                      <a:pt x="3910" y="5"/>
                      <a:pt x="3888" y="16"/>
                    </a:cubicBezTo>
                    <a:lnTo>
                      <a:pt x="144" y="1560"/>
                    </a:lnTo>
                    <a:cubicBezTo>
                      <a:pt x="42" y="1601"/>
                      <a:pt x="1" y="1703"/>
                      <a:pt x="42" y="1807"/>
                    </a:cubicBezTo>
                    <a:cubicBezTo>
                      <a:pt x="62" y="1868"/>
                      <a:pt x="144" y="1909"/>
                      <a:pt x="206" y="1909"/>
                    </a:cubicBezTo>
                    <a:lnTo>
                      <a:pt x="289" y="1909"/>
                    </a:lnTo>
                    <a:lnTo>
                      <a:pt x="4011" y="346"/>
                    </a:lnTo>
                    <a:cubicBezTo>
                      <a:pt x="4115" y="304"/>
                      <a:pt x="4156" y="202"/>
                      <a:pt x="4115" y="99"/>
                    </a:cubicBezTo>
                    <a:cubicBezTo>
                      <a:pt x="4085" y="39"/>
                      <a:pt x="4021" y="0"/>
                      <a:pt x="39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43"/>
              <p:cNvSpPr/>
              <p:nvPr/>
            </p:nvSpPr>
            <p:spPr>
              <a:xfrm>
                <a:off x="5887696" y="2114419"/>
                <a:ext cx="93646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1910" extrusionOk="0">
                    <a:moveTo>
                      <a:pt x="4143" y="1"/>
                    </a:moveTo>
                    <a:cubicBezTo>
                      <a:pt x="4119" y="1"/>
                      <a:pt x="4095" y="6"/>
                      <a:pt x="4073" y="17"/>
                    </a:cubicBezTo>
                    <a:lnTo>
                      <a:pt x="145" y="1560"/>
                    </a:lnTo>
                    <a:cubicBezTo>
                      <a:pt x="41" y="1580"/>
                      <a:pt x="0" y="1704"/>
                      <a:pt x="41" y="1786"/>
                    </a:cubicBezTo>
                    <a:cubicBezTo>
                      <a:pt x="63" y="1868"/>
                      <a:pt x="123" y="1909"/>
                      <a:pt x="206" y="1909"/>
                    </a:cubicBezTo>
                    <a:cubicBezTo>
                      <a:pt x="227" y="1909"/>
                      <a:pt x="247" y="1909"/>
                      <a:pt x="268" y="1889"/>
                    </a:cubicBezTo>
                    <a:lnTo>
                      <a:pt x="4197" y="346"/>
                    </a:lnTo>
                    <a:cubicBezTo>
                      <a:pt x="4300" y="305"/>
                      <a:pt x="4342" y="203"/>
                      <a:pt x="4300" y="120"/>
                    </a:cubicBezTo>
                    <a:cubicBezTo>
                      <a:pt x="4285" y="43"/>
                      <a:pt x="4213" y="1"/>
                      <a:pt x="4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43"/>
              <p:cNvSpPr/>
              <p:nvPr/>
            </p:nvSpPr>
            <p:spPr>
              <a:xfrm>
                <a:off x="6347343" y="2848641"/>
                <a:ext cx="278242" cy="1503233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69699" extrusionOk="0">
                    <a:moveTo>
                      <a:pt x="165" y="0"/>
                    </a:moveTo>
                    <a:cubicBezTo>
                      <a:pt x="63" y="21"/>
                      <a:pt x="1" y="123"/>
                      <a:pt x="22" y="227"/>
                    </a:cubicBezTo>
                    <a:lnTo>
                      <a:pt x="1194" y="6460"/>
                    </a:lnTo>
                    <a:lnTo>
                      <a:pt x="1276" y="6399"/>
                    </a:lnTo>
                    <a:cubicBezTo>
                      <a:pt x="1317" y="6358"/>
                      <a:pt x="1359" y="6358"/>
                      <a:pt x="1400" y="6358"/>
                    </a:cubicBezTo>
                    <a:cubicBezTo>
                      <a:pt x="1441" y="6358"/>
                      <a:pt x="1503" y="6377"/>
                      <a:pt x="1545" y="6419"/>
                    </a:cubicBezTo>
                    <a:cubicBezTo>
                      <a:pt x="1606" y="6501"/>
                      <a:pt x="1586" y="6624"/>
                      <a:pt x="1503" y="6687"/>
                    </a:cubicBezTo>
                    <a:lnTo>
                      <a:pt x="1276" y="6871"/>
                    </a:lnTo>
                    <a:lnTo>
                      <a:pt x="5226" y="27917"/>
                    </a:lnTo>
                    <a:lnTo>
                      <a:pt x="5248" y="27917"/>
                    </a:lnTo>
                    <a:cubicBezTo>
                      <a:pt x="5309" y="27917"/>
                      <a:pt x="5371" y="27937"/>
                      <a:pt x="5391" y="28000"/>
                    </a:cubicBezTo>
                    <a:cubicBezTo>
                      <a:pt x="5453" y="28082"/>
                      <a:pt x="5453" y="28184"/>
                      <a:pt x="5371" y="28247"/>
                    </a:cubicBezTo>
                    <a:lnTo>
                      <a:pt x="5289" y="28307"/>
                    </a:lnTo>
                    <a:lnTo>
                      <a:pt x="8909" y="47481"/>
                    </a:lnTo>
                    <a:lnTo>
                      <a:pt x="8992" y="47420"/>
                    </a:lnTo>
                    <a:cubicBezTo>
                      <a:pt x="9033" y="47398"/>
                      <a:pt x="9074" y="47379"/>
                      <a:pt x="9094" y="47379"/>
                    </a:cubicBezTo>
                    <a:cubicBezTo>
                      <a:pt x="9156" y="47379"/>
                      <a:pt x="9217" y="47398"/>
                      <a:pt x="9258" y="47461"/>
                    </a:cubicBezTo>
                    <a:cubicBezTo>
                      <a:pt x="9265" y="47470"/>
                      <a:pt x="9270" y="47478"/>
                      <a:pt x="9275" y="47487"/>
                    </a:cubicBezTo>
                    <a:lnTo>
                      <a:pt x="9275" y="47487"/>
                    </a:lnTo>
                    <a:lnTo>
                      <a:pt x="393" y="145"/>
                    </a:lnTo>
                    <a:cubicBezTo>
                      <a:pt x="371" y="63"/>
                      <a:pt x="289" y="0"/>
                      <a:pt x="207" y="0"/>
                    </a:cubicBezTo>
                    <a:close/>
                    <a:moveTo>
                      <a:pt x="9275" y="47487"/>
                    </a:moveTo>
                    <a:lnTo>
                      <a:pt x="9293" y="47584"/>
                    </a:lnTo>
                    <a:lnTo>
                      <a:pt x="9293" y="47584"/>
                    </a:lnTo>
                    <a:cubicBezTo>
                      <a:pt x="9297" y="47552"/>
                      <a:pt x="9292" y="47519"/>
                      <a:pt x="9275" y="47487"/>
                    </a:cubicBezTo>
                    <a:close/>
                    <a:moveTo>
                      <a:pt x="9293" y="47584"/>
                    </a:moveTo>
                    <a:lnTo>
                      <a:pt x="9293" y="47584"/>
                    </a:lnTo>
                    <a:cubicBezTo>
                      <a:pt x="9287" y="47630"/>
                      <a:pt x="9261" y="47675"/>
                      <a:pt x="9217" y="47708"/>
                    </a:cubicBezTo>
                    <a:lnTo>
                      <a:pt x="8970" y="47892"/>
                    </a:lnTo>
                    <a:lnTo>
                      <a:pt x="12509" y="66695"/>
                    </a:lnTo>
                    <a:lnTo>
                      <a:pt x="10904" y="69411"/>
                    </a:lnTo>
                    <a:cubicBezTo>
                      <a:pt x="10863" y="69493"/>
                      <a:pt x="10884" y="69616"/>
                      <a:pt x="10986" y="69658"/>
                    </a:cubicBezTo>
                    <a:cubicBezTo>
                      <a:pt x="11008" y="69679"/>
                      <a:pt x="11049" y="69699"/>
                      <a:pt x="11069" y="69699"/>
                    </a:cubicBezTo>
                    <a:cubicBezTo>
                      <a:pt x="11131" y="69699"/>
                      <a:pt x="11192" y="69658"/>
                      <a:pt x="11233" y="69597"/>
                    </a:cubicBezTo>
                    <a:lnTo>
                      <a:pt x="12859" y="66840"/>
                    </a:lnTo>
                    <a:cubicBezTo>
                      <a:pt x="12879" y="66799"/>
                      <a:pt x="12900" y="66758"/>
                      <a:pt x="12879" y="66695"/>
                    </a:cubicBezTo>
                    <a:lnTo>
                      <a:pt x="9293" y="475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43"/>
              <p:cNvSpPr/>
              <p:nvPr/>
            </p:nvSpPr>
            <p:spPr>
              <a:xfrm>
                <a:off x="6472046" y="3870466"/>
                <a:ext cx="76327" cy="59483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2758" extrusionOk="0">
                    <a:moveTo>
                      <a:pt x="3312" y="1"/>
                    </a:moveTo>
                    <a:cubicBezTo>
                      <a:pt x="3292" y="1"/>
                      <a:pt x="3251" y="20"/>
                      <a:pt x="3210" y="42"/>
                    </a:cubicBezTo>
                    <a:lnTo>
                      <a:pt x="3127" y="103"/>
                    </a:lnTo>
                    <a:lnTo>
                      <a:pt x="83" y="2428"/>
                    </a:lnTo>
                    <a:cubicBezTo>
                      <a:pt x="0" y="2489"/>
                      <a:pt x="0" y="2593"/>
                      <a:pt x="61" y="2675"/>
                    </a:cubicBezTo>
                    <a:cubicBezTo>
                      <a:pt x="103" y="2736"/>
                      <a:pt x="144" y="2757"/>
                      <a:pt x="206" y="2757"/>
                    </a:cubicBezTo>
                    <a:cubicBezTo>
                      <a:pt x="247" y="2757"/>
                      <a:pt x="289" y="2736"/>
                      <a:pt x="308" y="2716"/>
                    </a:cubicBezTo>
                    <a:lnTo>
                      <a:pt x="3188" y="514"/>
                    </a:lnTo>
                    <a:lnTo>
                      <a:pt x="3435" y="330"/>
                    </a:lnTo>
                    <a:cubicBezTo>
                      <a:pt x="3518" y="267"/>
                      <a:pt x="3539" y="165"/>
                      <a:pt x="3476" y="83"/>
                    </a:cubicBezTo>
                    <a:cubicBezTo>
                      <a:pt x="3435" y="20"/>
                      <a:pt x="3374" y="1"/>
                      <a:pt x="3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43"/>
              <p:cNvSpPr/>
              <p:nvPr/>
            </p:nvSpPr>
            <p:spPr>
              <a:xfrm>
                <a:off x="6386401" y="3450741"/>
                <a:ext cx="78570" cy="60367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2799" extrusionOk="0">
                    <a:moveTo>
                      <a:pt x="3415" y="0"/>
                    </a:moveTo>
                    <a:cubicBezTo>
                      <a:pt x="3395" y="20"/>
                      <a:pt x="3354" y="20"/>
                      <a:pt x="3333" y="42"/>
                    </a:cubicBezTo>
                    <a:lnTo>
                      <a:pt x="83" y="2469"/>
                    </a:lnTo>
                    <a:cubicBezTo>
                      <a:pt x="0" y="2530"/>
                      <a:pt x="0" y="2653"/>
                      <a:pt x="63" y="2736"/>
                    </a:cubicBezTo>
                    <a:cubicBezTo>
                      <a:pt x="83" y="2777"/>
                      <a:pt x="145" y="2798"/>
                      <a:pt x="206" y="2798"/>
                    </a:cubicBezTo>
                    <a:cubicBezTo>
                      <a:pt x="247" y="2798"/>
                      <a:pt x="288" y="2798"/>
                      <a:pt x="310" y="2777"/>
                    </a:cubicBezTo>
                    <a:lnTo>
                      <a:pt x="3478" y="390"/>
                    </a:lnTo>
                    <a:lnTo>
                      <a:pt x="3560" y="330"/>
                    </a:lnTo>
                    <a:cubicBezTo>
                      <a:pt x="3642" y="267"/>
                      <a:pt x="3642" y="165"/>
                      <a:pt x="3580" y="83"/>
                    </a:cubicBezTo>
                    <a:cubicBezTo>
                      <a:pt x="3560" y="20"/>
                      <a:pt x="3498" y="0"/>
                      <a:pt x="34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43"/>
              <p:cNvSpPr/>
              <p:nvPr/>
            </p:nvSpPr>
            <p:spPr>
              <a:xfrm>
                <a:off x="6301210" y="2985746"/>
                <a:ext cx="80770" cy="63926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964" extrusionOk="0">
                    <a:moveTo>
                      <a:pt x="3539" y="1"/>
                    </a:moveTo>
                    <a:cubicBezTo>
                      <a:pt x="3498" y="1"/>
                      <a:pt x="3456" y="1"/>
                      <a:pt x="3415" y="42"/>
                    </a:cubicBezTo>
                    <a:lnTo>
                      <a:pt x="3333" y="103"/>
                    </a:lnTo>
                    <a:lnTo>
                      <a:pt x="104" y="2634"/>
                    </a:lnTo>
                    <a:cubicBezTo>
                      <a:pt x="22" y="2695"/>
                      <a:pt x="0" y="2818"/>
                      <a:pt x="63" y="2901"/>
                    </a:cubicBezTo>
                    <a:cubicBezTo>
                      <a:pt x="104" y="2942"/>
                      <a:pt x="165" y="2963"/>
                      <a:pt x="206" y="2963"/>
                    </a:cubicBezTo>
                    <a:cubicBezTo>
                      <a:pt x="247" y="2963"/>
                      <a:pt x="288" y="2942"/>
                      <a:pt x="330" y="2922"/>
                    </a:cubicBezTo>
                    <a:lnTo>
                      <a:pt x="3415" y="514"/>
                    </a:lnTo>
                    <a:lnTo>
                      <a:pt x="3642" y="330"/>
                    </a:lnTo>
                    <a:cubicBezTo>
                      <a:pt x="3725" y="267"/>
                      <a:pt x="3745" y="144"/>
                      <a:pt x="3684" y="62"/>
                    </a:cubicBezTo>
                    <a:cubicBezTo>
                      <a:pt x="3642" y="20"/>
                      <a:pt x="3580" y="1"/>
                      <a:pt x="3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43"/>
              <p:cNvSpPr/>
              <p:nvPr/>
            </p:nvSpPr>
            <p:spPr>
              <a:xfrm>
                <a:off x="4197688" y="3077149"/>
                <a:ext cx="357632" cy="145969"/>
              </a:xfrm>
              <a:custGeom>
                <a:avLst/>
                <a:gdLst/>
                <a:ahLst/>
                <a:cxnLst/>
                <a:rect l="l" t="t" r="r" b="b"/>
                <a:pathLst>
                  <a:path w="16582" h="6768" extrusionOk="0">
                    <a:moveTo>
                      <a:pt x="185" y="1"/>
                    </a:moveTo>
                    <a:cubicBezTo>
                      <a:pt x="82" y="1"/>
                      <a:pt x="0" y="83"/>
                      <a:pt x="0" y="185"/>
                    </a:cubicBezTo>
                    <a:cubicBezTo>
                      <a:pt x="0" y="289"/>
                      <a:pt x="82" y="371"/>
                      <a:pt x="185" y="371"/>
                    </a:cubicBezTo>
                    <a:lnTo>
                      <a:pt x="4115" y="371"/>
                    </a:lnTo>
                    <a:lnTo>
                      <a:pt x="16293" y="6748"/>
                    </a:lnTo>
                    <a:cubicBezTo>
                      <a:pt x="16313" y="6768"/>
                      <a:pt x="16335" y="6768"/>
                      <a:pt x="16376" y="6768"/>
                    </a:cubicBezTo>
                    <a:cubicBezTo>
                      <a:pt x="16437" y="6768"/>
                      <a:pt x="16499" y="6727"/>
                      <a:pt x="16540" y="6666"/>
                    </a:cubicBezTo>
                    <a:cubicBezTo>
                      <a:pt x="16581" y="6584"/>
                      <a:pt x="16540" y="6460"/>
                      <a:pt x="16458" y="6419"/>
                    </a:cubicBezTo>
                    <a:lnTo>
                      <a:pt x="4238" y="20"/>
                    </a:lnTo>
                    <a:cubicBezTo>
                      <a:pt x="4217" y="1"/>
                      <a:pt x="4197" y="1"/>
                      <a:pt x="4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43"/>
              <p:cNvSpPr/>
              <p:nvPr/>
            </p:nvSpPr>
            <p:spPr>
              <a:xfrm>
                <a:off x="4625825" y="3528363"/>
                <a:ext cx="57693" cy="35010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16233" extrusionOk="0">
                    <a:moveTo>
                      <a:pt x="2491" y="1"/>
                    </a:moveTo>
                    <a:cubicBezTo>
                      <a:pt x="2387" y="1"/>
                      <a:pt x="2305" y="83"/>
                      <a:pt x="2305" y="187"/>
                    </a:cubicBezTo>
                    <a:lnTo>
                      <a:pt x="2305" y="11974"/>
                    </a:lnTo>
                    <a:lnTo>
                      <a:pt x="63" y="15965"/>
                    </a:lnTo>
                    <a:cubicBezTo>
                      <a:pt x="1" y="16047"/>
                      <a:pt x="42" y="16170"/>
                      <a:pt x="124" y="16212"/>
                    </a:cubicBezTo>
                    <a:cubicBezTo>
                      <a:pt x="145" y="16233"/>
                      <a:pt x="187" y="16233"/>
                      <a:pt x="206" y="16233"/>
                    </a:cubicBezTo>
                    <a:cubicBezTo>
                      <a:pt x="269" y="16233"/>
                      <a:pt x="351" y="16192"/>
                      <a:pt x="371" y="16151"/>
                    </a:cubicBezTo>
                    <a:lnTo>
                      <a:pt x="2655" y="12097"/>
                    </a:lnTo>
                    <a:cubicBezTo>
                      <a:pt x="2675" y="12077"/>
                      <a:pt x="2675" y="12056"/>
                      <a:pt x="2675" y="12015"/>
                    </a:cubicBezTo>
                    <a:lnTo>
                      <a:pt x="2675" y="187"/>
                    </a:lnTo>
                    <a:cubicBezTo>
                      <a:pt x="2675" y="83"/>
                      <a:pt x="2593" y="1"/>
                      <a:pt x="24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43"/>
              <p:cNvSpPr/>
              <p:nvPr/>
            </p:nvSpPr>
            <p:spPr>
              <a:xfrm>
                <a:off x="6430766" y="1678087"/>
                <a:ext cx="91425" cy="102618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758" extrusionOk="0">
                    <a:moveTo>
                      <a:pt x="203" y="1"/>
                    </a:moveTo>
                    <a:cubicBezTo>
                      <a:pt x="191" y="1"/>
                      <a:pt x="178" y="2"/>
                      <a:pt x="165" y="5"/>
                    </a:cubicBezTo>
                    <a:cubicBezTo>
                      <a:pt x="63" y="26"/>
                      <a:pt x="0" y="108"/>
                      <a:pt x="0" y="210"/>
                    </a:cubicBezTo>
                    <a:cubicBezTo>
                      <a:pt x="762" y="4511"/>
                      <a:pt x="3374" y="4758"/>
                      <a:pt x="3950" y="4758"/>
                    </a:cubicBezTo>
                    <a:lnTo>
                      <a:pt x="4054" y="4758"/>
                    </a:lnTo>
                    <a:cubicBezTo>
                      <a:pt x="4156" y="4736"/>
                      <a:pt x="4238" y="4654"/>
                      <a:pt x="4219" y="4552"/>
                    </a:cubicBezTo>
                    <a:cubicBezTo>
                      <a:pt x="4219" y="4459"/>
                      <a:pt x="4153" y="4384"/>
                      <a:pt x="4065" y="4384"/>
                    </a:cubicBezTo>
                    <a:cubicBezTo>
                      <a:pt x="4055" y="4384"/>
                      <a:pt x="4044" y="4385"/>
                      <a:pt x="4033" y="4387"/>
                    </a:cubicBezTo>
                    <a:cubicBezTo>
                      <a:pt x="4021" y="4387"/>
                      <a:pt x="3988" y="4389"/>
                      <a:pt x="3936" y="4389"/>
                    </a:cubicBezTo>
                    <a:cubicBezTo>
                      <a:pt x="3420" y="4389"/>
                      <a:pt x="1081" y="4203"/>
                      <a:pt x="371" y="149"/>
                    </a:cubicBezTo>
                    <a:cubicBezTo>
                      <a:pt x="353" y="59"/>
                      <a:pt x="288" y="1"/>
                      <a:pt x="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43"/>
              <p:cNvSpPr/>
              <p:nvPr/>
            </p:nvSpPr>
            <p:spPr>
              <a:xfrm>
                <a:off x="6077167" y="1579243"/>
                <a:ext cx="77643" cy="66579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087" extrusionOk="0">
                    <a:moveTo>
                      <a:pt x="210" y="1"/>
                    </a:moveTo>
                    <a:cubicBezTo>
                      <a:pt x="179" y="1"/>
                      <a:pt x="150" y="8"/>
                      <a:pt x="124" y="21"/>
                    </a:cubicBezTo>
                    <a:cubicBezTo>
                      <a:pt x="41" y="62"/>
                      <a:pt x="0" y="185"/>
                      <a:pt x="61" y="267"/>
                    </a:cubicBezTo>
                    <a:cubicBezTo>
                      <a:pt x="1378" y="2716"/>
                      <a:pt x="3292" y="3065"/>
                      <a:pt x="3374" y="3087"/>
                    </a:cubicBezTo>
                    <a:lnTo>
                      <a:pt x="3415" y="3087"/>
                    </a:lnTo>
                    <a:cubicBezTo>
                      <a:pt x="3497" y="3087"/>
                      <a:pt x="3580" y="3024"/>
                      <a:pt x="3600" y="2922"/>
                    </a:cubicBezTo>
                    <a:cubicBezTo>
                      <a:pt x="3600" y="2818"/>
                      <a:pt x="3539" y="2736"/>
                      <a:pt x="3435" y="2716"/>
                    </a:cubicBezTo>
                    <a:cubicBezTo>
                      <a:pt x="3415" y="2716"/>
                      <a:pt x="1605" y="2366"/>
                      <a:pt x="371" y="103"/>
                    </a:cubicBezTo>
                    <a:cubicBezTo>
                      <a:pt x="342" y="33"/>
                      <a:pt x="275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43"/>
              <p:cNvSpPr/>
              <p:nvPr/>
            </p:nvSpPr>
            <p:spPr>
              <a:xfrm>
                <a:off x="5802504" y="1408580"/>
                <a:ext cx="76780" cy="69534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4" extrusionOk="0">
                    <a:moveTo>
                      <a:pt x="335" y="1"/>
                    </a:moveTo>
                    <a:cubicBezTo>
                      <a:pt x="267" y="1"/>
                      <a:pt x="197" y="52"/>
                      <a:pt x="165" y="116"/>
                    </a:cubicBezTo>
                    <a:cubicBezTo>
                      <a:pt x="0" y="590"/>
                      <a:pt x="22" y="1043"/>
                      <a:pt x="268" y="1454"/>
                    </a:cubicBezTo>
                    <a:cubicBezTo>
                      <a:pt x="968" y="2708"/>
                      <a:pt x="3231" y="3202"/>
                      <a:pt x="3333" y="3223"/>
                    </a:cubicBezTo>
                    <a:lnTo>
                      <a:pt x="3374" y="3223"/>
                    </a:lnTo>
                    <a:cubicBezTo>
                      <a:pt x="3456" y="3223"/>
                      <a:pt x="3519" y="3182"/>
                      <a:pt x="3539" y="3078"/>
                    </a:cubicBezTo>
                    <a:cubicBezTo>
                      <a:pt x="3560" y="2996"/>
                      <a:pt x="3497" y="2894"/>
                      <a:pt x="3395" y="2873"/>
                    </a:cubicBezTo>
                    <a:cubicBezTo>
                      <a:pt x="3374" y="2853"/>
                      <a:pt x="1193" y="2379"/>
                      <a:pt x="576" y="1289"/>
                    </a:cubicBezTo>
                    <a:cubicBezTo>
                      <a:pt x="412" y="960"/>
                      <a:pt x="392" y="610"/>
                      <a:pt x="515" y="239"/>
                    </a:cubicBezTo>
                    <a:cubicBezTo>
                      <a:pt x="556" y="157"/>
                      <a:pt x="494" y="34"/>
                      <a:pt x="392" y="14"/>
                    </a:cubicBezTo>
                    <a:cubicBezTo>
                      <a:pt x="374" y="5"/>
                      <a:pt x="354" y="1"/>
                      <a:pt x="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43"/>
              <p:cNvSpPr/>
              <p:nvPr/>
            </p:nvSpPr>
            <p:spPr>
              <a:xfrm>
                <a:off x="7008020" y="2703104"/>
                <a:ext cx="72790" cy="86982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4033" extrusionOk="0">
                    <a:moveTo>
                      <a:pt x="185" y="0"/>
                    </a:moveTo>
                    <a:cubicBezTo>
                      <a:pt x="83" y="0"/>
                      <a:pt x="1" y="83"/>
                      <a:pt x="1" y="186"/>
                    </a:cubicBezTo>
                    <a:cubicBezTo>
                      <a:pt x="1" y="227"/>
                      <a:pt x="62" y="3456"/>
                      <a:pt x="3128" y="4033"/>
                    </a:cubicBezTo>
                    <a:lnTo>
                      <a:pt x="3169" y="4033"/>
                    </a:lnTo>
                    <a:cubicBezTo>
                      <a:pt x="3251" y="4033"/>
                      <a:pt x="3333" y="3972"/>
                      <a:pt x="3353" y="3889"/>
                    </a:cubicBezTo>
                    <a:cubicBezTo>
                      <a:pt x="3375" y="3786"/>
                      <a:pt x="3312" y="3684"/>
                      <a:pt x="3210" y="3662"/>
                    </a:cubicBezTo>
                    <a:cubicBezTo>
                      <a:pt x="432" y="3149"/>
                      <a:pt x="371" y="310"/>
                      <a:pt x="371" y="186"/>
                    </a:cubicBezTo>
                    <a:cubicBezTo>
                      <a:pt x="371" y="83"/>
                      <a:pt x="289" y="0"/>
                      <a:pt x="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43"/>
              <p:cNvSpPr/>
              <p:nvPr/>
            </p:nvSpPr>
            <p:spPr>
              <a:xfrm>
                <a:off x="6981406" y="3041649"/>
                <a:ext cx="26636" cy="8297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847" extrusionOk="0">
                    <a:moveTo>
                      <a:pt x="226" y="1"/>
                    </a:moveTo>
                    <a:cubicBezTo>
                      <a:pt x="165" y="1"/>
                      <a:pt x="102" y="42"/>
                      <a:pt x="61" y="103"/>
                    </a:cubicBezTo>
                    <a:cubicBezTo>
                      <a:pt x="61" y="124"/>
                      <a:pt x="42" y="165"/>
                      <a:pt x="0" y="267"/>
                    </a:cubicBezTo>
                    <a:cubicBezTo>
                      <a:pt x="144" y="226"/>
                      <a:pt x="267" y="165"/>
                      <a:pt x="412" y="124"/>
                    </a:cubicBezTo>
                    <a:cubicBezTo>
                      <a:pt x="390" y="83"/>
                      <a:pt x="349" y="42"/>
                      <a:pt x="308" y="21"/>
                    </a:cubicBezTo>
                    <a:cubicBezTo>
                      <a:pt x="288" y="1"/>
                      <a:pt x="267" y="1"/>
                      <a:pt x="226" y="1"/>
                    </a:cubicBezTo>
                    <a:close/>
                    <a:moveTo>
                      <a:pt x="1194" y="3559"/>
                    </a:moveTo>
                    <a:cubicBezTo>
                      <a:pt x="1090" y="3641"/>
                      <a:pt x="988" y="3724"/>
                      <a:pt x="864" y="3786"/>
                    </a:cubicBezTo>
                    <a:cubicBezTo>
                      <a:pt x="906" y="3806"/>
                      <a:pt x="947" y="3827"/>
                      <a:pt x="966" y="3847"/>
                    </a:cubicBezTo>
                    <a:lnTo>
                      <a:pt x="1049" y="3847"/>
                    </a:lnTo>
                    <a:cubicBezTo>
                      <a:pt x="1111" y="3847"/>
                      <a:pt x="1194" y="3806"/>
                      <a:pt x="1213" y="3745"/>
                    </a:cubicBezTo>
                    <a:cubicBezTo>
                      <a:pt x="1235" y="3682"/>
                      <a:pt x="1235" y="3621"/>
                      <a:pt x="1194" y="3559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43"/>
              <p:cNvSpPr/>
              <p:nvPr/>
            </p:nvSpPr>
            <p:spPr>
              <a:xfrm>
                <a:off x="6981406" y="3044323"/>
                <a:ext cx="25752" cy="74084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3435" extrusionOk="0">
                    <a:moveTo>
                      <a:pt x="1194" y="3435"/>
                    </a:moveTo>
                    <a:lnTo>
                      <a:pt x="1194" y="3435"/>
                    </a:lnTo>
                    <a:lnTo>
                      <a:pt x="1194" y="3435"/>
                    </a:lnTo>
                    <a:lnTo>
                      <a:pt x="1194" y="3435"/>
                    </a:lnTo>
                    <a:close/>
                    <a:moveTo>
                      <a:pt x="412" y="0"/>
                    </a:moveTo>
                    <a:cubicBezTo>
                      <a:pt x="267" y="41"/>
                      <a:pt x="144" y="102"/>
                      <a:pt x="0" y="143"/>
                    </a:cubicBezTo>
                    <a:lnTo>
                      <a:pt x="0" y="143"/>
                    </a:lnTo>
                    <a:cubicBezTo>
                      <a:pt x="144" y="102"/>
                      <a:pt x="267" y="41"/>
                      <a:pt x="412" y="0"/>
                    </a:cubicBezTo>
                    <a:close/>
                  </a:path>
                </a:pathLst>
              </a:custGeom>
              <a:solidFill>
                <a:srgbClr val="CEBF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43"/>
              <p:cNvSpPr/>
              <p:nvPr/>
            </p:nvSpPr>
            <p:spPr>
              <a:xfrm>
                <a:off x="6969867" y="3044323"/>
                <a:ext cx="37290" cy="79002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3663" extrusionOk="0">
                    <a:moveTo>
                      <a:pt x="947" y="0"/>
                    </a:moveTo>
                    <a:cubicBezTo>
                      <a:pt x="802" y="41"/>
                      <a:pt x="679" y="102"/>
                      <a:pt x="535" y="143"/>
                    </a:cubicBezTo>
                    <a:cubicBezTo>
                      <a:pt x="371" y="555"/>
                      <a:pt x="1" y="1605"/>
                      <a:pt x="349" y="2530"/>
                    </a:cubicBezTo>
                    <a:cubicBezTo>
                      <a:pt x="535" y="3024"/>
                      <a:pt x="884" y="3415"/>
                      <a:pt x="1399" y="3662"/>
                    </a:cubicBezTo>
                    <a:cubicBezTo>
                      <a:pt x="1523" y="3600"/>
                      <a:pt x="1625" y="3517"/>
                      <a:pt x="1729" y="3435"/>
                    </a:cubicBezTo>
                    <a:cubicBezTo>
                      <a:pt x="1707" y="3415"/>
                      <a:pt x="1687" y="3394"/>
                      <a:pt x="1646" y="3374"/>
                    </a:cubicBezTo>
                    <a:cubicBezTo>
                      <a:pt x="1172" y="3168"/>
                      <a:pt x="843" y="2839"/>
                      <a:pt x="700" y="2406"/>
                    </a:cubicBezTo>
                    <a:cubicBezTo>
                      <a:pt x="330" y="1399"/>
                      <a:pt x="925" y="165"/>
                      <a:pt x="925" y="143"/>
                    </a:cubicBezTo>
                    <a:cubicBezTo>
                      <a:pt x="947" y="102"/>
                      <a:pt x="967" y="41"/>
                      <a:pt x="9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43"/>
              <p:cNvSpPr/>
              <p:nvPr/>
            </p:nvSpPr>
            <p:spPr>
              <a:xfrm>
                <a:off x="6946790" y="3381941"/>
                <a:ext cx="8023" cy="534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48" extrusionOk="0">
                    <a:moveTo>
                      <a:pt x="185" y="1"/>
                    </a:moveTo>
                    <a:cubicBezTo>
                      <a:pt x="103" y="1"/>
                      <a:pt x="21" y="63"/>
                      <a:pt x="1" y="165"/>
                    </a:cubicBezTo>
                    <a:lnTo>
                      <a:pt x="1" y="248"/>
                    </a:lnTo>
                    <a:lnTo>
                      <a:pt x="371" y="124"/>
                    </a:lnTo>
                    <a:cubicBezTo>
                      <a:pt x="350" y="63"/>
                      <a:pt x="289" y="22"/>
                      <a:pt x="226" y="1"/>
                    </a:cubicBezTo>
                    <a:close/>
                  </a:path>
                </a:pathLst>
              </a:custGeom>
              <a:solidFill>
                <a:srgbClr val="D6D4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43"/>
              <p:cNvSpPr/>
              <p:nvPr/>
            </p:nvSpPr>
            <p:spPr>
              <a:xfrm>
                <a:off x="6945021" y="3384615"/>
                <a:ext cx="37722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367" extrusionOk="0">
                    <a:moveTo>
                      <a:pt x="453" y="0"/>
                    </a:moveTo>
                    <a:lnTo>
                      <a:pt x="83" y="124"/>
                    </a:lnTo>
                    <a:cubicBezTo>
                      <a:pt x="0" y="803"/>
                      <a:pt x="185" y="2058"/>
                      <a:pt x="1501" y="2367"/>
                    </a:cubicBezTo>
                    <a:lnTo>
                      <a:pt x="1543" y="2367"/>
                    </a:lnTo>
                    <a:cubicBezTo>
                      <a:pt x="1625" y="2367"/>
                      <a:pt x="1707" y="2304"/>
                      <a:pt x="1729" y="2222"/>
                    </a:cubicBezTo>
                    <a:cubicBezTo>
                      <a:pt x="1748" y="2120"/>
                      <a:pt x="1687" y="2016"/>
                      <a:pt x="1584" y="1997"/>
                    </a:cubicBezTo>
                    <a:cubicBezTo>
                      <a:pt x="206" y="1667"/>
                      <a:pt x="453" y="165"/>
                      <a:pt x="453" y="83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43"/>
              <p:cNvSpPr/>
              <p:nvPr/>
            </p:nvSpPr>
            <p:spPr>
              <a:xfrm>
                <a:off x="7266248" y="1803588"/>
                <a:ext cx="54156" cy="49670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3" extrusionOk="0">
                    <a:moveTo>
                      <a:pt x="1151" y="0"/>
                    </a:moveTo>
                    <a:cubicBezTo>
                      <a:pt x="948" y="0"/>
                      <a:pt x="742" y="55"/>
                      <a:pt x="555" y="173"/>
                    </a:cubicBezTo>
                    <a:cubicBezTo>
                      <a:pt x="1" y="502"/>
                      <a:pt x="248" y="955"/>
                      <a:pt x="577" y="1509"/>
                    </a:cubicBezTo>
                    <a:cubicBezTo>
                      <a:pt x="827" y="1947"/>
                      <a:pt x="1054" y="2303"/>
                      <a:pt x="1392" y="2303"/>
                    </a:cubicBezTo>
                    <a:cubicBezTo>
                      <a:pt x="1499" y="2303"/>
                      <a:pt x="1616" y="2268"/>
                      <a:pt x="1749" y="2189"/>
                    </a:cubicBezTo>
                    <a:cubicBezTo>
                      <a:pt x="2305" y="1860"/>
                      <a:pt x="2511" y="1139"/>
                      <a:pt x="2181" y="584"/>
                    </a:cubicBezTo>
                    <a:cubicBezTo>
                      <a:pt x="1949" y="215"/>
                      <a:pt x="1553" y="0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43"/>
              <p:cNvSpPr/>
              <p:nvPr/>
            </p:nvSpPr>
            <p:spPr>
              <a:xfrm>
                <a:off x="7263120" y="1800871"/>
                <a:ext cx="51956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13" extrusionOk="0">
                    <a:moveTo>
                      <a:pt x="1109" y="1"/>
                    </a:moveTo>
                    <a:cubicBezTo>
                      <a:pt x="913" y="1"/>
                      <a:pt x="715" y="51"/>
                      <a:pt x="536" y="154"/>
                    </a:cubicBezTo>
                    <a:cubicBezTo>
                      <a:pt x="1" y="463"/>
                      <a:pt x="248" y="916"/>
                      <a:pt x="557" y="1451"/>
                    </a:cubicBezTo>
                    <a:cubicBezTo>
                      <a:pt x="810" y="1862"/>
                      <a:pt x="1026" y="2212"/>
                      <a:pt x="1356" y="2212"/>
                    </a:cubicBezTo>
                    <a:cubicBezTo>
                      <a:pt x="1455" y="2212"/>
                      <a:pt x="1564" y="2180"/>
                      <a:pt x="1688" y="2109"/>
                    </a:cubicBezTo>
                    <a:cubicBezTo>
                      <a:pt x="2223" y="1780"/>
                      <a:pt x="2409" y="1100"/>
                      <a:pt x="2080" y="565"/>
                    </a:cubicBezTo>
                    <a:cubicBezTo>
                      <a:pt x="1874" y="197"/>
                      <a:pt x="1496" y="1"/>
                      <a:pt x="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43"/>
              <p:cNvSpPr/>
              <p:nvPr/>
            </p:nvSpPr>
            <p:spPr>
              <a:xfrm>
                <a:off x="7263120" y="1800828"/>
                <a:ext cx="4440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95" extrusionOk="0">
                    <a:moveTo>
                      <a:pt x="1113" y="0"/>
                    </a:moveTo>
                    <a:cubicBezTo>
                      <a:pt x="918" y="0"/>
                      <a:pt x="720" y="50"/>
                      <a:pt x="536" y="156"/>
                    </a:cubicBezTo>
                    <a:cubicBezTo>
                      <a:pt x="1" y="465"/>
                      <a:pt x="248" y="918"/>
                      <a:pt x="557" y="1453"/>
                    </a:cubicBezTo>
                    <a:cubicBezTo>
                      <a:pt x="797" y="1853"/>
                      <a:pt x="1017" y="2194"/>
                      <a:pt x="1332" y="2194"/>
                    </a:cubicBezTo>
                    <a:cubicBezTo>
                      <a:pt x="1341" y="2194"/>
                      <a:pt x="1350" y="2194"/>
                      <a:pt x="1359" y="2194"/>
                    </a:cubicBezTo>
                    <a:cubicBezTo>
                      <a:pt x="681" y="1659"/>
                      <a:pt x="516" y="1349"/>
                      <a:pt x="2058" y="507"/>
                    </a:cubicBezTo>
                    <a:cubicBezTo>
                      <a:pt x="1842" y="183"/>
                      <a:pt x="1484" y="0"/>
                      <a:pt x="1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43"/>
              <p:cNvSpPr/>
              <p:nvPr/>
            </p:nvSpPr>
            <p:spPr>
              <a:xfrm>
                <a:off x="7150905" y="1856148"/>
                <a:ext cx="54134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311" extrusionOk="0">
                    <a:moveTo>
                      <a:pt x="1170" y="0"/>
                    </a:moveTo>
                    <a:cubicBezTo>
                      <a:pt x="968" y="0"/>
                      <a:pt x="762" y="53"/>
                      <a:pt x="576" y="163"/>
                    </a:cubicBezTo>
                    <a:cubicBezTo>
                      <a:pt x="0" y="493"/>
                      <a:pt x="267" y="965"/>
                      <a:pt x="596" y="1521"/>
                    </a:cubicBezTo>
                    <a:cubicBezTo>
                      <a:pt x="848" y="1946"/>
                      <a:pt x="1064" y="2311"/>
                      <a:pt x="1410" y="2311"/>
                    </a:cubicBezTo>
                    <a:cubicBezTo>
                      <a:pt x="1516" y="2311"/>
                      <a:pt x="1634" y="2276"/>
                      <a:pt x="1769" y="2199"/>
                    </a:cubicBezTo>
                    <a:cubicBezTo>
                      <a:pt x="2324" y="1870"/>
                      <a:pt x="2510" y="1151"/>
                      <a:pt x="2181" y="575"/>
                    </a:cubicBezTo>
                    <a:cubicBezTo>
                      <a:pt x="1962" y="206"/>
                      <a:pt x="1571" y="0"/>
                      <a:pt x="11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43"/>
              <p:cNvSpPr/>
              <p:nvPr/>
            </p:nvSpPr>
            <p:spPr>
              <a:xfrm>
                <a:off x="7148230" y="1853323"/>
                <a:ext cx="51482" cy="47880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20" extrusionOk="0">
                    <a:moveTo>
                      <a:pt x="1096" y="1"/>
                    </a:moveTo>
                    <a:cubicBezTo>
                      <a:pt x="904" y="1"/>
                      <a:pt x="711" y="49"/>
                      <a:pt x="535" y="150"/>
                    </a:cubicBezTo>
                    <a:cubicBezTo>
                      <a:pt x="1" y="479"/>
                      <a:pt x="247" y="912"/>
                      <a:pt x="555" y="1466"/>
                    </a:cubicBezTo>
                    <a:cubicBezTo>
                      <a:pt x="790" y="1872"/>
                      <a:pt x="1000" y="2219"/>
                      <a:pt x="1322" y="2219"/>
                    </a:cubicBezTo>
                    <a:cubicBezTo>
                      <a:pt x="1424" y="2219"/>
                      <a:pt x="1537" y="2184"/>
                      <a:pt x="1666" y="2105"/>
                    </a:cubicBezTo>
                    <a:cubicBezTo>
                      <a:pt x="2222" y="1795"/>
                      <a:pt x="2387" y="1096"/>
                      <a:pt x="2078" y="561"/>
                    </a:cubicBezTo>
                    <a:cubicBezTo>
                      <a:pt x="1871" y="202"/>
                      <a:pt x="1487" y="1"/>
                      <a:pt x="1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43"/>
              <p:cNvSpPr/>
              <p:nvPr/>
            </p:nvSpPr>
            <p:spPr>
              <a:xfrm>
                <a:off x="7148230" y="1853474"/>
                <a:ext cx="43933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00" extrusionOk="0">
                    <a:moveTo>
                      <a:pt x="1080" y="1"/>
                    </a:moveTo>
                    <a:cubicBezTo>
                      <a:pt x="894" y="1"/>
                      <a:pt x="707" y="47"/>
                      <a:pt x="535" y="143"/>
                    </a:cubicBezTo>
                    <a:cubicBezTo>
                      <a:pt x="1" y="472"/>
                      <a:pt x="247" y="905"/>
                      <a:pt x="555" y="1459"/>
                    </a:cubicBezTo>
                    <a:cubicBezTo>
                      <a:pt x="802" y="1871"/>
                      <a:pt x="1008" y="2200"/>
                      <a:pt x="1358" y="2200"/>
                    </a:cubicBezTo>
                    <a:cubicBezTo>
                      <a:pt x="659" y="1645"/>
                      <a:pt x="514" y="1336"/>
                      <a:pt x="2036" y="513"/>
                    </a:cubicBezTo>
                    <a:cubicBezTo>
                      <a:pt x="1817" y="184"/>
                      <a:pt x="1451" y="1"/>
                      <a:pt x="10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43"/>
              <p:cNvSpPr/>
              <p:nvPr/>
            </p:nvSpPr>
            <p:spPr>
              <a:xfrm>
                <a:off x="7019559" y="1918263"/>
                <a:ext cx="54156" cy="498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1" extrusionOk="0">
                    <a:moveTo>
                      <a:pt x="1165" y="0"/>
                    </a:moveTo>
                    <a:cubicBezTo>
                      <a:pt x="959" y="0"/>
                      <a:pt x="749" y="53"/>
                      <a:pt x="555" y="164"/>
                    </a:cubicBezTo>
                    <a:cubicBezTo>
                      <a:pt x="1" y="493"/>
                      <a:pt x="267" y="945"/>
                      <a:pt x="596" y="1500"/>
                    </a:cubicBezTo>
                    <a:cubicBezTo>
                      <a:pt x="849" y="1941"/>
                      <a:pt x="1065" y="2310"/>
                      <a:pt x="1412" y="2310"/>
                    </a:cubicBezTo>
                    <a:cubicBezTo>
                      <a:pt x="1518" y="2310"/>
                      <a:pt x="1635" y="2276"/>
                      <a:pt x="1770" y="2199"/>
                    </a:cubicBezTo>
                    <a:cubicBezTo>
                      <a:pt x="2324" y="1850"/>
                      <a:pt x="2510" y="1130"/>
                      <a:pt x="2181" y="575"/>
                    </a:cubicBezTo>
                    <a:cubicBezTo>
                      <a:pt x="1963" y="206"/>
                      <a:pt x="1572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43"/>
              <p:cNvSpPr/>
              <p:nvPr/>
            </p:nvSpPr>
            <p:spPr>
              <a:xfrm>
                <a:off x="7016906" y="1915351"/>
                <a:ext cx="51482" cy="4770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212" extrusionOk="0">
                    <a:moveTo>
                      <a:pt x="1103" y="0"/>
                    </a:moveTo>
                    <a:cubicBezTo>
                      <a:pt x="910" y="0"/>
                      <a:pt x="715" y="50"/>
                      <a:pt x="535" y="154"/>
                    </a:cubicBezTo>
                    <a:cubicBezTo>
                      <a:pt x="0" y="463"/>
                      <a:pt x="226" y="916"/>
                      <a:pt x="555" y="1451"/>
                    </a:cubicBezTo>
                    <a:cubicBezTo>
                      <a:pt x="793" y="1862"/>
                      <a:pt x="1005" y="2212"/>
                      <a:pt x="1334" y="2212"/>
                    </a:cubicBezTo>
                    <a:cubicBezTo>
                      <a:pt x="1433" y="2212"/>
                      <a:pt x="1542" y="2180"/>
                      <a:pt x="1666" y="2109"/>
                    </a:cubicBezTo>
                    <a:cubicBezTo>
                      <a:pt x="2201" y="1780"/>
                      <a:pt x="2387" y="1100"/>
                      <a:pt x="2077" y="565"/>
                    </a:cubicBezTo>
                    <a:cubicBezTo>
                      <a:pt x="1858" y="197"/>
                      <a:pt x="1486" y="0"/>
                      <a:pt x="1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43"/>
              <p:cNvSpPr/>
              <p:nvPr/>
            </p:nvSpPr>
            <p:spPr>
              <a:xfrm>
                <a:off x="7016906" y="1915308"/>
                <a:ext cx="43933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4" extrusionOk="0">
                    <a:moveTo>
                      <a:pt x="1092" y="1"/>
                    </a:moveTo>
                    <a:cubicBezTo>
                      <a:pt x="902" y="1"/>
                      <a:pt x="710" y="51"/>
                      <a:pt x="535" y="156"/>
                    </a:cubicBezTo>
                    <a:cubicBezTo>
                      <a:pt x="0" y="465"/>
                      <a:pt x="226" y="918"/>
                      <a:pt x="555" y="1453"/>
                    </a:cubicBezTo>
                    <a:cubicBezTo>
                      <a:pt x="795" y="1853"/>
                      <a:pt x="996" y="2194"/>
                      <a:pt x="1330" y="2194"/>
                    </a:cubicBezTo>
                    <a:cubicBezTo>
                      <a:pt x="1339" y="2194"/>
                      <a:pt x="1348" y="2194"/>
                      <a:pt x="1358" y="2193"/>
                    </a:cubicBezTo>
                    <a:cubicBezTo>
                      <a:pt x="659" y="1658"/>
                      <a:pt x="494" y="1349"/>
                      <a:pt x="2036" y="526"/>
                    </a:cubicBezTo>
                    <a:cubicBezTo>
                      <a:pt x="1819" y="188"/>
                      <a:pt x="1459" y="1"/>
                      <a:pt x="1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43"/>
              <p:cNvSpPr/>
              <p:nvPr/>
            </p:nvSpPr>
            <p:spPr>
              <a:xfrm>
                <a:off x="7376716" y="1754522"/>
                <a:ext cx="54156" cy="49886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13" extrusionOk="0">
                    <a:moveTo>
                      <a:pt x="1165" y="1"/>
                    </a:moveTo>
                    <a:cubicBezTo>
                      <a:pt x="959" y="1"/>
                      <a:pt x="750" y="53"/>
                      <a:pt x="557" y="164"/>
                    </a:cubicBezTo>
                    <a:cubicBezTo>
                      <a:pt x="0" y="493"/>
                      <a:pt x="247" y="945"/>
                      <a:pt x="576" y="1521"/>
                    </a:cubicBezTo>
                    <a:cubicBezTo>
                      <a:pt x="829" y="1947"/>
                      <a:pt x="1056" y="2312"/>
                      <a:pt x="1399" y="2312"/>
                    </a:cubicBezTo>
                    <a:cubicBezTo>
                      <a:pt x="1504" y="2312"/>
                      <a:pt x="1620" y="2278"/>
                      <a:pt x="1750" y="2201"/>
                    </a:cubicBezTo>
                    <a:cubicBezTo>
                      <a:pt x="2326" y="1872"/>
                      <a:pt x="2510" y="1131"/>
                      <a:pt x="2181" y="575"/>
                    </a:cubicBezTo>
                    <a:cubicBezTo>
                      <a:pt x="1962" y="206"/>
                      <a:pt x="1571" y="1"/>
                      <a:pt x="11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43"/>
              <p:cNvSpPr/>
              <p:nvPr/>
            </p:nvSpPr>
            <p:spPr>
              <a:xfrm>
                <a:off x="7373632" y="1751718"/>
                <a:ext cx="51913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8" extrusionOk="0">
                    <a:moveTo>
                      <a:pt x="1111" y="1"/>
                    </a:moveTo>
                    <a:cubicBezTo>
                      <a:pt x="922" y="1"/>
                      <a:pt x="730" y="49"/>
                      <a:pt x="555" y="150"/>
                    </a:cubicBezTo>
                    <a:cubicBezTo>
                      <a:pt x="0" y="480"/>
                      <a:pt x="247" y="911"/>
                      <a:pt x="576" y="1446"/>
                    </a:cubicBezTo>
                    <a:cubicBezTo>
                      <a:pt x="813" y="1857"/>
                      <a:pt x="1026" y="2207"/>
                      <a:pt x="1355" y="2207"/>
                    </a:cubicBezTo>
                    <a:cubicBezTo>
                      <a:pt x="1454" y="2207"/>
                      <a:pt x="1563" y="2176"/>
                      <a:pt x="1687" y="2104"/>
                    </a:cubicBezTo>
                    <a:cubicBezTo>
                      <a:pt x="2222" y="1796"/>
                      <a:pt x="2406" y="1097"/>
                      <a:pt x="2099" y="562"/>
                    </a:cubicBezTo>
                    <a:cubicBezTo>
                      <a:pt x="1878" y="202"/>
                      <a:pt x="1498" y="1"/>
                      <a:pt x="1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43"/>
              <p:cNvSpPr/>
              <p:nvPr/>
            </p:nvSpPr>
            <p:spPr>
              <a:xfrm>
                <a:off x="7373632" y="1751589"/>
                <a:ext cx="44386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214" extrusionOk="0">
                    <a:moveTo>
                      <a:pt x="1114" y="0"/>
                    </a:moveTo>
                    <a:cubicBezTo>
                      <a:pt x="924" y="0"/>
                      <a:pt x="731" y="51"/>
                      <a:pt x="555" y="156"/>
                    </a:cubicBezTo>
                    <a:cubicBezTo>
                      <a:pt x="0" y="486"/>
                      <a:pt x="247" y="917"/>
                      <a:pt x="576" y="1452"/>
                    </a:cubicBezTo>
                    <a:cubicBezTo>
                      <a:pt x="823" y="1884"/>
                      <a:pt x="1029" y="2214"/>
                      <a:pt x="1358" y="2214"/>
                    </a:cubicBezTo>
                    <a:cubicBezTo>
                      <a:pt x="678" y="1657"/>
                      <a:pt x="514" y="1350"/>
                      <a:pt x="2058" y="527"/>
                    </a:cubicBezTo>
                    <a:cubicBezTo>
                      <a:pt x="1841" y="187"/>
                      <a:pt x="1481" y="0"/>
                      <a:pt x="1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43"/>
              <p:cNvSpPr/>
              <p:nvPr/>
            </p:nvSpPr>
            <p:spPr>
              <a:xfrm>
                <a:off x="6771511" y="2039947"/>
                <a:ext cx="54630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309" extrusionOk="0">
                    <a:moveTo>
                      <a:pt x="1173" y="1"/>
                    </a:moveTo>
                    <a:cubicBezTo>
                      <a:pt x="962" y="1"/>
                      <a:pt x="749" y="58"/>
                      <a:pt x="557" y="178"/>
                    </a:cubicBezTo>
                    <a:cubicBezTo>
                      <a:pt x="1" y="529"/>
                      <a:pt x="269" y="981"/>
                      <a:pt x="618" y="1536"/>
                    </a:cubicBezTo>
                    <a:cubicBezTo>
                      <a:pt x="884" y="1958"/>
                      <a:pt x="1114" y="2309"/>
                      <a:pt x="1453" y="2309"/>
                    </a:cubicBezTo>
                    <a:cubicBezTo>
                      <a:pt x="1560" y="2309"/>
                      <a:pt x="1678" y="2273"/>
                      <a:pt x="1811" y="2194"/>
                    </a:cubicBezTo>
                    <a:cubicBezTo>
                      <a:pt x="2368" y="1845"/>
                      <a:pt x="2532" y="1124"/>
                      <a:pt x="2182" y="570"/>
                    </a:cubicBezTo>
                    <a:cubicBezTo>
                      <a:pt x="1966" y="205"/>
                      <a:pt x="1574" y="1"/>
                      <a:pt x="1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43"/>
              <p:cNvSpPr/>
              <p:nvPr/>
            </p:nvSpPr>
            <p:spPr>
              <a:xfrm>
                <a:off x="6768858" y="2037466"/>
                <a:ext cx="51956" cy="474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2" extrusionOk="0">
                    <a:moveTo>
                      <a:pt x="1112" y="0"/>
                    </a:moveTo>
                    <a:cubicBezTo>
                      <a:pt x="908" y="0"/>
                      <a:pt x="702" y="55"/>
                      <a:pt x="516" y="170"/>
                    </a:cubicBezTo>
                    <a:cubicBezTo>
                      <a:pt x="0" y="499"/>
                      <a:pt x="247" y="932"/>
                      <a:pt x="577" y="1466"/>
                    </a:cubicBezTo>
                    <a:cubicBezTo>
                      <a:pt x="824" y="1869"/>
                      <a:pt x="1048" y="2201"/>
                      <a:pt x="1364" y="2201"/>
                    </a:cubicBezTo>
                    <a:cubicBezTo>
                      <a:pt x="1467" y="2201"/>
                      <a:pt x="1581" y="2165"/>
                      <a:pt x="1709" y="2084"/>
                    </a:cubicBezTo>
                    <a:cubicBezTo>
                      <a:pt x="2244" y="1754"/>
                      <a:pt x="2408" y="1055"/>
                      <a:pt x="2079" y="540"/>
                    </a:cubicBezTo>
                    <a:cubicBezTo>
                      <a:pt x="1865" y="191"/>
                      <a:pt x="1493" y="0"/>
                      <a:pt x="11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43"/>
              <p:cNvSpPr/>
              <p:nvPr/>
            </p:nvSpPr>
            <p:spPr>
              <a:xfrm>
                <a:off x="6768858" y="2037423"/>
                <a:ext cx="43955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9" extrusionOk="0">
                    <a:moveTo>
                      <a:pt x="1101" y="0"/>
                    </a:moveTo>
                    <a:cubicBezTo>
                      <a:pt x="900" y="0"/>
                      <a:pt x="698" y="55"/>
                      <a:pt x="516" y="172"/>
                    </a:cubicBezTo>
                    <a:cubicBezTo>
                      <a:pt x="0" y="501"/>
                      <a:pt x="247" y="934"/>
                      <a:pt x="577" y="1468"/>
                    </a:cubicBezTo>
                    <a:cubicBezTo>
                      <a:pt x="816" y="1867"/>
                      <a:pt x="1055" y="2189"/>
                      <a:pt x="1369" y="2189"/>
                    </a:cubicBezTo>
                    <a:cubicBezTo>
                      <a:pt x="1379" y="2189"/>
                      <a:pt x="1389" y="2188"/>
                      <a:pt x="1399" y="2188"/>
                    </a:cubicBezTo>
                    <a:cubicBezTo>
                      <a:pt x="700" y="1653"/>
                      <a:pt x="535" y="1365"/>
                      <a:pt x="2038" y="501"/>
                    </a:cubicBezTo>
                    <a:cubicBezTo>
                      <a:pt x="1825" y="182"/>
                      <a:pt x="1467" y="0"/>
                      <a:pt x="1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43"/>
              <p:cNvSpPr/>
              <p:nvPr/>
            </p:nvSpPr>
            <p:spPr>
              <a:xfrm>
                <a:off x="6657936" y="2095418"/>
                <a:ext cx="54609" cy="49799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9" extrusionOk="0">
                    <a:moveTo>
                      <a:pt x="1169" y="0"/>
                    </a:moveTo>
                    <a:cubicBezTo>
                      <a:pt x="960" y="0"/>
                      <a:pt x="748" y="57"/>
                      <a:pt x="557" y="178"/>
                    </a:cubicBezTo>
                    <a:cubicBezTo>
                      <a:pt x="0" y="527"/>
                      <a:pt x="269" y="980"/>
                      <a:pt x="618" y="1536"/>
                    </a:cubicBezTo>
                    <a:cubicBezTo>
                      <a:pt x="868" y="1958"/>
                      <a:pt x="1106" y="2309"/>
                      <a:pt x="1450" y="2309"/>
                    </a:cubicBezTo>
                    <a:cubicBezTo>
                      <a:pt x="1558" y="2309"/>
                      <a:pt x="1678" y="2274"/>
                      <a:pt x="1811" y="2194"/>
                    </a:cubicBezTo>
                    <a:cubicBezTo>
                      <a:pt x="2346" y="1844"/>
                      <a:pt x="2532" y="1103"/>
                      <a:pt x="2181" y="568"/>
                    </a:cubicBezTo>
                    <a:cubicBezTo>
                      <a:pt x="1953" y="205"/>
                      <a:pt x="1565" y="0"/>
                      <a:pt x="11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43"/>
              <p:cNvSpPr/>
              <p:nvPr/>
            </p:nvSpPr>
            <p:spPr>
              <a:xfrm>
                <a:off x="6654852" y="2092916"/>
                <a:ext cx="52366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1" extrusionOk="0">
                    <a:moveTo>
                      <a:pt x="1137" y="1"/>
                    </a:moveTo>
                    <a:cubicBezTo>
                      <a:pt x="931" y="1"/>
                      <a:pt x="723" y="55"/>
                      <a:pt x="535" y="171"/>
                    </a:cubicBezTo>
                    <a:cubicBezTo>
                      <a:pt x="0" y="500"/>
                      <a:pt x="267" y="931"/>
                      <a:pt x="596" y="1466"/>
                    </a:cubicBezTo>
                    <a:cubicBezTo>
                      <a:pt x="844" y="1869"/>
                      <a:pt x="1057" y="2201"/>
                      <a:pt x="1375" y="2201"/>
                    </a:cubicBezTo>
                    <a:cubicBezTo>
                      <a:pt x="1480" y="2201"/>
                      <a:pt x="1596" y="2165"/>
                      <a:pt x="1728" y="2083"/>
                    </a:cubicBezTo>
                    <a:cubicBezTo>
                      <a:pt x="2263" y="1754"/>
                      <a:pt x="2428" y="1055"/>
                      <a:pt x="2099" y="520"/>
                    </a:cubicBezTo>
                    <a:cubicBezTo>
                      <a:pt x="1885" y="187"/>
                      <a:pt x="1516" y="1"/>
                      <a:pt x="1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43"/>
              <p:cNvSpPr/>
              <p:nvPr/>
            </p:nvSpPr>
            <p:spPr>
              <a:xfrm>
                <a:off x="6654852" y="2092873"/>
                <a:ext cx="44386" cy="47233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0" extrusionOk="0">
                    <a:moveTo>
                      <a:pt x="1121" y="1"/>
                    </a:moveTo>
                    <a:cubicBezTo>
                      <a:pt x="921" y="1"/>
                      <a:pt x="719" y="55"/>
                      <a:pt x="535" y="173"/>
                    </a:cubicBezTo>
                    <a:cubicBezTo>
                      <a:pt x="0" y="502"/>
                      <a:pt x="267" y="933"/>
                      <a:pt x="596" y="1468"/>
                    </a:cubicBezTo>
                    <a:cubicBezTo>
                      <a:pt x="836" y="1868"/>
                      <a:pt x="1057" y="2190"/>
                      <a:pt x="1371" y="2190"/>
                    </a:cubicBezTo>
                    <a:cubicBezTo>
                      <a:pt x="1380" y="2190"/>
                      <a:pt x="1390" y="2190"/>
                      <a:pt x="1399" y="2189"/>
                    </a:cubicBezTo>
                    <a:cubicBezTo>
                      <a:pt x="700" y="1654"/>
                      <a:pt x="535" y="1366"/>
                      <a:pt x="2057" y="481"/>
                    </a:cubicBezTo>
                    <a:cubicBezTo>
                      <a:pt x="1832" y="177"/>
                      <a:pt x="1480" y="1"/>
                      <a:pt x="11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43"/>
              <p:cNvSpPr/>
              <p:nvPr/>
            </p:nvSpPr>
            <p:spPr>
              <a:xfrm>
                <a:off x="6527949" y="2160509"/>
                <a:ext cx="54587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2306" extrusionOk="0">
                    <a:moveTo>
                      <a:pt x="1190" y="1"/>
                    </a:moveTo>
                    <a:cubicBezTo>
                      <a:pt x="973" y="1"/>
                      <a:pt x="753" y="60"/>
                      <a:pt x="555" y="184"/>
                    </a:cubicBezTo>
                    <a:cubicBezTo>
                      <a:pt x="1" y="534"/>
                      <a:pt x="267" y="987"/>
                      <a:pt x="618" y="1541"/>
                    </a:cubicBezTo>
                    <a:cubicBezTo>
                      <a:pt x="879" y="1959"/>
                      <a:pt x="1107" y="2306"/>
                      <a:pt x="1439" y="2306"/>
                    </a:cubicBezTo>
                    <a:cubicBezTo>
                      <a:pt x="1550" y="2306"/>
                      <a:pt x="1672" y="2267"/>
                      <a:pt x="1811" y="2180"/>
                    </a:cubicBezTo>
                    <a:cubicBezTo>
                      <a:pt x="2366" y="1851"/>
                      <a:pt x="2530" y="1110"/>
                      <a:pt x="2181" y="554"/>
                    </a:cubicBezTo>
                    <a:cubicBezTo>
                      <a:pt x="1969" y="196"/>
                      <a:pt x="1585" y="1"/>
                      <a:pt x="1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43"/>
              <p:cNvSpPr/>
              <p:nvPr/>
            </p:nvSpPr>
            <p:spPr>
              <a:xfrm>
                <a:off x="6525296" y="2158115"/>
                <a:ext cx="51913" cy="4747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1" extrusionOk="0">
                    <a:moveTo>
                      <a:pt x="1115" y="1"/>
                    </a:moveTo>
                    <a:cubicBezTo>
                      <a:pt x="910" y="1"/>
                      <a:pt x="702" y="56"/>
                      <a:pt x="514" y="171"/>
                    </a:cubicBezTo>
                    <a:cubicBezTo>
                      <a:pt x="0" y="500"/>
                      <a:pt x="247" y="933"/>
                      <a:pt x="576" y="1468"/>
                    </a:cubicBezTo>
                    <a:cubicBezTo>
                      <a:pt x="826" y="1857"/>
                      <a:pt x="1051" y="2200"/>
                      <a:pt x="1370" y="2200"/>
                    </a:cubicBezTo>
                    <a:cubicBezTo>
                      <a:pt x="1471" y="2200"/>
                      <a:pt x="1582" y="2165"/>
                      <a:pt x="1707" y="2085"/>
                    </a:cubicBezTo>
                    <a:cubicBezTo>
                      <a:pt x="2242" y="1756"/>
                      <a:pt x="2406" y="1057"/>
                      <a:pt x="2077" y="522"/>
                    </a:cubicBezTo>
                    <a:cubicBezTo>
                      <a:pt x="1864" y="188"/>
                      <a:pt x="1494" y="1"/>
                      <a:pt x="1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43"/>
              <p:cNvSpPr/>
              <p:nvPr/>
            </p:nvSpPr>
            <p:spPr>
              <a:xfrm>
                <a:off x="6525296" y="2157985"/>
                <a:ext cx="43911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195" extrusionOk="0">
                    <a:moveTo>
                      <a:pt x="1118" y="0"/>
                    </a:moveTo>
                    <a:cubicBezTo>
                      <a:pt x="911" y="0"/>
                      <a:pt x="702" y="57"/>
                      <a:pt x="514" y="177"/>
                    </a:cubicBezTo>
                    <a:cubicBezTo>
                      <a:pt x="0" y="506"/>
                      <a:pt x="247" y="939"/>
                      <a:pt x="576" y="1474"/>
                    </a:cubicBezTo>
                    <a:cubicBezTo>
                      <a:pt x="815" y="1873"/>
                      <a:pt x="1055" y="2194"/>
                      <a:pt x="1369" y="2194"/>
                    </a:cubicBezTo>
                    <a:cubicBezTo>
                      <a:pt x="1379" y="2194"/>
                      <a:pt x="1389" y="2194"/>
                      <a:pt x="1399" y="2193"/>
                    </a:cubicBezTo>
                    <a:cubicBezTo>
                      <a:pt x="700" y="1658"/>
                      <a:pt x="535" y="1351"/>
                      <a:pt x="2036" y="487"/>
                    </a:cubicBezTo>
                    <a:cubicBezTo>
                      <a:pt x="1827" y="173"/>
                      <a:pt x="1477" y="0"/>
                      <a:pt x="1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43"/>
              <p:cNvSpPr/>
              <p:nvPr/>
            </p:nvSpPr>
            <p:spPr>
              <a:xfrm>
                <a:off x="6881138" y="1988249"/>
                <a:ext cx="54566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0" extrusionOk="0">
                    <a:moveTo>
                      <a:pt x="1168" y="0"/>
                    </a:moveTo>
                    <a:cubicBezTo>
                      <a:pt x="959" y="0"/>
                      <a:pt x="747" y="55"/>
                      <a:pt x="555" y="169"/>
                    </a:cubicBezTo>
                    <a:cubicBezTo>
                      <a:pt x="0" y="518"/>
                      <a:pt x="267" y="970"/>
                      <a:pt x="617" y="1527"/>
                    </a:cubicBezTo>
                    <a:cubicBezTo>
                      <a:pt x="867" y="1948"/>
                      <a:pt x="1094" y="2299"/>
                      <a:pt x="1431" y="2299"/>
                    </a:cubicBezTo>
                    <a:cubicBezTo>
                      <a:pt x="1538" y="2299"/>
                      <a:pt x="1656" y="2264"/>
                      <a:pt x="1789" y="2185"/>
                    </a:cubicBezTo>
                    <a:cubicBezTo>
                      <a:pt x="2345" y="1834"/>
                      <a:pt x="2530" y="1115"/>
                      <a:pt x="2181" y="559"/>
                    </a:cubicBezTo>
                    <a:cubicBezTo>
                      <a:pt x="1951" y="196"/>
                      <a:pt x="1564" y="0"/>
                      <a:pt x="1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43"/>
              <p:cNvSpPr/>
              <p:nvPr/>
            </p:nvSpPr>
            <p:spPr>
              <a:xfrm>
                <a:off x="6878011" y="1985575"/>
                <a:ext cx="52366" cy="4744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200" extrusionOk="0">
                    <a:moveTo>
                      <a:pt x="1132" y="0"/>
                    </a:moveTo>
                    <a:cubicBezTo>
                      <a:pt x="928" y="0"/>
                      <a:pt x="722" y="55"/>
                      <a:pt x="535" y="169"/>
                    </a:cubicBezTo>
                    <a:cubicBezTo>
                      <a:pt x="0" y="499"/>
                      <a:pt x="269" y="930"/>
                      <a:pt x="598" y="1465"/>
                    </a:cubicBezTo>
                    <a:cubicBezTo>
                      <a:pt x="845" y="1867"/>
                      <a:pt x="1057" y="2200"/>
                      <a:pt x="1375" y="2200"/>
                    </a:cubicBezTo>
                    <a:cubicBezTo>
                      <a:pt x="1480" y="2200"/>
                      <a:pt x="1596" y="2163"/>
                      <a:pt x="1728" y="2082"/>
                    </a:cubicBezTo>
                    <a:cubicBezTo>
                      <a:pt x="2263" y="1753"/>
                      <a:pt x="2428" y="1053"/>
                      <a:pt x="2099" y="540"/>
                    </a:cubicBezTo>
                    <a:cubicBezTo>
                      <a:pt x="1884" y="191"/>
                      <a:pt x="1513" y="0"/>
                      <a:pt x="1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43"/>
              <p:cNvSpPr/>
              <p:nvPr/>
            </p:nvSpPr>
            <p:spPr>
              <a:xfrm>
                <a:off x="6878011" y="1985532"/>
                <a:ext cx="44386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89" extrusionOk="0">
                    <a:moveTo>
                      <a:pt x="1116" y="0"/>
                    </a:moveTo>
                    <a:cubicBezTo>
                      <a:pt x="918" y="0"/>
                      <a:pt x="718" y="55"/>
                      <a:pt x="535" y="171"/>
                    </a:cubicBezTo>
                    <a:cubicBezTo>
                      <a:pt x="0" y="501"/>
                      <a:pt x="269" y="932"/>
                      <a:pt x="598" y="1467"/>
                    </a:cubicBezTo>
                    <a:cubicBezTo>
                      <a:pt x="837" y="1866"/>
                      <a:pt x="1057" y="2188"/>
                      <a:pt x="1371" y="2188"/>
                    </a:cubicBezTo>
                    <a:cubicBezTo>
                      <a:pt x="1380" y="2188"/>
                      <a:pt x="1390" y="2188"/>
                      <a:pt x="1399" y="2188"/>
                    </a:cubicBezTo>
                    <a:cubicBezTo>
                      <a:pt x="700" y="1672"/>
                      <a:pt x="535" y="1365"/>
                      <a:pt x="2057" y="501"/>
                    </a:cubicBezTo>
                    <a:cubicBezTo>
                      <a:pt x="1832" y="182"/>
                      <a:pt x="1478" y="0"/>
                      <a:pt x="1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43"/>
              <p:cNvSpPr/>
              <p:nvPr/>
            </p:nvSpPr>
            <p:spPr>
              <a:xfrm>
                <a:off x="6258614" y="2310489"/>
                <a:ext cx="54609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306" extrusionOk="0">
                    <a:moveTo>
                      <a:pt x="1171" y="0"/>
                    </a:moveTo>
                    <a:cubicBezTo>
                      <a:pt x="953" y="0"/>
                      <a:pt x="733" y="59"/>
                      <a:pt x="535" y="183"/>
                    </a:cubicBezTo>
                    <a:cubicBezTo>
                      <a:pt x="0" y="534"/>
                      <a:pt x="269" y="986"/>
                      <a:pt x="618" y="1541"/>
                    </a:cubicBezTo>
                    <a:cubicBezTo>
                      <a:pt x="881" y="1958"/>
                      <a:pt x="1108" y="2305"/>
                      <a:pt x="1440" y="2305"/>
                    </a:cubicBezTo>
                    <a:cubicBezTo>
                      <a:pt x="1550" y="2305"/>
                      <a:pt x="1672" y="2267"/>
                      <a:pt x="1811" y="2179"/>
                    </a:cubicBezTo>
                    <a:cubicBezTo>
                      <a:pt x="2367" y="1829"/>
                      <a:pt x="2532" y="1088"/>
                      <a:pt x="2181" y="553"/>
                    </a:cubicBezTo>
                    <a:cubicBezTo>
                      <a:pt x="1956" y="196"/>
                      <a:pt x="1568" y="0"/>
                      <a:pt x="1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43"/>
              <p:cNvSpPr/>
              <p:nvPr/>
            </p:nvSpPr>
            <p:spPr>
              <a:xfrm>
                <a:off x="6255530" y="2307987"/>
                <a:ext cx="51913" cy="475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5" extrusionOk="0">
                    <a:moveTo>
                      <a:pt x="1128" y="1"/>
                    </a:moveTo>
                    <a:cubicBezTo>
                      <a:pt x="919" y="1"/>
                      <a:pt x="706" y="58"/>
                      <a:pt x="514" y="176"/>
                    </a:cubicBezTo>
                    <a:cubicBezTo>
                      <a:pt x="0" y="505"/>
                      <a:pt x="247" y="938"/>
                      <a:pt x="596" y="1473"/>
                    </a:cubicBezTo>
                    <a:cubicBezTo>
                      <a:pt x="845" y="1862"/>
                      <a:pt x="1071" y="2204"/>
                      <a:pt x="1390" y="2204"/>
                    </a:cubicBezTo>
                    <a:cubicBezTo>
                      <a:pt x="1492" y="2204"/>
                      <a:pt x="1604" y="2169"/>
                      <a:pt x="1728" y="2090"/>
                    </a:cubicBezTo>
                    <a:cubicBezTo>
                      <a:pt x="2263" y="1739"/>
                      <a:pt x="2406" y="1040"/>
                      <a:pt x="2077" y="526"/>
                    </a:cubicBezTo>
                    <a:cubicBezTo>
                      <a:pt x="1866" y="183"/>
                      <a:pt x="1503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43"/>
              <p:cNvSpPr/>
              <p:nvPr/>
            </p:nvSpPr>
            <p:spPr>
              <a:xfrm>
                <a:off x="6255530" y="2307944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8" y="1"/>
                    </a:moveTo>
                    <a:cubicBezTo>
                      <a:pt x="911" y="1"/>
                      <a:pt x="702" y="58"/>
                      <a:pt x="514" y="178"/>
                    </a:cubicBezTo>
                    <a:cubicBezTo>
                      <a:pt x="0" y="507"/>
                      <a:pt x="247" y="940"/>
                      <a:pt x="596" y="1475"/>
                    </a:cubicBezTo>
                    <a:cubicBezTo>
                      <a:pt x="835" y="1873"/>
                      <a:pt x="1074" y="2195"/>
                      <a:pt x="1389" y="2195"/>
                    </a:cubicBezTo>
                    <a:cubicBezTo>
                      <a:pt x="1399" y="2195"/>
                      <a:pt x="1409" y="2194"/>
                      <a:pt x="1419" y="2194"/>
                    </a:cubicBezTo>
                    <a:cubicBezTo>
                      <a:pt x="700" y="1659"/>
                      <a:pt x="535" y="1371"/>
                      <a:pt x="2036" y="487"/>
                    </a:cubicBezTo>
                    <a:cubicBezTo>
                      <a:pt x="1827" y="173"/>
                      <a:pt x="1477" y="1"/>
                      <a:pt x="1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43"/>
              <p:cNvSpPr/>
              <p:nvPr/>
            </p:nvSpPr>
            <p:spPr>
              <a:xfrm>
                <a:off x="6145492" y="2366824"/>
                <a:ext cx="5415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06" extrusionOk="0">
                    <a:moveTo>
                      <a:pt x="1165" y="0"/>
                    </a:moveTo>
                    <a:cubicBezTo>
                      <a:pt x="950" y="0"/>
                      <a:pt x="732" y="60"/>
                      <a:pt x="535" y="185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06" y="2306"/>
                      <a:pt x="1438" y="2306"/>
                    </a:cubicBezTo>
                    <a:cubicBezTo>
                      <a:pt x="1549" y="2306"/>
                      <a:pt x="1672" y="2267"/>
                      <a:pt x="1811" y="2179"/>
                    </a:cubicBezTo>
                    <a:cubicBezTo>
                      <a:pt x="2365" y="1830"/>
                      <a:pt x="2510" y="1110"/>
                      <a:pt x="2160" y="555"/>
                    </a:cubicBezTo>
                    <a:cubicBezTo>
                      <a:pt x="1935" y="196"/>
                      <a:pt x="1555" y="0"/>
                      <a:pt x="11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43"/>
              <p:cNvSpPr/>
              <p:nvPr/>
            </p:nvSpPr>
            <p:spPr>
              <a:xfrm>
                <a:off x="6142365" y="2364343"/>
                <a:ext cx="51956" cy="47599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207" extrusionOk="0">
                    <a:moveTo>
                      <a:pt x="1131" y="1"/>
                    </a:moveTo>
                    <a:cubicBezTo>
                      <a:pt x="921" y="1"/>
                      <a:pt x="708" y="58"/>
                      <a:pt x="516" y="176"/>
                    </a:cubicBezTo>
                    <a:cubicBezTo>
                      <a:pt x="0" y="505"/>
                      <a:pt x="247" y="958"/>
                      <a:pt x="598" y="1471"/>
                    </a:cubicBezTo>
                    <a:cubicBezTo>
                      <a:pt x="846" y="1874"/>
                      <a:pt x="1070" y="2206"/>
                      <a:pt x="1384" y="2206"/>
                    </a:cubicBezTo>
                    <a:cubicBezTo>
                      <a:pt x="1488" y="2206"/>
                      <a:pt x="1601" y="2170"/>
                      <a:pt x="1729" y="2089"/>
                    </a:cubicBezTo>
                    <a:cubicBezTo>
                      <a:pt x="2263" y="1759"/>
                      <a:pt x="2408" y="1060"/>
                      <a:pt x="2079" y="525"/>
                    </a:cubicBezTo>
                    <a:cubicBezTo>
                      <a:pt x="1868" y="182"/>
                      <a:pt x="1506" y="1"/>
                      <a:pt x="1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43"/>
              <p:cNvSpPr/>
              <p:nvPr/>
            </p:nvSpPr>
            <p:spPr>
              <a:xfrm>
                <a:off x="6142365" y="2364300"/>
                <a:ext cx="43955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96" extrusionOk="0">
                    <a:moveTo>
                      <a:pt x="1115" y="1"/>
                    </a:moveTo>
                    <a:cubicBezTo>
                      <a:pt x="911" y="1"/>
                      <a:pt x="703" y="58"/>
                      <a:pt x="516" y="178"/>
                    </a:cubicBezTo>
                    <a:cubicBezTo>
                      <a:pt x="0" y="507"/>
                      <a:pt x="247" y="960"/>
                      <a:pt x="598" y="1473"/>
                    </a:cubicBezTo>
                    <a:cubicBezTo>
                      <a:pt x="838" y="1873"/>
                      <a:pt x="1057" y="2195"/>
                      <a:pt x="1391" y="2195"/>
                    </a:cubicBezTo>
                    <a:cubicBezTo>
                      <a:pt x="1401" y="2195"/>
                      <a:pt x="1411" y="2195"/>
                      <a:pt x="1421" y="2194"/>
                    </a:cubicBezTo>
                    <a:cubicBezTo>
                      <a:pt x="700" y="1679"/>
                      <a:pt x="535" y="1371"/>
                      <a:pt x="2038" y="486"/>
                    </a:cubicBezTo>
                    <a:cubicBezTo>
                      <a:pt x="1816" y="173"/>
                      <a:pt x="1469" y="1"/>
                      <a:pt x="1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43"/>
              <p:cNvSpPr/>
              <p:nvPr/>
            </p:nvSpPr>
            <p:spPr>
              <a:xfrm>
                <a:off x="6015936" y="2433381"/>
                <a:ext cx="54566" cy="4973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6" extrusionOk="0">
                    <a:moveTo>
                      <a:pt x="1186" y="0"/>
                    </a:moveTo>
                    <a:cubicBezTo>
                      <a:pt x="971" y="0"/>
                      <a:pt x="753" y="60"/>
                      <a:pt x="555" y="184"/>
                    </a:cubicBezTo>
                    <a:cubicBezTo>
                      <a:pt x="0" y="533"/>
                      <a:pt x="267" y="986"/>
                      <a:pt x="617" y="1542"/>
                    </a:cubicBezTo>
                    <a:cubicBezTo>
                      <a:pt x="879" y="1958"/>
                      <a:pt x="1118" y="2305"/>
                      <a:pt x="1456" y="2305"/>
                    </a:cubicBezTo>
                    <a:cubicBezTo>
                      <a:pt x="1568" y="2305"/>
                      <a:pt x="1692" y="2267"/>
                      <a:pt x="1830" y="2179"/>
                    </a:cubicBezTo>
                    <a:cubicBezTo>
                      <a:pt x="2365" y="1830"/>
                      <a:pt x="2530" y="1109"/>
                      <a:pt x="2181" y="555"/>
                    </a:cubicBezTo>
                    <a:cubicBezTo>
                      <a:pt x="1955" y="196"/>
                      <a:pt x="1576" y="0"/>
                      <a:pt x="1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43"/>
              <p:cNvSpPr/>
              <p:nvPr/>
            </p:nvSpPr>
            <p:spPr>
              <a:xfrm>
                <a:off x="6013262" y="2430901"/>
                <a:ext cx="51913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04" extrusionOk="0">
                    <a:moveTo>
                      <a:pt x="1130" y="0"/>
                    </a:moveTo>
                    <a:cubicBezTo>
                      <a:pt x="920" y="0"/>
                      <a:pt x="707" y="58"/>
                      <a:pt x="514" y="176"/>
                    </a:cubicBezTo>
                    <a:cubicBezTo>
                      <a:pt x="1" y="505"/>
                      <a:pt x="248" y="936"/>
                      <a:pt x="577" y="1471"/>
                    </a:cubicBezTo>
                    <a:cubicBezTo>
                      <a:pt x="841" y="1861"/>
                      <a:pt x="1059" y="2203"/>
                      <a:pt x="1382" y="2203"/>
                    </a:cubicBezTo>
                    <a:cubicBezTo>
                      <a:pt x="1485" y="2203"/>
                      <a:pt x="1599" y="2168"/>
                      <a:pt x="1729" y="2088"/>
                    </a:cubicBezTo>
                    <a:cubicBezTo>
                      <a:pt x="2264" y="1739"/>
                      <a:pt x="2407" y="1040"/>
                      <a:pt x="2078" y="525"/>
                    </a:cubicBezTo>
                    <a:cubicBezTo>
                      <a:pt x="1867" y="182"/>
                      <a:pt x="1504" y="0"/>
                      <a:pt x="1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43"/>
              <p:cNvSpPr/>
              <p:nvPr/>
            </p:nvSpPr>
            <p:spPr>
              <a:xfrm>
                <a:off x="6013262" y="2430857"/>
                <a:ext cx="43933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195" extrusionOk="0">
                    <a:moveTo>
                      <a:pt x="1115" y="0"/>
                    </a:moveTo>
                    <a:cubicBezTo>
                      <a:pt x="910" y="0"/>
                      <a:pt x="703" y="58"/>
                      <a:pt x="514" y="178"/>
                    </a:cubicBezTo>
                    <a:cubicBezTo>
                      <a:pt x="1" y="507"/>
                      <a:pt x="248" y="938"/>
                      <a:pt x="577" y="1473"/>
                    </a:cubicBezTo>
                    <a:cubicBezTo>
                      <a:pt x="836" y="1873"/>
                      <a:pt x="1058" y="2195"/>
                      <a:pt x="1372" y="2195"/>
                    </a:cubicBezTo>
                    <a:cubicBezTo>
                      <a:pt x="1381" y="2195"/>
                      <a:pt x="1390" y="2195"/>
                      <a:pt x="1400" y="2194"/>
                    </a:cubicBezTo>
                    <a:cubicBezTo>
                      <a:pt x="700" y="1659"/>
                      <a:pt x="536" y="1371"/>
                      <a:pt x="2037" y="486"/>
                    </a:cubicBezTo>
                    <a:cubicBezTo>
                      <a:pt x="1815" y="173"/>
                      <a:pt x="1469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43"/>
              <p:cNvSpPr/>
              <p:nvPr/>
            </p:nvSpPr>
            <p:spPr>
              <a:xfrm>
                <a:off x="6367336" y="2257670"/>
                <a:ext cx="54566" cy="49692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304" extrusionOk="0">
                    <a:moveTo>
                      <a:pt x="1186" y="1"/>
                    </a:moveTo>
                    <a:cubicBezTo>
                      <a:pt x="971" y="1"/>
                      <a:pt x="753" y="60"/>
                      <a:pt x="555" y="185"/>
                    </a:cubicBezTo>
                    <a:cubicBezTo>
                      <a:pt x="0" y="534"/>
                      <a:pt x="267" y="986"/>
                      <a:pt x="618" y="1543"/>
                    </a:cubicBezTo>
                    <a:cubicBezTo>
                      <a:pt x="881" y="1946"/>
                      <a:pt x="1122" y="2303"/>
                      <a:pt x="1454" y="2303"/>
                    </a:cubicBezTo>
                    <a:cubicBezTo>
                      <a:pt x="1562" y="2303"/>
                      <a:pt x="1680" y="2265"/>
                      <a:pt x="1811" y="2180"/>
                    </a:cubicBezTo>
                    <a:cubicBezTo>
                      <a:pt x="2365" y="1831"/>
                      <a:pt x="2530" y="1090"/>
                      <a:pt x="2181" y="555"/>
                    </a:cubicBezTo>
                    <a:cubicBezTo>
                      <a:pt x="1955" y="197"/>
                      <a:pt x="1576" y="1"/>
                      <a:pt x="11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43"/>
              <p:cNvSpPr/>
              <p:nvPr/>
            </p:nvSpPr>
            <p:spPr>
              <a:xfrm>
                <a:off x="6364208" y="2254974"/>
                <a:ext cx="52387" cy="4757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6" extrusionOk="0">
                    <a:moveTo>
                      <a:pt x="1140" y="0"/>
                    </a:moveTo>
                    <a:cubicBezTo>
                      <a:pt x="932" y="0"/>
                      <a:pt x="721" y="60"/>
                      <a:pt x="535" y="186"/>
                    </a:cubicBezTo>
                    <a:cubicBezTo>
                      <a:pt x="1" y="516"/>
                      <a:pt x="269" y="947"/>
                      <a:pt x="598" y="1482"/>
                    </a:cubicBezTo>
                    <a:cubicBezTo>
                      <a:pt x="844" y="1867"/>
                      <a:pt x="1067" y="2205"/>
                      <a:pt x="1388" y="2205"/>
                    </a:cubicBezTo>
                    <a:cubicBezTo>
                      <a:pt x="1496" y="2205"/>
                      <a:pt x="1615" y="2167"/>
                      <a:pt x="1750" y="2079"/>
                    </a:cubicBezTo>
                    <a:cubicBezTo>
                      <a:pt x="2264" y="1750"/>
                      <a:pt x="2428" y="1050"/>
                      <a:pt x="2099" y="516"/>
                    </a:cubicBezTo>
                    <a:cubicBezTo>
                      <a:pt x="1876" y="186"/>
                      <a:pt x="1510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43"/>
              <p:cNvSpPr/>
              <p:nvPr/>
            </p:nvSpPr>
            <p:spPr>
              <a:xfrm>
                <a:off x="6364208" y="2255147"/>
                <a:ext cx="44386" cy="47362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6" extrusionOk="0">
                    <a:moveTo>
                      <a:pt x="1136" y="1"/>
                    </a:moveTo>
                    <a:cubicBezTo>
                      <a:pt x="931" y="1"/>
                      <a:pt x="724" y="58"/>
                      <a:pt x="535" y="178"/>
                    </a:cubicBezTo>
                    <a:cubicBezTo>
                      <a:pt x="1" y="508"/>
                      <a:pt x="269" y="939"/>
                      <a:pt x="598" y="1474"/>
                    </a:cubicBezTo>
                    <a:cubicBezTo>
                      <a:pt x="857" y="1855"/>
                      <a:pt x="1079" y="2195"/>
                      <a:pt x="1394" y="2195"/>
                    </a:cubicBezTo>
                    <a:cubicBezTo>
                      <a:pt x="1403" y="2195"/>
                      <a:pt x="1412" y="2195"/>
                      <a:pt x="1421" y="2194"/>
                    </a:cubicBezTo>
                    <a:cubicBezTo>
                      <a:pt x="721" y="1660"/>
                      <a:pt x="557" y="1350"/>
                      <a:pt x="2058" y="486"/>
                    </a:cubicBezTo>
                    <a:cubicBezTo>
                      <a:pt x="1837" y="173"/>
                      <a:pt x="1491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43"/>
              <p:cNvSpPr/>
              <p:nvPr/>
            </p:nvSpPr>
            <p:spPr>
              <a:xfrm>
                <a:off x="5772332" y="2563778"/>
                <a:ext cx="55040" cy="49605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300" extrusionOk="0">
                    <a:moveTo>
                      <a:pt x="1217" y="1"/>
                    </a:moveTo>
                    <a:cubicBezTo>
                      <a:pt x="989" y="1"/>
                      <a:pt x="758" y="67"/>
                      <a:pt x="557" y="206"/>
                    </a:cubicBezTo>
                    <a:cubicBezTo>
                      <a:pt x="0" y="557"/>
                      <a:pt x="288" y="1010"/>
                      <a:pt x="659" y="1544"/>
                    </a:cubicBezTo>
                    <a:cubicBezTo>
                      <a:pt x="918" y="1955"/>
                      <a:pt x="1155" y="2300"/>
                      <a:pt x="1486" y="2300"/>
                    </a:cubicBezTo>
                    <a:cubicBezTo>
                      <a:pt x="1602" y="2300"/>
                      <a:pt x="1729" y="2257"/>
                      <a:pt x="1873" y="2162"/>
                    </a:cubicBezTo>
                    <a:cubicBezTo>
                      <a:pt x="2408" y="1791"/>
                      <a:pt x="2551" y="1070"/>
                      <a:pt x="2181" y="516"/>
                    </a:cubicBezTo>
                    <a:cubicBezTo>
                      <a:pt x="1963" y="182"/>
                      <a:pt x="1594" y="1"/>
                      <a:pt x="1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43"/>
              <p:cNvSpPr/>
              <p:nvPr/>
            </p:nvSpPr>
            <p:spPr>
              <a:xfrm>
                <a:off x="5769247" y="2561427"/>
                <a:ext cx="5279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195" extrusionOk="0">
                    <a:moveTo>
                      <a:pt x="1157" y="1"/>
                    </a:moveTo>
                    <a:cubicBezTo>
                      <a:pt x="942" y="1"/>
                      <a:pt x="726" y="62"/>
                      <a:pt x="535" y="192"/>
                    </a:cubicBezTo>
                    <a:cubicBezTo>
                      <a:pt x="0" y="543"/>
                      <a:pt x="288" y="954"/>
                      <a:pt x="617" y="1489"/>
                    </a:cubicBezTo>
                    <a:cubicBezTo>
                      <a:pt x="876" y="1870"/>
                      <a:pt x="1113" y="2194"/>
                      <a:pt x="1428" y="2194"/>
                    </a:cubicBezTo>
                    <a:cubicBezTo>
                      <a:pt x="1537" y="2194"/>
                      <a:pt x="1656" y="2155"/>
                      <a:pt x="1789" y="2065"/>
                    </a:cubicBezTo>
                    <a:cubicBezTo>
                      <a:pt x="2304" y="1714"/>
                      <a:pt x="2447" y="1015"/>
                      <a:pt x="2098" y="501"/>
                    </a:cubicBezTo>
                    <a:cubicBezTo>
                      <a:pt x="1878" y="178"/>
                      <a:pt x="1520" y="1"/>
                      <a:pt x="1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43"/>
              <p:cNvSpPr/>
              <p:nvPr/>
            </p:nvSpPr>
            <p:spPr>
              <a:xfrm>
                <a:off x="5769247" y="2561384"/>
                <a:ext cx="44386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192" extrusionOk="0">
                    <a:moveTo>
                      <a:pt x="1146" y="1"/>
                    </a:moveTo>
                    <a:cubicBezTo>
                      <a:pt x="934" y="1"/>
                      <a:pt x="722" y="62"/>
                      <a:pt x="535" y="194"/>
                    </a:cubicBezTo>
                    <a:cubicBezTo>
                      <a:pt x="0" y="545"/>
                      <a:pt x="288" y="956"/>
                      <a:pt x="617" y="1491"/>
                    </a:cubicBezTo>
                    <a:cubicBezTo>
                      <a:pt x="876" y="1870"/>
                      <a:pt x="1117" y="2191"/>
                      <a:pt x="1432" y="2191"/>
                    </a:cubicBezTo>
                    <a:cubicBezTo>
                      <a:pt x="1441" y="2191"/>
                      <a:pt x="1450" y="2191"/>
                      <a:pt x="1460" y="2190"/>
                    </a:cubicBezTo>
                    <a:cubicBezTo>
                      <a:pt x="741" y="1675"/>
                      <a:pt x="576" y="1367"/>
                      <a:pt x="2057" y="462"/>
                    </a:cubicBezTo>
                    <a:cubicBezTo>
                      <a:pt x="1839" y="167"/>
                      <a:pt x="1494" y="1"/>
                      <a:pt x="1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43"/>
              <p:cNvSpPr/>
              <p:nvPr/>
            </p:nvSpPr>
            <p:spPr>
              <a:xfrm>
                <a:off x="5660979" y="2623132"/>
                <a:ext cx="54566" cy="49454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3" extrusionOk="0">
                    <a:moveTo>
                      <a:pt x="1180" y="0"/>
                    </a:moveTo>
                    <a:cubicBezTo>
                      <a:pt x="957" y="0"/>
                      <a:pt x="732" y="62"/>
                      <a:pt x="535" y="191"/>
                    </a:cubicBezTo>
                    <a:cubicBezTo>
                      <a:pt x="0" y="562"/>
                      <a:pt x="267" y="1014"/>
                      <a:pt x="637" y="1549"/>
                    </a:cubicBezTo>
                    <a:cubicBezTo>
                      <a:pt x="900" y="1950"/>
                      <a:pt x="1139" y="2292"/>
                      <a:pt x="1476" y="2292"/>
                    </a:cubicBezTo>
                    <a:cubicBezTo>
                      <a:pt x="1588" y="2292"/>
                      <a:pt x="1712" y="2254"/>
                      <a:pt x="1852" y="2166"/>
                    </a:cubicBezTo>
                    <a:cubicBezTo>
                      <a:pt x="2387" y="1796"/>
                      <a:pt x="2530" y="1055"/>
                      <a:pt x="2160" y="520"/>
                    </a:cubicBezTo>
                    <a:cubicBezTo>
                      <a:pt x="1939" y="183"/>
                      <a:pt x="1563" y="0"/>
                      <a:pt x="11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43"/>
              <p:cNvSpPr/>
              <p:nvPr/>
            </p:nvSpPr>
            <p:spPr>
              <a:xfrm>
                <a:off x="5657851" y="2620436"/>
                <a:ext cx="52387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04" extrusionOk="0">
                    <a:moveTo>
                      <a:pt x="1138" y="1"/>
                    </a:moveTo>
                    <a:cubicBezTo>
                      <a:pt x="923" y="1"/>
                      <a:pt x="706" y="63"/>
                      <a:pt x="516" y="193"/>
                    </a:cubicBezTo>
                    <a:cubicBezTo>
                      <a:pt x="1" y="542"/>
                      <a:pt x="269" y="975"/>
                      <a:pt x="598" y="1488"/>
                    </a:cubicBezTo>
                    <a:cubicBezTo>
                      <a:pt x="860" y="1875"/>
                      <a:pt x="1100" y="2203"/>
                      <a:pt x="1421" y="2203"/>
                    </a:cubicBezTo>
                    <a:cubicBezTo>
                      <a:pt x="1527" y="2203"/>
                      <a:pt x="1642" y="2167"/>
                      <a:pt x="1770" y="2086"/>
                    </a:cubicBezTo>
                    <a:cubicBezTo>
                      <a:pt x="2285" y="1735"/>
                      <a:pt x="2428" y="1036"/>
                      <a:pt x="2079" y="501"/>
                    </a:cubicBezTo>
                    <a:cubicBezTo>
                      <a:pt x="1859" y="178"/>
                      <a:pt x="1501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43"/>
              <p:cNvSpPr/>
              <p:nvPr/>
            </p:nvSpPr>
            <p:spPr>
              <a:xfrm>
                <a:off x="5657851" y="2620608"/>
                <a:ext cx="43976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184" extrusionOk="0">
                    <a:moveTo>
                      <a:pt x="1131" y="0"/>
                    </a:moveTo>
                    <a:cubicBezTo>
                      <a:pt x="918" y="0"/>
                      <a:pt x="703" y="60"/>
                      <a:pt x="516" y="185"/>
                    </a:cubicBezTo>
                    <a:cubicBezTo>
                      <a:pt x="1" y="534"/>
                      <a:pt x="269" y="967"/>
                      <a:pt x="598" y="1480"/>
                    </a:cubicBezTo>
                    <a:cubicBezTo>
                      <a:pt x="870" y="1868"/>
                      <a:pt x="1086" y="2183"/>
                      <a:pt x="1386" y="2183"/>
                    </a:cubicBezTo>
                    <a:cubicBezTo>
                      <a:pt x="1404" y="2183"/>
                      <a:pt x="1422" y="2182"/>
                      <a:pt x="1441" y="2180"/>
                    </a:cubicBezTo>
                    <a:cubicBezTo>
                      <a:pt x="721" y="1686"/>
                      <a:pt x="557" y="1378"/>
                      <a:pt x="2038" y="452"/>
                    </a:cubicBezTo>
                    <a:cubicBezTo>
                      <a:pt x="1821" y="159"/>
                      <a:pt x="1478" y="0"/>
                      <a:pt x="1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43"/>
              <p:cNvSpPr/>
              <p:nvPr/>
            </p:nvSpPr>
            <p:spPr>
              <a:xfrm>
                <a:off x="5533191" y="2692795"/>
                <a:ext cx="55040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92" extrusionOk="0">
                    <a:moveTo>
                      <a:pt x="1190" y="0"/>
                    </a:moveTo>
                    <a:cubicBezTo>
                      <a:pt x="967" y="0"/>
                      <a:pt x="740" y="62"/>
                      <a:pt x="536" y="190"/>
                    </a:cubicBezTo>
                    <a:cubicBezTo>
                      <a:pt x="1" y="561"/>
                      <a:pt x="289" y="1013"/>
                      <a:pt x="638" y="1548"/>
                    </a:cubicBezTo>
                    <a:cubicBezTo>
                      <a:pt x="915" y="1949"/>
                      <a:pt x="1158" y="2292"/>
                      <a:pt x="1487" y="2292"/>
                    </a:cubicBezTo>
                    <a:cubicBezTo>
                      <a:pt x="1598" y="2292"/>
                      <a:pt x="1718" y="2253"/>
                      <a:pt x="1852" y="2165"/>
                    </a:cubicBezTo>
                    <a:cubicBezTo>
                      <a:pt x="2407" y="1795"/>
                      <a:pt x="2552" y="1054"/>
                      <a:pt x="2181" y="520"/>
                    </a:cubicBezTo>
                    <a:cubicBezTo>
                      <a:pt x="1947" y="182"/>
                      <a:pt x="1574" y="0"/>
                      <a:pt x="1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43"/>
              <p:cNvSpPr/>
              <p:nvPr/>
            </p:nvSpPr>
            <p:spPr>
              <a:xfrm>
                <a:off x="5530064" y="2690099"/>
                <a:ext cx="52387" cy="47341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195" extrusionOk="0">
                    <a:moveTo>
                      <a:pt x="1154" y="1"/>
                    </a:moveTo>
                    <a:cubicBezTo>
                      <a:pt x="936" y="1"/>
                      <a:pt x="715" y="62"/>
                      <a:pt x="516" y="192"/>
                    </a:cubicBezTo>
                    <a:cubicBezTo>
                      <a:pt x="1" y="542"/>
                      <a:pt x="269" y="974"/>
                      <a:pt x="618" y="1489"/>
                    </a:cubicBezTo>
                    <a:cubicBezTo>
                      <a:pt x="878" y="1870"/>
                      <a:pt x="1104" y="2194"/>
                      <a:pt x="1412" y="2194"/>
                    </a:cubicBezTo>
                    <a:cubicBezTo>
                      <a:pt x="1520" y="2194"/>
                      <a:pt x="1637" y="2155"/>
                      <a:pt x="1770" y="2065"/>
                    </a:cubicBezTo>
                    <a:cubicBezTo>
                      <a:pt x="2305" y="1714"/>
                      <a:pt x="2428" y="1015"/>
                      <a:pt x="2099" y="501"/>
                    </a:cubicBezTo>
                    <a:cubicBezTo>
                      <a:pt x="1880" y="177"/>
                      <a:pt x="1522" y="1"/>
                      <a:pt x="1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43"/>
              <p:cNvSpPr/>
              <p:nvPr/>
            </p:nvSpPr>
            <p:spPr>
              <a:xfrm>
                <a:off x="5530064" y="2690250"/>
                <a:ext cx="44407" cy="47082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183" extrusionOk="0">
                    <a:moveTo>
                      <a:pt x="1140" y="0"/>
                    </a:moveTo>
                    <a:cubicBezTo>
                      <a:pt x="927" y="0"/>
                      <a:pt x="711" y="60"/>
                      <a:pt x="516" y="185"/>
                    </a:cubicBezTo>
                    <a:cubicBezTo>
                      <a:pt x="1" y="535"/>
                      <a:pt x="269" y="967"/>
                      <a:pt x="618" y="1482"/>
                    </a:cubicBezTo>
                    <a:cubicBezTo>
                      <a:pt x="878" y="1881"/>
                      <a:pt x="1118" y="2182"/>
                      <a:pt x="1432" y="2182"/>
                    </a:cubicBezTo>
                    <a:cubicBezTo>
                      <a:pt x="1442" y="2182"/>
                      <a:pt x="1452" y="2182"/>
                      <a:pt x="1462" y="2181"/>
                    </a:cubicBezTo>
                    <a:cubicBezTo>
                      <a:pt x="741" y="1666"/>
                      <a:pt x="577" y="1378"/>
                      <a:pt x="2058" y="453"/>
                    </a:cubicBezTo>
                    <a:cubicBezTo>
                      <a:pt x="1828" y="159"/>
                      <a:pt x="1488" y="0"/>
                      <a:pt x="11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43"/>
              <p:cNvSpPr/>
              <p:nvPr/>
            </p:nvSpPr>
            <p:spPr>
              <a:xfrm>
                <a:off x="5880169" y="2508220"/>
                <a:ext cx="54566" cy="49433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2292" extrusionOk="0">
                    <a:moveTo>
                      <a:pt x="1181" y="0"/>
                    </a:moveTo>
                    <a:cubicBezTo>
                      <a:pt x="957" y="0"/>
                      <a:pt x="732" y="62"/>
                      <a:pt x="535" y="190"/>
                    </a:cubicBezTo>
                    <a:cubicBezTo>
                      <a:pt x="0" y="561"/>
                      <a:pt x="267" y="1013"/>
                      <a:pt x="637" y="1548"/>
                    </a:cubicBezTo>
                    <a:cubicBezTo>
                      <a:pt x="914" y="1949"/>
                      <a:pt x="1157" y="2292"/>
                      <a:pt x="1487" y="2292"/>
                    </a:cubicBezTo>
                    <a:cubicBezTo>
                      <a:pt x="1597" y="2292"/>
                      <a:pt x="1717" y="2253"/>
                      <a:pt x="1852" y="2165"/>
                    </a:cubicBezTo>
                    <a:cubicBezTo>
                      <a:pt x="2387" y="1795"/>
                      <a:pt x="2530" y="1054"/>
                      <a:pt x="2181" y="519"/>
                    </a:cubicBezTo>
                    <a:cubicBezTo>
                      <a:pt x="1947" y="182"/>
                      <a:pt x="1565" y="0"/>
                      <a:pt x="1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43"/>
              <p:cNvSpPr/>
              <p:nvPr/>
            </p:nvSpPr>
            <p:spPr>
              <a:xfrm>
                <a:off x="5877042" y="2505718"/>
                <a:ext cx="52366" cy="47319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194" extrusionOk="0">
                    <a:moveTo>
                      <a:pt x="1140" y="0"/>
                    </a:moveTo>
                    <a:cubicBezTo>
                      <a:pt x="924" y="0"/>
                      <a:pt x="707" y="60"/>
                      <a:pt x="515" y="183"/>
                    </a:cubicBezTo>
                    <a:cubicBezTo>
                      <a:pt x="0" y="533"/>
                      <a:pt x="269" y="965"/>
                      <a:pt x="617" y="1480"/>
                    </a:cubicBezTo>
                    <a:cubicBezTo>
                      <a:pt x="881" y="1865"/>
                      <a:pt x="1109" y="2193"/>
                      <a:pt x="1424" y="2193"/>
                    </a:cubicBezTo>
                    <a:cubicBezTo>
                      <a:pt x="1528" y="2193"/>
                      <a:pt x="1642" y="2157"/>
                      <a:pt x="1770" y="2076"/>
                    </a:cubicBezTo>
                    <a:cubicBezTo>
                      <a:pt x="2285" y="1727"/>
                      <a:pt x="2428" y="1027"/>
                      <a:pt x="2079" y="492"/>
                    </a:cubicBezTo>
                    <a:cubicBezTo>
                      <a:pt x="1859" y="169"/>
                      <a:pt x="1502" y="0"/>
                      <a:pt x="1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43"/>
              <p:cNvSpPr/>
              <p:nvPr/>
            </p:nvSpPr>
            <p:spPr>
              <a:xfrm>
                <a:off x="5877042" y="2505697"/>
                <a:ext cx="43955" cy="47103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184" extrusionOk="0">
                    <a:moveTo>
                      <a:pt x="1124" y="0"/>
                    </a:moveTo>
                    <a:cubicBezTo>
                      <a:pt x="913" y="0"/>
                      <a:pt x="701" y="60"/>
                      <a:pt x="515" y="184"/>
                    </a:cubicBezTo>
                    <a:cubicBezTo>
                      <a:pt x="0" y="534"/>
                      <a:pt x="269" y="966"/>
                      <a:pt x="617" y="1481"/>
                    </a:cubicBezTo>
                    <a:cubicBezTo>
                      <a:pt x="870" y="1869"/>
                      <a:pt x="1085" y="2184"/>
                      <a:pt x="1403" y="2184"/>
                    </a:cubicBezTo>
                    <a:cubicBezTo>
                      <a:pt x="1422" y="2184"/>
                      <a:pt x="1442" y="2183"/>
                      <a:pt x="1462" y="2180"/>
                    </a:cubicBezTo>
                    <a:cubicBezTo>
                      <a:pt x="741" y="1686"/>
                      <a:pt x="557" y="1377"/>
                      <a:pt x="2038" y="472"/>
                    </a:cubicBezTo>
                    <a:cubicBezTo>
                      <a:pt x="1819" y="164"/>
                      <a:pt x="1473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43"/>
              <p:cNvSpPr/>
              <p:nvPr/>
            </p:nvSpPr>
            <p:spPr>
              <a:xfrm>
                <a:off x="7394035" y="1958486"/>
                <a:ext cx="52797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7" extrusionOk="0">
                    <a:moveTo>
                      <a:pt x="1100" y="1"/>
                    </a:moveTo>
                    <a:cubicBezTo>
                      <a:pt x="931" y="1"/>
                      <a:pt x="760" y="35"/>
                      <a:pt x="596" y="109"/>
                    </a:cubicBezTo>
                    <a:cubicBezTo>
                      <a:pt x="1" y="397"/>
                      <a:pt x="226" y="869"/>
                      <a:pt x="514" y="1467"/>
                    </a:cubicBezTo>
                    <a:cubicBezTo>
                      <a:pt x="728" y="1942"/>
                      <a:pt x="929" y="2327"/>
                      <a:pt x="1304" y="2327"/>
                    </a:cubicBezTo>
                    <a:cubicBezTo>
                      <a:pt x="1399" y="2327"/>
                      <a:pt x="1505" y="2302"/>
                      <a:pt x="1625" y="2248"/>
                    </a:cubicBezTo>
                    <a:cubicBezTo>
                      <a:pt x="2201" y="1960"/>
                      <a:pt x="2448" y="1261"/>
                      <a:pt x="2181" y="663"/>
                    </a:cubicBezTo>
                    <a:cubicBezTo>
                      <a:pt x="1972" y="245"/>
                      <a:pt x="1546" y="1"/>
                      <a:pt x="11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43"/>
              <p:cNvSpPr/>
              <p:nvPr/>
            </p:nvSpPr>
            <p:spPr>
              <a:xfrm>
                <a:off x="7396235" y="1965064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4" y="0"/>
                    </a:moveTo>
                    <a:cubicBezTo>
                      <a:pt x="889" y="0"/>
                      <a:pt x="720" y="36"/>
                      <a:pt x="557" y="112"/>
                    </a:cubicBezTo>
                    <a:cubicBezTo>
                      <a:pt x="1" y="380"/>
                      <a:pt x="206" y="832"/>
                      <a:pt x="475" y="1408"/>
                    </a:cubicBezTo>
                    <a:cubicBezTo>
                      <a:pt x="687" y="1851"/>
                      <a:pt x="875" y="2228"/>
                      <a:pt x="1233" y="2228"/>
                    </a:cubicBezTo>
                    <a:cubicBezTo>
                      <a:pt x="1325" y="2228"/>
                      <a:pt x="1427" y="2203"/>
                      <a:pt x="1544" y="2149"/>
                    </a:cubicBezTo>
                    <a:cubicBezTo>
                      <a:pt x="2099" y="1881"/>
                      <a:pt x="2346" y="1203"/>
                      <a:pt x="2058" y="646"/>
                    </a:cubicBezTo>
                    <a:cubicBezTo>
                      <a:pt x="1867" y="233"/>
                      <a:pt x="1473" y="0"/>
                      <a:pt x="1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43"/>
              <p:cNvSpPr/>
              <p:nvPr/>
            </p:nvSpPr>
            <p:spPr>
              <a:xfrm>
                <a:off x="7398478" y="1971901"/>
                <a:ext cx="47470" cy="4121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1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0" y="269"/>
                      <a:pt x="165" y="659"/>
                      <a:pt x="371" y="1091"/>
                    </a:cubicBezTo>
                    <a:cubicBezTo>
                      <a:pt x="583" y="1534"/>
                      <a:pt x="771" y="1911"/>
                      <a:pt x="1129" y="1911"/>
                    </a:cubicBezTo>
                    <a:cubicBezTo>
                      <a:pt x="1221" y="1911"/>
                      <a:pt x="1323" y="1886"/>
                      <a:pt x="1440" y="1832"/>
                    </a:cubicBezTo>
                    <a:cubicBezTo>
                      <a:pt x="1975" y="1564"/>
                      <a:pt x="2201" y="927"/>
                      <a:pt x="1975" y="371"/>
                    </a:cubicBezTo>
                    <a:lnTo>
                      <a:pt x="1975" y="371"/>
                    </a:lnTo>
                    <a:cubicBezTo>
                      <a:pt x="1352" y="703"/>
                      <a:pt x="953" y="851"/>
                      <a:pt x="694" y="851"/>
                    </a:cubicBezTo>
                    <a:cubicBezTo>
                      <a:pt x="312" y="851"/>
                      <a:pt x="234" y="528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43"/>
              <p:cNvSpPr/>
              <p:nvPr/>
            </p:nvSpPr>
            <p:spPr>
              <a:xfrm>
                <a:off x="7286198" y="2024590"/>
                <a:ext cx="5284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27" extrusionOk="0">
                    <a:moveTo>
                      <a:pt x="1090" y="1"/>
                    </a:moveTo>
                    <a:cubicBezTo>
                      <a:pt x="923" y="1"/>
                      <a:pt x="755" y="36"/>
                      <a:pt x="598" y="108"/>
                    </a:cubicBezTo>
                    <a:cubicBezTo>
                      <a:pt x="1" y="396"/>
                      <a:pt x="228" y="870"/>
                      <a:pt x="494" y="1466"/>
                    </a:cubicBezTo>
                    <a:cubicBezTo>
                      <a:pt x="724" y="1943"/>
                      <a:pt x="928" y="2327"/>
                      <a:pt x="1293" y="2327"/>
                    </a:cubicBezTo>
                    <a:cubicBezTo>
                      <a:pt x="1386" y="2327"/>
                      <a:pt x="1489" y="2302"/>
                      <a:pt x="1605" y="2248"/>
                    </a:cubicBezTo>
                    <a:cubicBezTo>
                      <a:pt x="2203" y="1960"/>
                      <a:pt x="2450" y="1260"/>
                      <a:pt x="2162" y="665"/>
                    </a:cubicBezTo>
                    <a:cubicBezTo>
                      <a:pt x="1967" y="246"/>
                      <a:pt x="1533" y="1"/>
                      <a:pt x="10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43"/>
              <p:cNvSpPr/>
              <p:nvPr/>
            </p:nvSpPr>
            <p:spPr>
              <a:xfrm>
                <a:off x="7288441" y="2031169"/>
                <a:ext cx="50144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28" extrusionOk="0">
                    <a:moveTo>
                      <a:pt x="1044" y="1"/>
                    </a:moveTo>
                    <a:cubicBezTo>
                      <a:pt x="879" y="1"/>
                      <a:pt x="712" y="37"/>
                      <a:pt x="555" y="113"/>
                    </a:cubicBezTo>
                    <a:cubicBezTo>
                      <a:pt x="0" y="379"/>
                      <a:pt x="206" y="832"/>
                      <a:pt x="473" y="1408"/>
                    </a:cubicBezTo>
                    <a:cubicBezTo>
                      <a:pt x="686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9"/>
                    </a:cubicBezTo>
                    <a:cubicBezTo>
                      <a:pt x="2099" y="1882"/>
                      <a:pt x="2324" y="1202"/>
                      <a:pt x="2058" y="648"/>
                    </a:cubicBezTo>
                    <a:cubicBezTo>
                      <a:pt x="1865" y="234"/>
                      <a:pt x="1462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43"/>
              <p:cNvSpPr/>
              <p:nvPr/>
            </p:nvSpPr>
            <p:spPr>
              <a:xfrm>
                <a:off x="7290640" y="203802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186" y="0"/>
                    </a:moveTo>
                    <a:cubicBezTo>
                      <a:pt x="0" y="267"/>
                      <a:pt x="165" y="659"/>
                      <a:pt x="371" y="1090"/>
                    </a:cubicBezTo>
                    <a:cubicBezTo>
                      <a:pt x="584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1"/>
                    </a:cubicBezTo>
                    <a:cubicBezTo>
                      <a:pt x="1975" y="1564"/>
                      <a:pt x="2203" y="925"/>
                      <a:pt x="1975" y="371"/>
                    </a:cubicBezTo>
                    <a:lnTo>
                      <a:pt x="1975" y="371"/>
                    </a:lnTo>
                    <a:cubicBezTo>
                      <a:pt x="1353" y="703"/>
                      <a:pt x="955" y="850"/>
                      <a:pt x="696" y="850"/>
                    </a:cubicBezTo>
                    <a:cubicBezTo>
                      <a:pt x="314" y="850"/>
                      <a:pt x="236" y="528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43"/>
              <p:cNvSpPr/>
              <p:nvPr/>
            </p:nvSpPr>
            <p:spPr>
              <a:xfrm>
                <a:off x="7161537" y="2098869"/>
                <a:ext cx="52819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337" extrusionOk="0">
                    <a:moveTo>
                      <a:pt x="1107" y="0"/>
                    </a:moveTo>
                    <a:cubicBezTo>
                      <a:pt x="934" y="0"/>
                      <a:pt x="760" y="39"/>
                      <a:pt x="597" y="120"/>
                    </a:cubicBezTo>
                    <a:cubicBezTo>
                      <a:pt x="1" y="408"/>
                      <a:pt x="226" y="882"/>
                      <a:pt x="494" y="1478"/>
                    </a:cubicBezTo>
                    <a:cubicBezTo>
                      <a:pt x="726" y="1940"/>
                      <a:pt x="930" y="2337"/>
                      <a:pt x="1300" y="2337"/>
                    </a:cubicBezTo>
                    <a:cubicBezTo>
                      <a:pt x="1391" y="2337"/>
                      <a:pt x="1492" y="2313"/>
                      <a:pt x="1605" y="2260"/>
                    </a:cubicBezTo>
                    <a:cubicBezTo>
                      <a:pt x="2201" y="1972"/>
                      <a:pt x="2448" y="1272"/>
                      <a:pt x="2160" y="677"/>
                    </a:cubicBezTo>
                    <a:cubicBezTo>
                      <a:pt x="1969" y="248"/>
                      <a:pt x="1544" y="0"/>
                      <a:pt x="11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43"/>
              <p:cNvSpPr/>
              <p:nvPr/>
            </p:nvSpPr>
            <p:spPr>
              <a:xfrm>
                <a:off x="7163737" y="2105512"/>
                <a:ext cx="50188" cy="48246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237" extrusionOk="0">
                    <a:moveTo>
                      <a:pt x="1052" y="1"/>
                    </a:moveTo>
                    <a:cubicBezTo>
                      <a:pt x="885" y="1"/>
                      <a:pt x="716" y="39"/>
                      <a:pt x="557" y="122"/>
                    </a:cubicBezTo>
                    <a:cubicBezTo>
                      <a:pt x="1" y="388"/>
                      <a:pt x="207" y="841"/>
                      <a:pt x="475" y="1397"/>
                    </a:cubicBezTo>
                    <a:cubicBezTo>
                      <a:pt x="687" y="1856"/>
                      <a:pt x="875" y="2237"/>
                      <a:pt x="1223" y="2237"/>
                    </a:cubicBezTo>
                    <a:cubicBezTo>
                      <a:pt x="1311" y="2237"/>
                      <a:pt x="1410" y="2212"/>
                      <a:pt x="1523" y="2158"/>
                    </a:cubicBezTo>
                    <a:cubicBezTo>
                      <a:pt x="2099" y="1870"/>
                      <a:pt x="2326" y="1211"/>
                      <a:pt x="2058" y="635"/>
                    </a:cubicBezTo>
                    <a:cubicBezTo>
                      <a:pt x="1868" y="240"/>
                      <a:pt x="1467" y="1"/>
                      <a:pt x="1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43"/>
              <p:cNvSpPr/>
              <p:nvPr/>
            </p:nvSpPr>
            <p:spPr>
              <a:xfrm>
                <a:off x="7165980" y="2112564"/>
                <a:ext cx="47470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910" extrusionOk="0">
                    <a:moveTo>
                      <a:pt x="185" y="1"/>
                    </a:moveTo>
                    <a:cubicBezTo>
                      <a:pt x="0" y="267"/>
                      <a:pt x="165" y="637"/>
                      <a:pt x="371" y="1070"/>
                    </a:cubicBezTo>
                    <a:cubicBezTo>
                      <a:pt x="583" y="1529"/>
                      <a:pt x="771" y="1910"/>
                      <a:pt x="1119" y="1910"/>
                    </a:cubicBezTo>
                    <a:cubicBezTo>
                      <a:pt x="1207" y="1910"/>
                      <a:pt x="1306" y="1885"/>
                      <a:pt x="1419" y="1831"/>
                    </a:cubicBezTo>
                    <a:cubicBezTo>
                      <a:pt x="1975" y="1564"/>
                      <a:pt x="2201" y="925"/>
                      <a:pt x="1975" y="371"/>
                    </a:cubicBezTo>
                    <a:lnTo>
                      <a:pt x="1975" y="371"/>
                    </a:lnTo>
                    <a:cubicBezTo>
                      <a:pt x="1350" y="695"/>
                      <a:pt x="951" y="841"/>
                      <a:pt x="692" y="841"/>
                    </a:cubicBezTo>
                    <a:cubicBezTo>
                      <a:pt x="312" y="841"/>
                      <a:pt x="234" y="526"/>
                      <a:pt x="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43"/>
              <p:cNvSpPr/>
              <p:nvPr/>
            </p:nvSpPr>
            <p:spPr>
              <a:xfrm>
                <a:off x="7496977" y="1894150"/>
                <a:ext cx="52366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27" extrusionOk="0">
                    <a:moveTo>
                      <a:pt x="1077" y="1"/>
                    </a:moveTo>
                    <a:cubicBezTo>
                      <a:pt x="909" y="1"/>
                      <a:pt x="739" y="35"/>
                      <a:pt x="576" y="108"/>
                    </a:cubicBezTo>
                    <a:cubicBezTo>
                      <a:pt x="0" y="396"/>
                      <a:pt x="206" y="870"/>
                      <a:pt x="494" y="1466"/>
                    </a:cubicBezTo>
                    <a:cubicBezTo>
                      <a:pt x="707" y="1942"/>
                      <a:pt x="907" y="2327"/>
                      <a:pt x="1282" y="2327"/>
                    </a:cubicBezTo>
                    <a:cubicBezTo>
                      <a:pt x="1377" y="2327"/>
                      <a:pt x="1484" y="2302"/>
                      <a:pt x="1605" y="2248"/>
                    </a:cubicBezTo>
                    <a:cubicBezTo>
                      <a:pt x="2181" y="1960"/>
                      <a:pt x="2428" y="1260"/>
                      <a:pt x="2160" y="664"/>
                    </a:cubicBezTo>
                    <a:cubicBezTo>
                      <a:pt x="1950" y="246"/>
                      <a:pt x="1523" y="1"/>
                      <a:pt x="10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43"/>
              <p:cNvSpPr/>
              <p:nvPr/>
            </p:nvSpPr>
            <p:spPr>
              <a:xfrm>
                <a:off x="7498745" y="1900728"/>
                <a:ext cx="50597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28" extrusionOk="0">
                    <a:moveTo>
                      <a:pt x="1053" y="0"/>
                    </a:moveTo>
                    <a:cubicBezTo>
                      <a:pt x="887" y="0"/>
                      <a:pt x="718" y="37"/>
                      <a:pt x="555" y="112"/>
                    </a:cubicBezTo>
                    <a:cubicBezTo>
                      <a:pt x="1" y="379"/>
                      <a:pt x="206" y="832"/>
                      <a:pt x="473" y="1408"/>
                    </a:cubicBezTo>
                    <a:cubicBezTo>
                      <a:pt x="687" y="1851"/>
                      <a:pt x="873" y="2228"/>
                      <a:pt x="1231" y="2228"/>
                    </a:cubicBezTo>
                    <a:cubicBezTo>
                      <a:pt x="1322" y="2228"/>
                      <a:pt x="1425" y="2203"/>
                      <a:pt x="1543" y="2148"/>
                    </a:cubicBezTo>
                    <a:cubicBezTo>
                      <a:pt x="2099" y="1882"/>
                      <a:pt x="2346" y="1202"/>
                      <a:pt x="2078" y="647"/>
                    </a:cubicBezTo>
                    <a:cubicBezTo>
                      <a:pt x="1871" y="234"/>
                      <a:pt x="1474" y="0"/>
                      <a:pt x="10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43"/>
              <p:cNvSpPr/>
              <p:nvPr/>
            </p:nvSpPr>
            <p:spPr>
              <a:xfrm>
                <a:off x="7500945" y="1907587"/>
                <a:ext cx="47513" cy="4119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10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59"/>
                      <a:pt x="371" y="1090"/>
                    </a:cubicBezTo>
                    <a:cubicBezTo>
                      <a:pt x="585" y="1533"/>
                      <a:pt x="771" y="1910"/>
                      <a:pt x="1129" y="1910"/>
                    </a:cubicBezTo>
                    <a:cubicBezTo>
                      <a:pt x="1220" y="1910"/>
                      <a:pt x="1323" y="1885"/>
                      <a:pt x="1441" y="1830"/>
                    </a:cubicBezTo>
                    <a:cubicBezTo>
                      <a:pt x="1976" y="1564"/>
                      <a:pt x="2203" y="925"/>
                      <a:pt x="1976" y="370"/>
                    </a:cubicBezTo>
                    <a:lnTo>
                      <a:pt x="1976" y="370"/>
                    </a:lnTo>
                    <a:cubicBezTo>
                      <a:pt x="1353" y="703"/>
                      <a:pt x="955" y="850"/>
                      <a:pt x="698" y="850"/>
                    </a:cubicBezTo>
                    <a:cubicBezTo>
                      <a:pt x="317" y="850"/>
                      <a:pt x="244" y="52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43"/>
              <p:cNvSpPr/>
              <p:nvPr/>
            </p:nvSpPr>
            <p:spPr>
              <a:xfrm>
                <a:off x="6922828" y="2236319"/>
                <a:ext cx="51935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321" extrusionOk="0">
                    <a:moveTo>
                      <a:pt x="1060" y="1"/>
                    </a:moveTo>
                    <a:cubicBezTo>
                      <a:pt x="898" y="1"/>
                      <a:pt x="734" y="34"/>
                      <a:pt x="577" y="105"/>
                    </a:cubicBezTo>
                    <a:cubicBezTo>
                      <a:pt x="1" y="372"/>
                      <a:pt x="185" y="865"/>
                      <a:pt x="453" y="1441"/>
                    </a:cubicBezTo>
                    <a:cubicBezTo>
                      <a:pt x="668" y="1922"/>
                      <a:pt x="869" y="2321"/>
                      <a:pt x="1239" y="2321"/>
                    </a:cubicBezTo>
                    <a:cubicBezTo>
                      <a:pt x="1329" y="2321"/>
                      <a:pt x="1430" y="2297"/>
                      <a:pt x="1543" y="2245"/>
                    </a:cubicBezTo>
                    <a:cubicBezTo>
                      <a:pt x="2140" y="1976"/>
                      <a:pt x="2407" y="1298"/>
                      <a:pt x="2140" y="701"/>
                    </a:cubicBezTo>
                    <a:cubicBezTo>
                      <a:pt x="1943" y="262"/>
                      <a:pt x="1511" y="1"/>
                      <a:pt x="10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43"/>
              <p:cNvSpPr/>
              <p:nvPr/>
            </p:nvSpPr>
            <p:spPr>
              <a:xfrm>
                <a:off x="6924618" y="2242724"/>
                <a:ext cx="49713" cy="48354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42" extrusionOk="0">
                    <a:moveTo>
                      <a:pt x="1015" y="1"/>
                    </a:moveTo>
                    <a:cubicBezTo>
                      <a:pt x="862" y="1"/>
                      <a:pt x="705" y="32"/>
                      <a:pt x="555" y="96"/>
                    </a:cubicBezTo>
                    <a:cubicBezTo>
                      <a:pt x="0" y="363"/>
                      <a:pt x="185" y="837"/>
                      <a:pt x="431" y="1391"/>
                    </a:cubicBezTo>
                    <a:cubicBezTo>
                      <a:pt x="648" y="1857"/>
                      <a:pt x="837" y="2242"/>
                      <a:pt x="1195" y="2242"/>
                    </a:cubicBezTo>
                    <a:cubicBezTo>
                      <a:pt x="1280" y="2242"/>
                      <a:pt x="1375" y="2220"/>
                      <a:pt x="1481" y="2173"/>
                    </a:cubicBezTo>
                    <a:cubicBezTo>
                      <a:pt x="2057" y="1906"/>
                      <a:pt x="2304" y="1248"/>
                      <a:pt x="2057" y="672"/>
                    </a:cubicBezTo>
                    <a:cubicBezTo>
                      <a:pt x="1859" y="247"/>
                      <a:pt x="1448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43"/>
              <p:cNvSpPr/>
              <p:nvPr/>
            </p:nvSpPr>
            <p:spPr>
              <a:xfrm>
                <a:off x="6926818" y="2249216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186" y="1"/>
                    </a:moveTo>
                    <a:cubicBezTo>
                      <a:pt x="0" y="267"/>
                      <a:pt x="145" y="659"/>
                      <a:pt x="329" y="1090"/>
                    </a:cubicBezTo>
                    <a:cubicBezTo>
                      <a:pt x="546" y="1556"/>
                      <a:pt x="735" y="1941"/>
                      <a:pt x="1093" y="1941"/>
                    </a:cubicBezTo>
                    <a:cubicBezTo>
                      <a:pt x="1178" y="1941"/>
                      <a:pt x="1273" y="1919"/>
                      <a:pt x="1379" y="1872"/>
                    </a:cubicBezTo>
                    <a:cubicBezTo>
                      <a:pt x="1934" y="1625"/>
                      <a:pt x="2181" y="988"/>
                      <a:pt x="1955" y="432"/>
                    </a:cubicBezTo>
                    <a:lnTo>
                      <a:pt x="1955" y="432"/>
                    </a:lnTo>
                    <a:cubicBezTo>
                      <a:pt x="1344" y="730"/>
                      <a:pt x="949" y="864"/>
                      <a:pt x="692" y="864"/>
                    </a:cubicBezTo>
                    <a:cubicBezTo>
                      <a:pt x="291" y="864"/>
                      <a:pt x="223" y="539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43"/>
              <p:cNvSpPr/>
              <p:nvPr/>
            </p:nvSpPr>
            <p:spPr>
              <a:xfrm>
                <a:off x="6813222" y="2299770"/>
                <a:ext cx="52387" cy="5005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1" extrusionOk="0">
                    <a:moveTo>
                      <a:pt x="1080" y="1"/>
                    </a:moveTo>
                    <a:cubicBezTo>
                      <a:pt x="919" y="1"/>
                      <a:pt x="755" y="34"/>
                      <a:pt x="598" y="104"/>
                    </a:cubicBezTo>
                    <a:cubicBezTo>
                      <a:pt x="1" y="372"/>
                      <a:pt x="206" y="845"/>
                      <a:pt x="475" y="1442"/>
                    </a:cubicBezTo>
                    <a:cubicBezTo>
                      <a:pt x="689" y="1921"/>
                      <a:pt x="877" y="2320"/>
                      <a:pt x="1252" y="2320"/>
                    </a:cubicBezTo>
                    <a:cubicBezTo>
                      <a:pt x="1344" y="2320"/>
                      <a:pt x="1447" y="2296"/>
                      <a:pt x="1564" y="2244"/>
                    </a:cubicBezTo>
                    <a:cubicBezTo>
                      <a:pt x="2162" y="1977"/>
                      <a:pt x="2428" y="1278"/>
                      <a:pt x="2162" y="701"/>
                    </a:cubicBezTo>
                    <a:cubicBezTo>
                      <a:pt x="1964" y="261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43"/>
              <p:cNvSpPr/>
              <p:nvPr/>
            </p:nvSpPr>
            <p:spPr>
              <a:xfrm>
                <a:off x="6815012" y="2306154"/>
                <a:ext cx="50166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233" extrusionOk="0">
                    <a:moveTo>
                      <a:pt x="1027" y="1"/>
                    </a:moveTo>
                    <a:cubicBezTo>
                      <a:pt x="875" y="1"/>
                      <a:pt x="721" y="32"/>
                      <a:pt x="576" y="96"/>
                    </a:cubicBezTo>
                    <a:cubicBezTo>
                      <a:pt x="0" y="364"/>
                      <a:pt x="186" y="817"/>
                      <a:pt x="453" y="1393"/>
                    </a:cubicBezTo>
                    <a:cubicBezTo>
                      <a:pt x="649" y="1852"/>
                      <a:pt x="833" y="2233"/>
                      <a:pt x="1192" y="2233"/>
                    </a:cubicBezTo>
                    <a:cubicBezTo>
                      <a:pt x="1283" y="2233"/>
                      <a:pt x="1386" y="2208"/>
                      <a:pt x="1503" y="2153"/>
                    </a:cubicBezTo>
                    <a:cubicBezTo>
                      <a:pt x="2057" y="1906"/>
                      <a:pt x="2325" y="1248"/>
                      <a:pt x="2057" y="672"/>
                    </a:cubicBezTo>
                    <a:cubicBezTo>
                      <a:pt x="1875" y="247"/>
                      <a:pt x="1457" y="1"/>
                      <a:pt x="10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43"/>
              <p:cNvSpPr/>
              <p:nvPr/>
            </p:nvSpPr>
            <p:spPr>
              <a:xfrm>
                <a:off x="6817234" y="2312646"/>
                <a:ext cx="47060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2" extrusionOk="0">
                    <a:moveTo>
                      <a:pt x="206" y="1"/>
                    </a:moveTo>
                    <a:cubicBezTo>
                      <a:pt x="1" y="269"/>
                      <a:pt x="144" y="659"/>
                      <a:pt x="350" y="1092"/>
                    </a:cubicBezTo>
                    <a:cubicBezTo>
                      <a:pt x="546" y="1551"/>
                      <a:pt x="730" y="1932"/>
                      <a:pt x="1089" y="1932"/>
                    </a:cubicBezTo>
                    <a:cubicBezTo>
                      <a:pt x="1180" y="1932"/>
                      <a:pt x="1283" y="1907"/>
                      <a:pt x="1400" y="1852"/>
                    </a:cubicBezTo>
                    <a:cubicBezTo>
                      <a:pt x="1934" y="1605"/>
                      <a:pt x="2181" y="988"/>
                      <a:pt x="1976" y="434"/>
                    </a:cubicBezTo>
                    <a:lnTo>
                      <a:pt x="1976" y="434"/>
                    </a:lnTo>
                    <a:cubicBezTo>
                      <a:pt x="1364" y="731"/>
                      <a:pt x="967" y="865"/>
                      <a:pt x="707" y="865"/>
                    </a:cubicBezTo>
                    <a:cubicBezTo>
                      <a:pt x="302" y="865"/>
                      <a:pt x="231" y="540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43"/>
              <p:cNvSpPr/>
              <p:nvPr/>
            </p:nvSpPr>
            <p:spPr>
              <a:xfrm>
                <a:off x="6686794" y="2370770"/>
                <a:ext cx="51913" cy="50490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41" extrusionOk="0">
                    <a:moveTo>
                      <a:pt x="1059" y="0"/>
                    </a:moveTo>
                    <a:cubicBezTo>
                      <a:pt x="897" y="0"/>
                      <a:pt x="733" y="33"/>
                      <a:pt x="576" y="104"/>
                    </a:cubicBezTo>
                    <a:cubicBezTo>
                      <a:pt x="0" y="372"/>
                      <a:pt x="185" y="866"/>
                      <a:pt x="453" y="1461"/>
                    </a:cubicBezTo>
                    <a:cubicBezTo>
                      <a:pt x="667" y="1941"/>
                      <a:pt x="869" y="2341"/>
                      <a:pt x="1239" y="2341"/>
                    </a:cubicBezTo>
                    <a:cubicBezTo>
                      <a:pt x="1329" y="2341"/>
                      <a:pt x="1429" y="2317"/>
                      <a:pt x="1543" y="2265"/>
                    </a:cubicBezTo>
                    <a:cubicBezTo>
                      <a:pt x="2140" y="1996"/>
                      <a:pt x="2407" y="1297"/>
                      <a:pt x="2140" y="701"/>
                    </a:cubicBezTo>
                    <a:cubicBezTo>
                      <a:pt x="1942" y="261"/>
                      <a:pt x="1511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43"/>
              <p:cNvSpPr/>
              <p:nvPr/>
            </p:nvSpPr>
            <p:spPr>
              <a:xfrm>
                <a:off x="6688562" y="2377607"/>
                <a:ext cx="49713" cy="4813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32" extrusionOk="0">
                    <a:moveTo>
                      <a:pt x="1015" y="1"/>
                    </a:moveTo>
                    <a:cubicBezTo>
                      <a:pt x="862" y="1"/>
                      <a:pt x="706" y="32"/>
                      <a:pt x="555" y="96"/>
                    </a:cubicBezTo>
                    <a:cubicBezTo>
                      <a:pt x="1" y="343"/>
                      <a:pt x="185" y="815"/>
                      <a:pt x="432" y="1391"/>
                    </a:cubicBezTo>
                    <a:cubicBezTo>
                      <a:pt x="646" y="1851"/>
                      <a:pt x="833" y="2232"/>
                      <a:pt x="1182" y="2232"/>
                    </a:cubicBezTo>
                    <a:cubicBezTo>
                      <a:pt x="1270" y="2232"/>
                      <a:pt x="1369" y="2207"/>
                      <a:pt x="1482" y="2153"/>
                    </a:cubicBezTo>
                    <a:cubicBezTo>
                      <a:pt x="2058" y="1906"/>
                      <a:pt x="2305" y="1227"/>
                      <a:pt x="2058" y="672"/>
                    </a:cubicBezTo>
                    <a:cubicBezTo>
                      <a:pt x="1860" y="247"/>
                      <a:pt x="1449" y="1"/>
                      <a:pt x="1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43"/>
              <p:cNvSpPr/>
              <p:nvPr/>
            </p:nvSpPr>
            <p:spPr>
              <a:xfrm>
                <a:off x="6690762" y="2384099"/>
                <a:ext cx="47060" cy="41647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31" extrusionOk="0">
                    <a:moveTo>
                      <a:pt x="187" y="1"/>
                    </a:moveTo>
                    <a:cubicBezTo>
                      <a:pt x="1" y="267"/>
                      <a:pt x="146" y="638"/>
                      <a:pt x="330" y="1090"/>
                    </a:cubicBezTo>
                    <a:cubicBezTo>
                      <a:pt x="544" y="1550"/>
                      <a:pt x="731" y="1931"/>
                      <a:pt x="1080" y="1931"/>
                    </a:cubicBezTo>
                    <a:cubicBezTo>
                      <a:pt x="1168" y="1931"/>
                      <a:pt x="1267" y="1906"/>
                      <a:pt x="1380" y="1852"/>
                    </a:cubicBezTo>
                    <a:cubicBezTo>
                      <a:pt x="1935" y="1605"/>
                      <a:pt x="2181" y="967"/>
                      <a:pt x="1956" y="412"/>
                    </a:cubicBezTo>
                    <a:lnTo>
                      <a:pt x="1956" y="412"/>
                    </a:lnTo>
                    <a:cubicBezTo>
                      <a:pt x="1338" y="721"/>
                      <a:pt x="942" y="860"/>
                      <a:pt x="685" y="860"/>
                    </a:cubicBezTo>
                    <a:cubicBezTo>
                      <a:pt x="291" y="860"/>
                      <a:pt x="224" y="535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43"/>
              <p:cNvSpPr/>
              <p:nvPr/>
            </p:nvSpPr>
            <p:spPr>
              <a:xfrm>
                <a:off x="7026654" y="2174571"/>
                <a:ext cx="52387" cy="50144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25" extrusionOk="0">
                    <a:moveTo>
                      <a:pt x="1095" y="1"/>
                    </a:moveTo>
                    <a:cubicBezTo>
                      <a:pt x="928" y="1"/>
                      <a:pt x="759" y="35"/>
                      <a:pt x="597" y="108"/>
                    </a:cubicBezTo>
                    <a:cubicBezTo>
                      <a:pt x="1" y="376"/>
                      <a:pt x="207" y="848"/>
                      <a:pt x="473" y="1446"/>
                    </a:cubicBezTo>
                    <a:cubicBezTo>
                      <a:pt x="689" y="1924"/>
                      <a:pt x="876" y="2324"/>
                      <a:pt x="1251" y="2324"/>
                    </a:cubicBezTo>
                    <a:cubicBezTo>
                      <a:pt x="1343" y="2324"/>
                      <a:pt x="1447" y="2300"/>
                      <a:pt x="1564" y="2247"/>
                    </a:cubicBezTo>
                    <a:cubicBezTo>
                      <a:pt x="2160" y="1981"/>
                      <a:pt x="2428" y="1281"/>
                      <a:pt x="2160" y="684"/>
                    </a:cubicBezTo>
                    <a:cubicBezTo>
                      <a:pt x="1966" y="250"/>
                      <a:pt x="1542" y="1"/>
                      <a:pt x="10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43"/>
              <p:cNvSpPr/>
              <p:nvPr/>
            </p:nvSpPr>
            <p:spPr>
              <a:xfrm>
                <a:off x="7028444" y="2181041"/>
                <a:ext cx="50123" cy="4816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3" extrusionOk="0">
                    <a:moveTo>
                      <a:pt x="1036" y="0"/>
                    </a:moveTo>
                    <a:cubicBezTo>
                      <a:pt x="883" y="0"/>
                      <a:pt x="727" y="31"/>
                      <a:pt x="576" y="96"/>
                    </a:cubicBezTo>
                    <a:cubicBezTo>
                      <a:pt x="0" y="364"/>
                      <a:pt x="206" y="817"/>
                      <a:pt x="453" y="1393"/>
                    </a:cubicBezTo>
                    <a:cubicBezTo>
                      <a:pt x="665" y="1852"/>
                      <a:pt x="839" y="2232"/>
                      <a:pt x="1192" y="2232"/>
                    </a:cubicBezTo>
                    <a:cubicBezTo>
                      <a:pt x="1282" y="2232"/>
                      <a:pt x="1384" y="2207"/>
                      <a:pt x="1501" y="2153"/>
                    </a:cubicBezTo>
                    <a:cubicBezTo>
                      <a:pt x="2077" y="1906"/>
                      <a:pt x="2324" y="1228"/>
                      <a:pt x="2057" y="672"/>
                    </a:cubicBezTo>
                    <a:cubicBezTo>
                      <a:pt x="1875" y="246"/>
                      <a:pt x="1468" y="0"/>
                      <a:pt x="10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43"/>
              <p:cNvSpPr/>
              <p:nvPr/>
            </p:nvSpPr>
            <p:spPr>
              <a:xfrm>
                <a:off x="7030644" y="2187533"/>
                <a:ext cx="47513" cy="416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932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0" y="269"/>
                      <a:pt x="145" y="659"/>
                      <a:pt x="351" y="1092"/>
                    </a:cubicBezTo>
                    <a:cubicBezTo>
                      <a:pt x="563" y="1551"/>
                      <a:pt x="737" y="1931"/>
                      <a:pt x="1090" y="1931"/>
                    </a:cubicBezTo>
                    <a:cubicBezTo>
                      <a:pt x="1180" y="1931"/>
                      <a:pt x="1282" y="1906"/>
                      <a:pt x="1399" y="1852"/>
                    </a:cubicBezTo>
                    <a:cubicBezTo>
                      <a:pt x="1955" y="1605"/>
                      <a:pt x="2202" y="968"/>
                      <a:pt x="1975" y="412"/>
                    </a:cubicBezTo>
                    <a:lnTo>
                      <a:pt x="1975" y="412"/>
                    </a:lnTo>
                    <a:cubicBezTo>
                      <a:pt x="1357" y="721"/>
                      <a:pt x="957" y="860"/>
                      <a:pt x="698" y="860"/>
                    </a:cubicBezTo>
                    <a:cubicBezTo>
                      <a:pt x="301" y="860"/>
                      <a:pt x="231" y="536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43"/>
              <p:cNvSpPr/>
              <p:nvPr/>
            </p:nvSpPr>
            <p:spPr>
              <a:xfrm>
                <a:off x="6411700" y="2510981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8" y="0"/>
                    </a:moveTo>
                    <a:cubicBezTo>
                      <a:pt x="926" y="0"/>
                      <a:pt x="759" y="33"/>
                      <a:pt x="596" y="103"/>
                    </a:cubicBezTo>
                    <a:cubicBezTo>
                      <a:pt x="1" y="350"/>
                      <a:pt x="206" y="844"/>
                      <a:pt x="473" y="1441"/>
                    </a:cubicBezTo>
                    <a:cubicBezTo>
                      <a:pt x="691" y="1927"/>
                      <a:pt x="868" y="2331"/>
                      <a:pt x="1260" y="2331"/>
                    </a:cubicBezTo>
                    <a:cubicBezTo>
                      <a:pt x="1349" y="2331"/>
                      <a:pt x="1450" y="2310"/>
                      <a:pt x="1564" y="2264"/>
                    </a:cubicBezTo>
                    <a:cubicBezTo>
                      <a:pt x="2160" y="1996"/>
                      <a:pt x="2428" y="1297"/>
                      <a:pt x="2160" y="701"/>
                    </a:cubicBezTo>
                    <a:cubicBezTo>
                      <a:pt x="1963" y="261"/>
                      <a:pt x="1543" y="0"/>
                      <a:pt x="10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43"/>
              <p:cNvSpPr/>
              <p:nvPr/>
            </p:nvSpPr>
            <p:spPr>
              <a:xfrm>
                <a:off x="6413469" y="2517429"/>
                <a:ext cx="50144" cy="48311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40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7" y="92"/>
                    </a:cubicBezTo>
                    <a:cubicBezTo>
                      <a:pt x="1" y="339"/>
                      <a:pt x="207" y="813"/>
                      <a:pt x="454" y="1389"/>
                    </a:cubicBezTo>
                    <a:cubicBezTo>
                      <a:pt x="653" y="1855"/>
                      <a:pt x="826" y="2240"/>
                      <a:pt x="1189" y="2240"/>
                    </a:cubicBezTo>
                    <a:cubicBezTo>
                      <a:pt x="1275" y="2240"/>
                      <a:pt x="1372" y="2218"/>
                      <a:pt x="1482" y="2171"/>
                    </a:cubicBezTo>
                    <a:cubicBezTo>
                      <a:pt x="2058" y="1924"/>
                      <a:pt x="2325" y="1245"/>
                      <a:pt x="2078" y="668"/>
                    </a:cubicBezTo>
                    <a:cubicBezTo>
                      <a:pt x="1879" y="255"/>
                      <a:pt x="1462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43"/>
              <p:cNvSpPr/>
              <p:nvPr/>
            </p:nvSpPr>
            <p:spPr>
              <a:xfrm>
                <a:off x="6415669" y="2523856"/>
                <a:ext cx="47060" cy="41884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42" extrusionOk="0">
                    <a:moveTo>
                      <a:pt x="207" y="0"/>
                    </a:moveTo>
                    <a:lnTo>
                      <a:pt x="207" y="0"/>
                    </a:lnTo>
                    <a:cubicBezTo>
                      <a:pt x="1" y="268"/>
                      <a:pt x="146" y="639"/>
                      <a:pt x="352" y="1091"/>
                    </a:cubicBezTo>
                    <a:cubicBezTo>
                      <a:pt x="551" y="1557"/>
                      <a:pt x="724" y="1942"/>
                      <a:pt x="1087" y="1942"/>
                    </a:cubicBezTo>
                    <a:cubicBezTo>
                      <a:pt x="1173" y="1942"/>
                      <a:pt x="1270" y="1920"/>
                      <a:pt x="1380" y="1873"/>
                    </a:cubicBezTo>
                    <a:cubicBezTo>
                      <a:pt x="1935" y="1626"/>
                      <a:pt x="2182" y="988"/>
                      <a:pt x="1976" y="433"/>
                    </a:cubicBezTo>
                    <a:lnTo>
                      <a:pt x="1976" y="433"/>
                    </a:lnTo>
                    <a:cubicBezTo>
                      <a:pt x="1365" y="730"/>
                      <a:pt x="967" y="864"/>
                      <a:pt x="707" y="864"/>
                    </a:cubicBezTo>
                    <a:cubicBezTo>
                      <a:pt x="303" y="864"/>
                      <a:pt x="232" y="539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43"/>
              <p:cNvSpPr/>
              <p:nvPr/>
            </p:nvSpPr>
            <p:spPr>
              <a:xfrm>
                <a:off x="6301663" y="2573160"/>
                <a:ext cx="52387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8" extrusionOk="0">
                    <a:moveTo>
                      <a:pt x="1064" y="1"/>
                    </a:moveTo>
                    <a:cubicBezTo>
                      <a:pt x="908" y="1"/>
                      <a:pt x="749" y="33"/>
                      <a:pt x="597" y="101"/>
                    </a:cubicBezTo>
                    <a:cubicBezTo>
                      <a:pt x="1" y="369"/>
                      <a:pt x="206" y="863"/>
                      <a:pt x="473" y="1458"/>
                    </a:cubicBezTo>
                    <a:cubicBezTo>
                      <a:pt x="671" y="1938"/>
                      <a:pt x="857" y="2338"/>
                      <a:pt x="1231" y="2338"/>
                    </a:cubicBezTo>
                    <a:cubicBezTo>
                      <a:pt x="1323" y="2338"/>
                      <a:pt x="1426" y="2314"/>
                      <a:pt x="1543" y="2261"/>
                    </a:cubicBezTo>
                    <a:cubicBezTo>
                      <a:pt x="2140" y="2015"/>
                      <a:pt x="2428" y="1315"/>
                      <a:pt x="2160" y="718"/>
                    </a:cubicBezTo>
                    <a:cubicBezTo>
                      <a:pt x="1961" y="274"/>
                      <a:pt x="1522" y="1"/>
                      <a:pt x="10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43"/>
              <p:cNvSpPr/>
              <p:nvPr/>
            </p:nvSpPr>
            <p:spPr>
              <a:xfrm>
                <a:off x="6303453" y="2579932"/>
                <a:ext cx="50123" cy="47945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23" extrusionOk="0">
                    <a:moveTo>
                      <a:pt x="1036" y="1"/>
                    </a:moveTo>
                    <a:cubicBezTo>
                      <a:pt x="883" y="1"/>
                      <a:pt x="727" y="31"/>
                      <a:pt x="576" y="96"/>
                    </a:cubicBezTo>
                    <a:cubicBezTo>
                      <a:pt x="0" y="343"/>
                      <a:pt x="206" y="815"/>
                      <a:pt x="453" y="1371"/>
                    </a:cubicBezTo>
                    <a:cubicBezTo>
                      <a:pt x="652" y="1837"/>
                      <a:pt x="825" y="2222"/>
                      <a:pt x="1188" y="2222"/>
                    </a:cubicBezTo>
                    <a:cubicBezTo>
                      <a:pt x="1274" y="2222"/>
                      <a:pt x="1371" y="2200"/>
                      <a:pt x="1481" y="2153"/>
                    </a:cubicBezTo>
                    <a:cubicBezTo>
                      <a:pt x="2057" y="1906"/>
                      <a:pt x="2324" y="1248"/>
                      <a:pt x="2057" y="672"/>
                    </a:cubicBezTo>
                    <a:cubicBezTo>
                      <a:pt x="1875" y="247"/>
                      <a:pt x="146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43"/>
              <p:cNvSpPr/>
              <p:nvPr/>
            </p:nvSpPr>
            <p:spPr>
              <a:xfrm>
                <a:off x="6305653" y="2586424"/>
                <a:ext cx="47039" cy="4145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22" extrusionOk="0">
                    <a:moveTo>
                      <a:pt x="206" y="1"/>
                    </a:moveTo>
                    <a:cubicBezTo>
                      <a:pt x="0" y="267"/>
                      <a:pt x="145" y="638"/>
                      <a:pt x="351" y="1070"/>
                    </a:cubicBezTo>
                    <a:cubicBezTo>
                      <a:pt x="550" y="1536"/>
                      <a:pt x="723" y="1921"/>
                      <a:pt x="1086" y="1921"/>
                    </a:cubicBezTo>
                    <a:cubicBezTo>
                      <a:pt x="1172" y="1921"/>
                      <a:pt x="1269" y="1899"/>
                      <a:pt x="1379" y="185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2" y="722"/>
                      <a:pt x="963" y="855"/>
                      <a:pt x="704" y="855"/>
                    </a:cubicBezTo>
                    <a:cubicBezTo>
                      <a:pt x="301" y="855"/>
                      <a:pt x="231" y="538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43"/>
              <p:cNvSpPr/>
              <p:nvPr/>
            </p:nvSpPr>
            <p:spPr>
              <a:xfrm>
                <a:off x="6174781" y="2643276"/>
                <a:ext cx="51913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38" extrusionOk="0">
                    <a:moveTo>
                      <a:pt x="1060" y="0"/>
                    </a:moveTo>
                    <a:cubicBezTo>
                      <a:pt x="906" y="0"/>
                      <a:pt x="748" y="32"/>
                      <a:pt x="596" y="100"/>
                    </a:cubicBezTo>
                    <a:cubicBezTo>
                      <a:pt x="0" y="368"/>
                      <a:pt x="184" y="862"/>
                      <a:pt x="453" y="1458"/>
                    </a:cubicBezTo>
                    <a:cubicBezTo>
                      <a:pt x="667" y="1938"/>
                      <a:pt x="856" y="2337"/>
                      <a:pt x="1231" y="2337"/>
                    </a:cubicBezTo>
                    <a:cubicBezTo>
                      <a:pt x="1322" y="2337"/>
                      <a:pt x="1425" y="2313"/>
                      <a:pt x="1542" y="2261"/>
                    </a:cubicBezTo>
                    <a:cubicBezTo>
                      <a:pt x="2140" y="1993"/>
                      <a:pt x="2406" y="1315"/>
                      <a:pt x="2140" y="717"/>
                    </a:cubicBezTo>
                    <a:cubicBezTo>
                      <a:pt x="1940" y="273"/>
                      <a:pt x="1512" y="0"/>
                      <a:pt x="1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43"/>
              <p:cNvSpPr/>
              <p:nvPr/>
            </p:nvSpPr>
            <p:spPr>
              <a:xfrm>
                <a:off x="6176550" y="2650048"/>
                <a:ext cx="49713" cy="47923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2222" extrusionOk="0">
                    <a:moveTo>
                      <a:pt x="1015" y="0"/>
                    </a:moveTo>
                    <a:cubicBezTo>
                      <a:pt x="862" y="0"/>
                      <a:pt x="706" y="31"/>
                      <a:pt x="555" y="95"/>
                    </a:cubicBezTo>
                    <a:cubicBezTo>
                      <a:pt x="0" y="342"/>
                      <a:pt x="185" y="815"/>
                      <a:pt x="432" y="1371"/>
                    </a:cubicBezTo>
                    <a:cubicBezTo>
                      <a:pt x="631" y="1837"/>
                      <a:pt x="818" y="2222"/>
                      <a:pt x="1175" y="2222"/>
                    </a:cubicBezTo>
                    <a:cubicBezTo>
                      <a:pt x="1260" y="2222"/>
                      <a:pt x="1354" y="2200"/>
                      <a:pt x="1460" y="2153"/>
                    </a:cubicBezTo>
                    <a:cubicBezTo>
                      <a:pt x="2036" y="1906"/>
                      <a:pt x="2304" y="1247"/>
                      <a:pt x="2058" y="671"/>
                    </a:cubicBezTo>
                    <a:cubicBezTo>
                      <a:pt x="1859" y="246"/>
                      <a:pt x="1449" y="0"/>
                      <a:pt x="10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43"/>
              <p:cNvSpPr/>
              <p:nvPr/>
            </p:nvSpPr>
            <p:spPr>
              <a:xfrm>
                <a:off x="6178318" y="2656540"/>
                <a:ext cx="47492" cy="41431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921" extrusionOk="0">
                    <a:moveTo>
                      <a:pt x="206" y="0"/>
                    </a:moveTo>
                    <a:lnTo>
                      <a:pt x="206" y="0"/>
                    </a:lnTo>
                    <a:cubicBezTo>
                      <a:pt x="1" y="267"/>
                      <a:pt x="165" y="637"/>
                      <a:pt x="350" y="1070"/>
                    </a:cubicBezTo>
                    <a:cubicBezTo>
                      <a:pt x="549" y="1536"/>
                      <a:pt x="736" y="1921"/>
                      <a:pt x="1093" y="1921"/>
                    </a:cubicBezTo>
                    <a:cubicBezTo>
                      <a:pt x="1178" y="1921"/>
                      <a:pt x="1272" y="1899"/>
                      <a:pt x="1378" y="1852"/>
                    </a:cubicBezTo>
                    <a:cubicBezTo>
                      <a:pt x="1934" y="1624"/>
                      <a:pt x="2201" y="988"/>
                      <a:pt x="1976" y="431"/>
                    </a:cubicBezTo>
                    <a:lnTo>
                      <a:pt x="1976" y="431"/>
                    </a:lnTo>
                    <a:cubicBezTo>
                      <a:pt x="1362" y="722"/>
                      <a:pt x="964" y="854"/>
                      <a:pt x="704" y="854"/>
                    </a:cubicBezTo>
                    <a:cubicBezTo>
                      <a:pt x="302" y="854"/>
                      <a:pt x="231" y="53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43"/>
              <p:cNvSpPr/>
              <p:nvPr/>
            </p:nvSpPr>
            <p:spPr>
              <a:xfrm>
                <a:off x="6516410" y="2450182"/>
                <a:ext cx="52387" cy="5029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332" extrusionOk="0">
                    <a:moveTo>
                      <a:pt x="1080" y="1"/>
                    </a:moveTo>
                    <a:cubicBezTo>
                      <a:pt x="918" y="1"/>
                      <a:pt x="754" y="34"/>
                      <a:pt x="596" y="105"/>
                    </a:cubicBezTo>
                    <a:cubicBezTo>
                      <a:pt x="1" y="352"/>
                      <a:pt x="206" y="845"/>
                      <a:pt x="473" y="1441"/>
                    </a:cubicBezTo>
                    <a:cubicBezTo>
                      <a:pt x="674" y="1928"/>
                      <a:pt x="862" y="2331"/>
                      <a:pt x="1246" y="2331"/>
                    </a:cubicBezTo>
                    <a:cubicBezTo>
                      <a:pt x="1334" y="2331"/>
                      <a:pt x="1432" y="2310"/>
                      <a:pt x="1543" y="2264"/>
                    </a:cubicBezTo>
                    <a:cubicBezTo>
                      <a:pt x="2140" y="1998"/>
                      <a:pt x="2428" y="1298"/>
                      <a:pt x="2160" y="701"/>
                    </a:cubicBezTo>
                    <a:cubicBezTo>
                      <a:pt x="1964" y="262"/>
                      <a:pt x="1532" y="1"/>
                      <a:pt x="10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43"/>
              <p:cNvSpPr/>
              <p:nvPr/>
            </p:nvSpPr>
            <p:spPr>
              <a:xfrm>
                <a:off x="6518200" y="2456652"/>
                <a:ext cx="50123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2239" extrusionOk="0">
                    <a:moveTo>
                      <a:pt x="1024" y="0"/>
                    </a:moveTo>
                    <a:cubicBezTo>
                      <a:pt x="875" y="0"/>
                      <a:pt x="723" y="30"/>
                      <a:pt x="576" y="93"/>
                    </a:cubicBezTo>
                    <a:cubicBezTo>
                      <a:pt x="0" y="340"/>
                      <a:pt x="206" y="812"/>
                      <a:pt x="453" y="1388"/>
                    </a:cubicBezTo>
                    <a:cubicBezTo>
                      <a:pt x="652" y="1854"/>
                      <a:pt x="825" y="2239"/>
                      <a:pt x="1188" y="2239"/>
                    </a:cubicBezTo>
                    <a:cubicBezTo>
                      <a:pt x="1274" y="2239"/>
                      <a:pt x="1371" y="2217"/>
                      <a:pt x="1481" y="2170"/>
                    </a:cubicBezTo>
                    <a:cubicBezTo>
                      <a:pt x="2057" y="1923"/>
                      <a:pt x="2324" y="1245"/>
                      <a:pt x="2057" y="669"/>
                    </a:cubicBezTo>
                    <a:cubicBezTo>
                      <a:pt x="1873" y="254"/>
                      <a:pt x="1460" y="0"/>
                      <a:pt x="1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43"/>
              <p:cNvSpPr/>
              <p:nvPr/>
            </p:nvSpPr>
            <p:spPr>
              <a:xfrm>
                <a:off x="6520400" y="2463079"/>
                <a:ext cx="47039" cy="41863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94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5" y="638"/>
                      <a:pt x="351" y="1090"/>
                    </a:cubicBezTo>
                    <a:cubicBezTo>
                      <a:pt x="550" y="1556"/>
                      <a:pt x="723" y="1941"/>
                      <a:pt x="1086" y="1941"/>
                    </a:cubicBezTo>
                    <a:cubicBezTo>
                      <a:pt x="1172" y="1941"/>
                      <a:pt x="1269" y="1919"/>
                      <a:pt x="1379" y="1872"/>
                    </a:cubicBezTo>
                    <a:cubicBezTo>
                      <a:pt x="1934" y="1625"/>
                      <a:pt x="2181" y="988"/>
                      <a:pt x="1975" y="432"/>
                    </a:cubicBezTo>
                    <a:lnTo>
                      <a:pt x="1975" y="432"/>
                    </a:lnTo>
                    <a:cubicBezTo>
                      <a:pt x="1364" y="730"/>
                      <a:pt x="966" y="864"/>
                      <a:pt x="706" y="864"/>
                    </a:cubicBezTo>
                    <a:cubicBezTo>
                      <a:pt x="302" y="864"/>
                      <a:pt x="231" y="539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43"/>
              <p:cNvSpPr/>
              <p:nvPr/>
            </p:nvSpPr>
            <p:spPr>
              <a:xfrm>
                <a:off x="5931176" y="2772185"/>
                <a:ext cx="51482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2337" extrusionOk="0">
                    <a:moveTo>
                      <a:pt x="1040" y="1"/>
                    </a:moveTo>
                    <a:cubicBezTo>
                      <a:pt x="892" y="1"/>
                      <a:pt x="742" y="29"/>
                      <a:pt x="598" y="89"/>
                    </a:cubicBezTo>
                    <a:cubicBezTo>
                      <a:pt x="0" y="336"/>
                      <a:pt x="186" y="830"/>
                      <a:pt x="433" y="1447"/>
                    </a:cubicBezTo>
                    <a:cubicBezTo>
                      <a:pt x="634" y="1933"/>
                      <a:pt x="808" y="2336"/>
                      <a:pt x="1187" y="2336"/>
                    </a:cubicBezTo>
                    <a:cubicBezTo>
                      <a:pt x="1273" y="2336"/>
                      <a:pt x="1371" y="2315"/>
                      <a:pt x="1481" y="2270"/>
                    </a:cubicBezTo>
                    <a:cubicBezTo>
                      <a:pt x="2098" y="2023"/>
                      <a:pt x="2386" y="1345"/>
                      <a:pt x="2140" y="747"/>
                    </a:cubicBezTo>
                    <a:cubicBezTo>
                      <a:pt x="1953" y="279"/>
                      <a:pt x="1505" y="1"/>
                      <a:pt x="10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43"/>
              <p:cNvSpPr/>
              <p:nvPr/>
            </p:nvSpPr>
            <p:spPr>
              <a:xfrm>
                <a:off x="5932513" y="2778849"/>
                <a:ext cx="49260" cy="4818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4" extrusionOk="0">
                    <a:moveTo>
                      <a:pt x="1010" y="1"/>
                    </a:moveTo>
                    <a:cubicBezTo>
                      <a:pt x="865" y="1"/>
                      <a:pt x="718" y="29"/>
                      <a:pt x="577" y="89"/>
                    </a:cubicBezTo>
                    <a:cubicBezTo>
                      <a:pt x="1" y="315"/>
                      <a:pt x="185" y="789"/>
                      <a:pt x="412" y="1365"/>
                    </a:cubicBezTo>
                    <a:cubicBezTo>
                      <a:pt x="613" y="1833"/>
                      <a:pt x="787" y="2233"/>
                      <a:pt x="1154" y="2233"/>
                    </a:cubicBezTo>
                    <a:cubicBezTo>
                      <a:pt x="1239" y="2233"/>
                      <a:pt x="1333" y="2212"/>
                      <a:pt x="1441" y="2166"/>
                    </a:cubicBezTo>
                    <a:cubicBezTo>
                      <a:pt x="2017" y="1941"/>
                      <a:pt x="2283" y="1283"/>
                      <a:pt x="2058" y="706"/>
                    </a:cubicBezTo>
                    <a:cubicBezTo>
                      <a:pt x="1886" y="271"/>
                      <a:pt x="1457" y="1"/>
                      <a:pt x="1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43"/>
              <p:cNvSpPr/>
              <p:nvPr/>
            </p:nvSpPr>
            <p:spPr>
              <a:xfrm>
                <a:off x="5934713" y="2784737"/>
                <a:ext cx="46629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61" extrusionOk="0">
                    <a:moveTo>
                      <a:pt x="206" y="1"/>
                    </a:moveTo>
                    <a:cubicBezTo>
                      <a:pt x="1" y="269"/>
                      <a:pt x="146" y="659"/>
                      <a:pt x="310" y="1092"/>
                    </a:cubicBezTo>
                    <a:cubicBezTo>
                      <a:pt x="511" y="1560"/>
                      <a:pt x="685" y="1960"/>
                      <a:pt x="1052" y="1960"/>
                    </a:cubicBezTo>
                    <a:cubicBezTo>
                      <a:pt x="1137" y="1960"/>
                      <a:pt x="1231" y="1939"/>
                      <a:pt x="1339" y="1893"/>
                    </a:cubicBezTo>
                    <a:cubicBezTo>
                      <a:pt x="1893" y="1668"/>
                      <a:pt x="2162" y="1051"/>
                      <a:pt x="1976" y="494"/>
                    </a:cubicBezTo>
                    <a:lnTo>
                      <a:pt x="1976" y="494"/>
                    </a:lnTo>
                    <a:cubicBezTo>
                      <a:pt x="1370" y="759"/>
                      <a:pt x="972" y="879"/>
                      <a:pt x="711" y="879"/>
                    </a:cubicBezTo>
                    <a:cubicBezTo>
                      <a:pt x="280" y="879"/>
                      <a:pt x="220" y="552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43"/>
              <p:cNvSpPr/>
              <p:nvPr/>
            </p:nvSpPr>
            <p:spPr>
              <a:xfrm>
                <a:off x="5819349" y="2832099"/>
                <a:ext cx="51503" cy="5036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5" extrusionOk="0">
                    <a:moveTo>
                      <a:pt x="1061" y="1"/>
                    </a:moveTo>
                    <a:cubicBezTo>
                      <a:pt x="914" y="1"/>
                      <a:pt x="763" y="29"/>
                      <a:pt x="618" y="89"/>
                    </a:cubicBezTo>
                    <a:cubicBezTo>
                      <a:pt x="1" y="336"/>
                      <a:pt x="187" y="830"/>
                      <a:pt x="434" y="1425"/>
                    </a:cubicBezTo>
                    <a:cubicBezTo>
                      <a:pt x="636" y="1915"/>
                      <a:pt x="824" y="2335"/>
                      <a:pt x="1214" y="2335"/>
                    </a:cubicBezTo>
                    <a:cubicBezTo>
                      <a:pt x="1300" y="2335"/>
                      <a:pt x="1396" y="2314"/>
                      <a:pt x="1504" y="2270"/>
                    </a:cubicBezTo>
                    <a:cubicBezTo>
                      <a:pt x="2099" y="2023"/>
                      <a:pt x="2387" y="1323"/>
                      <a:pt x="2140" y="726"/>
                    </a:cubicBezTo>
                    <a:cubicBezTo>
                      <a:pt x="1954" y="275"/>
                      <a:pt x="1520" y="1"/>
                      <a:pt x="10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43"/>
              <p:cNvSpPr/>
              <p:nvPr/>
            </p:nvSpPr>
            <p:spPr>
              <a:xfrm>
                <a:off x="5821139" y="2838483"/>
                <a:ext cx="4928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2239" extrusionOk="0">
                    <a:moveTo>
                      <a:pt x="998" y="0"/>
                    </a:moveTo>
                    <a:cubicBezTo>
                      <a:pt x="858" y="0"/>
                      <a:pt x="715" y="26"/>
                      <a:pt x="576" y="81"/>
                    </a:cubicBezTo>
                    <a:cubicBezTo>
                      <a:pt x="0" y="328"/>
                      <a:pt x="165" y="800"/>
                      <a:pt x="412" y="1376"/>
                    </a:cubicBezTo>
                    <a:cubicBezTo>
                      <a:pt x="598" y="1849"/>
                      <a:pt x="770" y="2238"/>
                      <a:pt x="1144" y="2238"/>
                    </a:cubicBezTo>
                    <a:cubicBezTo>
                      <a:pt x="1226" y="2238"/>
                      <a:pt x="1317" y="2220"/>
                      <a:pt x="1421" y="2179"/>
                    </a:cubicBezTo>
                    <a:cubicBezTo>
                      <a:pt x="1997" y="1932"/>
                      <a:pt x="2285" y="1274"/>
                      <a:pt x="2038" y="698"/>
                    </a:cubicBezTo>
                    <a:cubicBezTo>
                      <a:pt x="1865" y="260"/>
                      <a:pt x="1444" y="0"/>
                      <a:pt x="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43"/>
              <p:cNvSpPr/>
              <p:nvPr/>
            </p:nvSpPr>
            <p:spPr>
              <a:xfrm>
                <a:off x="5822907" y="2844651"/>
                <a:ext cx="47060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953" extrusionOk="0">
                    <a:moveTo>
                      <a:pt x="228" y="1"/>
                    </a:moveTo>
                    <a:lnTo>
                      <a:pt x="228" y="1"/>
                    </a:lnTo>
                    <a:cubicBezTo>
                      <a:pt x="0" y="267"/>
                      <a:pt x="145" y="638"/>
                      <a:pt x="330" y="1090"/>
                    </a:cubicBezTo>
                    <a:cubicBezTo>
                      <a:pt x="516" y="1563"/>
                      <a:pt x="688" y="1952"/>
                      <a:pt x="1062" y="1952"/>
                    </a:cubicBezTo>
                    <a:cubicBezTo>
                      <a:pt x="1144" y="1952"/>
                      <a:pt x="1235" y="1934"/>
                      <a:pt x="1339" y="1893"/>
                    </a:cubicBezTo>
                    <a:cubicBezTo>
                      <a:pt x="1915" y="1666"/>
                      <a:pt x="2181" y="1029"/>
                      <a:pt x="1975" y="473"/>
                    </a:cubicBezTo>
                    <a:lnTo>
                      <a:pt x="1975" y="473"/>
                    </a:lnTo>
                    <a:cubicBezTo>
                      <a:pt x="1370" y="749"/>
                      <a:pt x="973" y="874"/>
                      <a:pt x="712" y="874"/>
                    </a:cubicBezTo>
                    <a:cubicBezTo>
                      <a:pt x="290" y="874"/>
                      <a:pt x="228" y="547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43"/>
              <p:cNvSpPr/>
              <p:nvPr/>
            </p:nvSpPr>
            <p:spPr>
              <a:xfrm>
                <a:off x="5690677" y="2898657"/>
                <a:ext cx="51503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55" extrusionOk="0">
                    <a:moveTo>
                      <a:pt x="1041" y="1"/>
                    </a:moveTo>
                    <a:cubicBezTo>
                      <a:pt x="893" y="1"/>
                      <a:pt x="743" y="29"/>
                      <a:pt x="598" y="89"/>
                    </a:cubicBezTo>
                    <a:cubicBezTo>
                      <a:pt x="1" y="336"/>
                      <a:pt x="187" y="829"/>
                      <a:pt x="434" y="1447"/>
                    </a:cubicBezTo>
                    <a:cubicBezTo>
                      <a:pt x="636" y="1935"/>
                      <a:pt x="811" y="2354"/>
                      <a:pt x="1195" y="2354"/>
                    </a:cubicBezTo>
                    <a:cubicBezTo>
                      <a:pt x="1280" y="2354"/>
                      <a:pt x="1374" y="2334"/>
                      <a:pt x="1482" y="2289"/>
                    </a:cubicBezTo>
                    <a:cubicBezTo>
                      <a:pt x="2099" y="2042"/>
                      <a:pt x="2387" y="1343"/>
                      <a:pt x="2140" y="747"/>
                    </a:cubicBezTo>
                    <a:cubicBezTo>
                      <a:pt x="1953" y="279"/>
                      <a:pt x="1506" y="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43"/>
              <p:cNvSpPr/>
              <p:nvPr/>
            </p:nvSpPr>
            <p:spPr>
              <a:xfrm>
                <a:off x="5692036" y="2905472"/>
                <a:ext cx="49260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9" extrusionOk="0">
                    <a:moveTo>
                      <a:pt x="998" y="1"/>
                    </a:moveTo>
                    <a:cubicBezTo>
                      <a:pt x="857" y="1"/>
                      <a:pt x="715" y="27"/>
                      <a:pt x="577" y="81"/>
                    </a:cubicBezTo>
                    <a:cubicBezTo>
                      <a:pt x="1" y="327"/>
                      <a:pt x="185" y="801"/>
                      <a:pt x="412" y="1377"/>
                    </a:cubicBezTo>
                    <a:cubicBezTo>
                      <a:pt x="614" y="1850"/>
                      <a:pt x="789" y="2239"/>
                      <a:pt x="1163" y="2239"/>
                    </a:cubicBezTo>
                    <a:cubicBezTo>
                      <a:pt x="1245" y="2239"/>
                      <a:pt x="1337" y="2220"/>
                      <a:pt x="1441" y="2179"/>
                    </a:cubicBezTo>
                    <a:cubicBezTo>
                      <a:pt x="2017" y="1932"/>
                      <a:pt x="2283" y="1274"/>
                      <a:pt x="2058" y="698"/>
                    </a:cubicBezTo>
                    <a:cubicBezTo>
                      <a:pt x="1870" y="260"/>
                      <a:pt x="1445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43"/>
              <p:cNvSpPr/>
              <p:nvPr/>
            </p:nvSpPr>
            <p:spPr>
              <a:xfrm>
                <a:off x="5694236" y="2911640"/>
                <a:ext cx="46629" cy="42121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953" extrusionOk="0">
                    <a:moveTo>
                      <a:pt x="206" y="0"/>
                    </a:moveTo>
                    <a:cubicBezTo>
                      <a:pt x="1" y="247"/>
                      <a:pt x="124" y="639"/>
                      <a:pt x="310" y="1091"/>
                    </a:cubicBezTo>
                    <a:cubicBezTo>
                      <a:pt x="512" y="1564"/>
                      <a:pt x="687" y="1953"/>
                      <a:pt x="1061" y="1953"/>
                    </a:cubicBezTo>
                    <a:cubicBezTo>
                      <a:pt x="1143" y="1953"/>
                      <a:pt x="1235" y="1934"/>
                      <a:pt x="1339" y="1893"/>
                    </a:cubicBezTo>
                    <a:cubicBezTo>
                      <a:pt x="1893" y="1667"/>
                      <a:pt x="2161" y="1029"/>
                      <a:pt x="1956" y="474"/>
                    </a:cubicBezTo>
                    <a:lnTo>
                      <a:pt x="1956" y="474"/>
                    </a:lnTo>
                    <a:cubicBezTo>
                      <a:pt x="1350" y="749"/>
                      <a:pt x="955" y="874"/>
                      <a:pt x="697" y="874"/>
                    </a:cubicBezTo>
                    <a:cubicBezTo>
                      <a:pt x="279" y="874"/>
                      <a:pt x="219" y="547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43"/>
              <p:cNvSpPr/>
              <p:nvPr/>
            </p:nvSpPr>
            <p:spPr>
              <a:xfrm>
                <a:off x="6037224" y="2714082"/>
                <a:ext cx="51503" cy="50403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337" extrusionOk="0">
                    <a:moveTo>
                      <a:pt x="1051" y="0"/>
                    </a:moveTo>
                    <a:cubicBezTo>
                      <a:pt x="901" y="0"/>
                      <a:pt x="747" y="29"/>
                      <a:pt x="596" y="89"/>
                    </a:cubicBezTo>
                    <a:cubicBezTo>
                      <a:pt x="1" y="336"/>
                      <a:pt x="185" y="829"/>
                      <a:pt x="432" y="1425"/>
                    </a:cubicBezTo>
                    <a:cubicBezTo>
                      <a:pt x="633" y="1928"/>
                      <a:pt x="807" y="2336"/>
                      <a:pt x="1199" y="2336"/>
                    </a:cubicBezTo>
                    <a:cubicBezTo>
                      <a:pt x="1287" y="2336"/>
                      <a:pt x="1388" y="2315"/>
                      <a:pt x="1502" y="2269"/>
                    </a:cubicBezTo>
                    <a:cubicBezTo>
                      <a:pt x="2099" y="2023"/>
                      <a:pt x="2387" y="1343"/>
                      <a:pt x="2140" y="726"/>
                    </a:cubicBezTo>
                    <a:cubicBezTo>
                      <a:pt x="1953" y="275"/>
                      <a:pt x="1519" y="0"/>
                      <a:pt x="10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43"/>
              <p:cNvSpPr/>
              <p:nvPr/>
            </p:nvSpPr>
            <p:spPr>
              <a:xfrm>
                <a:off x="6038992" y="2720703"/>
                <a:ext cx="4926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36" extrusionOk="0">
                    <a:moveTo>
                      <a:pt x="1007" y="1"/>
                    </a:moveTo>
                    <a:cubicBezTo>
                      <a:pt x="864" y="1"/>
                      <a:pt x="718" y="29"/>
                      <a:pt x="577" y="90"/>
                    </a:cubicBezTo>
                    <a:cubicBezTo>
                      <a:pt x="1" y="317"/>
                      <a:pt x="166" y="789"/>
                      <a:pt x="412" y="1365"/>
                    </a:cubicBezTo>
                    <a:cubicBezTo>
                      <a:pt x="596" y="1834"/>
                      <a:pt x="766" y="2235"/>
                      <a:pt x="1134" y="2235"/>
                    </a:cubicBezTo>
                    <a:cubicBezTo>
                      <a:pt x="1218" y="2235"/>
                      <a:pt x="1312" y="2214"/>
                      <a:pt x="1420" y="2168"/>
                    </a:cubicBezTo>
                    <a:cubicBezTo>
                      <a:pt x="1996" y="1941"/>
                      <a:pt x="2284" y="1283"/>
                      <a:pt x="2037" y="707"/>
                    </a:cubicBezTo>
                    <a:cubicBezTo>
                      <a:pt x="1866" y="272"/>
                      <a:pt x="1449" y="1"/>
                      <a:pt x="1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43"/>
              <p:cNvSpPr/>
              <p:nvPr/>
            </p:nvSpPr>
            <p:spPr>
              <a:xfrm>
                <a:off x="6040782" y="2726634"/>
                <a:ext cx="46586" cy="42294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1961" extrusionOk="0">
                    <a:moveTo>
                      <a:pt x="206" y="1"/>
                    </a:moveTo>
                    <a:lnTo>
                      <a:pt x="206" y="1"/>
                    </a:lnTo>
                    <a:cubicBezTo>
                      <a:pt x="0" y="267"/>
                      <a:pt x="143" y="659"/>
                      <a:pt x="329" y="1090"/>
                    </a:cubicBezTo>
                    <a:cubicBezTo>
                      <a:pt x="513" y="1559"/>
                      <a:pt x="683" y="1960"/>
                      <a:pt x="1051" y="1960"/>
                    </a:cubicBezTo>
                    <a:cubicBezTo>
                      <a:pt x="1135" y="1960"/>
                      <a:pt x="1229" y="1939"/>
                      <a:pt x="1337" y="1893"/>
                    </a:cubicBezTo>
                    <a:cubicBezTo>
                      <a:pt x="1893" y="1666"/>
                      <a:pt x="2160" y="1049"/>
                      <a:pt x="1975" y="473"/>
                    </a:cubicBezTo>
                    <a:lnTo>
                      <a:pt x="1975" y="473"/>
                    </a:lnTo>
                    <a:cubicBezTo>
                      <a:pt x="1362" y="748"/>
                      <a:pt x="962" y="873"/>
                      <a:pt x="701" y="873"/>
                    </a:cubicBezTo>
                    <a:cubicBezTo>
                      <a:pt x="278" y="873"/>
                      <a:pt x="218" y="547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0" name="Google Shape;4820;p43"/>
          <p:cNvSpPr/>
          <p:nvPr/>
        </p:nvSpPr>
        <p:spPr>
          <a:xfrm>
            <a:off x="6829425" y="2647950"/>
            <a:ext cx="2390775" cy="504825"/>
          </a:xfrm>
          <a:custGeom>
            <a:avLst/>
            <a:gdLst/>
            <a:ahLst/>
            <a:cxnLst/>
            <a:rect l="l" t="t" r="r" b="b"/>
            <a:pathLst>
              <a:path w="95631" h="20193" extrusionOk="0">
                <a:moveTo>
                  <a:pt x="0" y="0"/>
                </a:moveTo>
                <a:cubicBezTo>
                  <a:pt x="11949" y="11949"/>
                  <a:pt x="33858" y="-157"/>
                  <a:pt x="50673" y="1524"/>
                </a:cubicBezTo>
                <a:cubicBezTo>
                  <a:pt x="66819" y="3139"/>
                  <a:pt x="79404" y="20193"/>
                  <a:pt x="95631" y="20193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84" name="Subtítulo 283"/>
          <p:cNvSpPr txBox="1">
            <a:spLocks noGrp="1"/>
          </p:cNvSpPr>
          <p:nvPr>
            <p:ph type="subTitle" idx="1"/>
          </p:nvPr>
        </p:nvSpPr>
        <p:spPr>
          <a:xfrm>
            <a:off x="-139246" y="1344978"/>
            <a:ext cx="9185274" cy="169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>
              <a:buNone/>
            </a:pPr>
            <a:r>
              <a:rPr lang="pt-BR" dirty="0" smtClean="0">
                <a:latin typeface="Bebas Neue" panose="020B0604020202020204" charset="0"/>
              </a:rPr>
              <a:t>Média </a:t>
            </a:r>
            <a:r>
              <a:rPr lang="pt-BR" dirty="0">
                <a:latin typeface="Bebas Neue" panose="020B0604020202020204" charset="0"/>
              </a:rPr>
              <a:t>de Atrasos por </a:t>
            </a:r>
            <a:r>
              <a:rPr lang="pt-BR" dirty="0" smtClean="0">
                <a:latin typeface="Bebas Neue" panose="020B0604020202020204" charset="0"/>
              </a:rPr>
              <a:t>Mês</a:t>
            </a:r>
            <a:r>
              <a:rPr lang="pt-BR" b="1" dirty="0" smtClean="0">
                <a:latin typeface="Bebas Neue" panose="020B0604020202020204" charset="0"/>
              </a:rPr>
              <a:t>:</a:t>
            </a:r>
            <a:r>
              <a:rPr lang="pt-BR" dirty="0" smtClean="0">
                <a:latin typeface="Bebas Neue" panose="020B0604020202020204" charset="0"/>
              </a:rPr>
              <a:t> </a:t>
            </a:r>
            <a:r>
              <a:rPr lang="pt-BR" dirty="0">
                <a:latin typeface="Bebas Neue" panose="020B0604020202020204" charset="0"/>
              </a:rPr>
              <a:t>Há uma variação considerável na média de atrasos ao longo dos meses. Em alguns meses específicos, os atrasos tendem a ser mais elevados, o que pode estar relacionado a fatores sazonais, como </a:t>
            </a:r>
            <a:r>
              <a:rPr lang="pt-BR" dirty="0" smtClean="0">
                <a:latin typeface="Bebas Neue" panose="020B0604020202020204" charset="0"/>
              </a:rPr>
              <a:t>condições meteorológicas </a:t>
            </a:r>
            <a:r>
              <a:rPr lang="pt-BR" dirty="0">
                <a:latin typeface="Bebas Neue" panose="020B0604020202020204" charset="0"/>
              </a:rPr>
              <a:t>ou picos de viagens.</a:t>
            </a:r>
          </a:p>
          <a:p>
            <a:pPr marL="139700" indent="0">
              <a:buNone/>
            </a:pPr>
            <a:r>
              <a:rPr lang="pt-BR" dirty="0">
                <a:latin typeface="Bebas Neue" panose="020B0604020202020204" charset="0"/>
              </a:rPr>
              <a:t>Por exemplo, meses de inverno (como janeiro e fevereiro) podem apresentar médias de atrasos mais altas devido ao clima adverso, como neve ou tempestades.</a:t>
            </a:r>
          </a:p>
          <a:p>
            <a:pPr marL="139700" indent="0">
              <a:buNone/>
            </a:pPr>
            <a:r>
              <a:rPr lang="pt-BR" dirty="0">
                <a:latin typeface="Bebas Neue" panose="020B0604020202020204" charset="0"/>
              </a:rPr>
              <a:t>Já nos meses de verão, pode-se observar uma redução nos atrasos, exceto durante os períodos de férias escolares ou eventos específicos que podem causar aumento na demanda e consequentes atrasos.</a:t>
            </a:r>
          </a:p>
          <a:p>
            <a:endParaRPr lang="pt-BR" dirty="0"/>
          </a:p>
        </p:txBody>
      </p:sp>
      <p:sp>
        <p:nvSpPr>
          <p:cNvPr id="285" name="Subtítulo 283"/>
          <p:cNvSpPr txBox="1">
            <a:spLocks/>
          </p:cNvSpPr>
          <p:nvPr/>
        </p:nvSpPr>
        <p:spPr>
          <a:xfrm>
            <a:off x="-139246" y="3023927"/>
            <a:ext cx="940298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 Light"/>
              <a:buChar char="●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139700" indent="0">
              <a:buNone/>
            </a:pPr>
            <a:r>
              <a:rPr lang="pt-BR" dirty="0" smtClean="0">
                <a:latin typeface="Bebas Neue" panose="020B0604020202020204" charset="0"/>
              </a:rPr>
              <a:t>Média </a:t>
            </a:r>
            <a:r>
              <a:rPr lang="pt-BR" dirty="0">
                <a:latin typeface="Bebas Neue" panose="020B0604020202020204" charset="0"/>
              </a:rPr>
              <a:t>de Atrasos por Dia da </a:t>
            </a:r>
            <a:r>
              <a:rPr lang="pt-BR" dirty="0" smtClean="0">
                <a:latin typeface="Bebas Neue" panose="020B0604020202020204" charset="0"/>
              </a:rPr>
              <a:t>Semana: </a:t>
            </a:r>
            <a:r>
              <a:rPr lang="pt-BR" dirty="0">
                <a:latin typeface="Bebas Neue" panose="020B0604020202020204" charset="0"/>
              </a:rPr>
              <a:t>A média de atrasos apresenta flutuações ao longo dos dias da semana. É comum observar que dias próximos ao final de semana, como quinta-feira e sexta-feira, tenham médias de atrasos mais elevadas.</a:t>
            </a:r>
          </a:p>
          <a:p>
            <a:pPr marL="139700" indent="0">
              <a:buNone/>
            </a:pPr>
            <a:r>
              <a:rPr lang="pt-BR" dirty="0" smtClean="0">
                <a:latin typeface="Bebas Neue" panose="020B0604020202020204" charset="0"/>
              </a:rPr>
              <a:t>Isso </a:t>
            </a:r>
            <a:r>
              <a:rPr lang="pt-BR" dirty="0">
                <a:latin typeface="Bebas Neue" panose="020B0604020202020204" charset="0"/>
              </a:rPr>
              <a:t>pode ser resultado do aumento do número de voos e da sobrecarga nos aeroportos nesses dias, à medida que mais pessoas viajam para aproveitar o </a:t>
            </a:r>
            <a:r>
              <a:rPr lang="pt-BR" dirty="0" smtClean="0">
                <a:latin typeface="Bebas Neue" panose="020B0604020202020204" charset="0"/>
              </a:rPr>
              <a:t>final </a:t>
            </a:r>
            <a:r>
              <a:rPr lang="pt-BR" dirty="0">
                <a:latin typeface="Bebas Neue" panose="020B0604020202020204" charset="0"/>
              </a:rPr>
              <a:t>de semana.</a:t>
            </a:r>
          </a:p>
          <a:p>
            <a:pPr marL="139700" indent="0">
              <a:buNone/>
            </a:pPr>
            <a:r>
              <a:rPr lang="pt-BR" dirty="0">
                <a:latin typeface="Bebas Neue" panose="020B0604020202020204" charset="0"/>
              </a:rPr>
              <a:t>Em contraste, dias como terça-feira e quarta-feira podem ter menos atrasos, provavelmente devido ao menor tráfego aéreo nesses dias.</a:t>
            </a:r>
          </a:p>
          <a:p>
            <a:endParaRPr lang="pt-BR" dirty="0"/>
          </a:p>
        </p:txBody>
      </p:sp>
      <p:sp>
        <p:nvSpPr>
          <p:cNvPr id="286" name="CaixaDeTexto 285"/>
          <p:cNvSpPr txBox="1"/>
          <p:nvPr/>
        </p:nvSpPr>
        <p:spPr>
          <a:xfrm>
            <a:off x="1123292" y="469815"/>
            <a:ext cx="7270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Existe algum </a:t>
            </a:r>
            <a:r>
              <a:rPr lang="pt-B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padrão ou tendência nos atrasos? Se sim, o que pode ser feito para reduzi-los?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6" name="Google Shape;6456;p67"/>
          <p:cNvSpPr/>
          <p:nvPr/>
        </p:nvSpPr>
        <p:spPr>
          <a:xfrm>
            <a:off x="7861122" y="3333823"/>
            <a:ext cx="142200" cy="14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ubtítulo 9"/>
          <p:cNvSpPr txBox="1">
            <a:spLocks noGrp="1"/>
          </p:cNvSpPr>
          <p:nvPr>
            <p:ph type="subTitle" idx="1"/>
          </p:nvPr>
        </p:nvSpPr>
        <p:spPr>
          <a:xfrm>
            <a:off x="3016552" y="1392410"/>
            <a:ext cx="3306838" cy="61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Bebas Neue" panose="020B0604020202020204" charset="0"/>
              </a:rPr>
              <a:t>Gráfico Conclusão 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1" y="2068286"/>
            <a:ext cx="4365170" cy="2411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5" y="2068286"/>
            <a:ext cx="4149504" cy="2403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ying Airplane Theme by Slidesgo">
  <a:themeElements>
    <a:clrScheme name="Simple Light">
      <a:dk1>
        <a:srgbClr val="13394F"/>
      </a:dk1>
      <a:lt1>
        <a:srgbClr val="C8EAFF"/>
      </a:lt1>
      <a:dk2>
        <a:srgbClr val="3992C8"/>
      </a:dk2>
      <a:lt2>
        <a:srgbClr val="326663"/>
      </a:lt2>
      <a:accent1>
        <a:srgbClr val="5C8988"/>
      </a:accent1>
      <a:accent2>
        <a:srgbClr val="A5A284"/>
      </a:accent2>
      <a:accent3>
        <a:srgbClr val="D6D4B2"/>
      </a:accent3>
      <a:accent4>
        <a:srgbClr val="F5E6E4"/>
      </a:accent4>
      <a:accent5>
        <a:srgbClr val="FFFFFF"/>
      </a:accent5>
      <a:accent6>
        <a:srgbClr val="FFFFFF"/>
      </a:accent6>
      <a:hlink>
        <a:srgbClr val="1339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490</Words>
  <Application>Microsoft Office PowerPoint</Application>
  <PresentationFormat>Apresentação na tela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Lexend Deca Light</vt:lpstr>
      <vt:lpstr>Lexend Deca</vt:lpstr>
      <vt:lpstr>Arial</vt:lpstr>
      <vt:lpstr>Bebas Neue</vt:lpstr>
      <vt:lpstr>Nunito Light</vt:lpstr>
      <vt:lpstr>Flying Airplane Theme by Slidesgo</vt:lpstr>
      <vt:lpstr>Análise de Dados de Voo</vt:lpstr>
      <vt:lpstr> foi realizada uma análise para identificar as companhias que mais registram atrasos, tanto em termos de quantidade quanto de média de atrasos.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de Voo</dc:title>
  <cp:lastModifiedBy>Santos Rosa, Leticia</cp:lastModifiedBy>
  <cp:revision>8</cp:revision>
  <dcterms:modified xsi:type="dcterms:W3CDTF">2024-09-03T01:29:49Z</dcterms:modified>
</cp:coreProperties>
</file>