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9" r:id="rId2"/>
    <p:sldId id="306" r:id="rId3"/>
    <p:sldId id="280" r:id="rId4"/>
    <p:sldId id="281" r:id="rId5"/>
    <p:sldId id="295" r:id="rId6"/>
    <p:sldId id="296" r:id="rId7"/>
    <p:sldId id="297" r:id="rId8"/>
    <p:sldId id="309" r:id="rId9"/>
    <p:sldId id="298" r:id="rId10"/>
    <p:sldId id="303" r:id="rId11"/>
    <p:sldId id="304" r:id="rId12"/>
    <p:sldId id="299" r:id="rId13"/>
    <p:sldId id="300" r:id="rId14"/>
    <p:sldId id="301" r:id="rId15"/>
    <p:sldId id="307" r:id="rId16"/>
    <p:sldId id="308" r:id="rId1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 varScale="1">
        <p:scale>
          <a:sx n="110" d="100"/>
          <a:sy n="110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AAE4-EF4D-4C82-8EAA-D1188FC8F7D3}" type="datetimeFigureOut">
              <a:rPr lang="pt-BR" smtClean="0"/>
              <a:pPr/>
              <a:t>26/06/2019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C1ED-37D0-48AE-8B4C-9BC157BA91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 smtClean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  <a:endParaRPr lang="pt-BR" sz="2800" dirty="0" smtClean="0"/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</a:t>
            </a:r>
            <a:r>
              <a:rPr lang="pt-BR" sz="2800" dirty="0" smtClean="0"/>
              <a:t>Oliveira</a:t>
            </a:r>
            <a:endParaRPr lang="pt-BR" sz="2800" dirty="0"/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9600" dirty="0" smtClean="0"/>
              <a:t> Vale a pena?</a:t>
            </a:r>
            <a:endParaRPr lang="pt-BR" sz="9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0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3900" dirty="0" smtClean="0"/>
              <a:t> Sim!</a:t>
            </a:r>
            <a:endParaRPr lang="pt-BR" sz="23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79116"/>
          </a:xfrm>
        </p:spPr>
        <p:txBody>
          <a:bodyPr/>
          <a:lstStyle/>
          <a:p>
            <a:r>
              <a:rPr lang="pt-BR" dirty="0" smtClean="0"/>
              <a:t>Estado da arte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060848"/>
            <a:ext cx="7111102" cy="297242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9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Aplicável em varias áreas</a:t>
            </a:r>
          </a:p>
          <a:p>
            <a:pPr algn="just"/>
            <a:r>
              <a:rPr lang="pt-BR" dirty="0" smtClean="0"/>
              <a:t>Reduz tempo de tratativa</a:t>
            </a:r>
          </a:p>
          <a:p>
            <a:pPr algn="just"/>
            <a:r>
              <a:rPr lang="pt-BR" dirty="0" smtClean="0"/>
              <a:t>Reduz a complexidade </a:t>
            </a:r>
          </a:p>
          <a:p>
            <a:pPr algn="just"/>
            <a:r>
              <a:rPr lang="pt-BR" dirty="0" smtClean="0"/>
              <a:t>Eleva a assertividade </a:t>
            </a:r>
          </a:p>
          <a:p>
            <a:pPr algn="just"/>
            <a:r>
              <a:rPr lang="pt-BR" dirty="0" smtClean="0"/>
              <a:t>Possibilita automação</a:t>
            </a:r>
          </a:p>
          <a:p>
            <a:pPr algn="just"/>
            <a:r>
              <a:rPr lang="pt-BR" dirty="0" smtClean="0"/>
              <a:t>Vantagens sob sistemas especialistas</a:t>
            </a:r>
          </a:p>
          <a:p>
            <a:pPr algn="just"/>
            <a:r>
              <a:rPr lang="pt-BR" dirty="0" smtClean="0"/>
              <a:t>Quanto mais usado, mais capacitado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Duvidas?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 smtClean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  <a:endParaRPr lang="pt-BR" sz="2800" dirty="0" smtClean="0"/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</a:t>
            </a:r>
            <a:r>
              <a:rPr lang="pt-BR" sz="2800" dirty="0" smtClean="0"/>
              <a:t>Oliveira</a:t>
            </a:r>
            <a:endParaRPr lang="pt-BR" sz="2800" dirty="0"/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144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1143000"/>
          </a:xfrm>
        </p:spPr>
        <p:txBody>
          <a:bodyPr/>
          <a:lstStyle/>
          <a:p>
            <a:r>
              <a:rPr lang="pt-BR" dirty="0" smtClean="0"/>
              <a:t>Conhecimento sobre RBC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Crescimento </a:t>
            </a:r>
            <a:r>
              <a:rPr lang="pt-BR" dirty="0" smtClean="0"/>
              <a:t>exponencial na tomada de decisões</a:t>
            </a:r>
            <a:endParaRPr lang="pt-BR" dirty="0"/>
          </a:p>
          <a:p>
            <a:pPr lvl="1"/>
            <a:r>
              <a:rPr lang="pt-BR" dirty="0" smtClean="0"/>
              <a:t>Ambientes complexos e dinâmicos</a:t>
            </a:r>
          </a:p>
          <a:p>
            <a:pPr lvl="1"/>
            <a:r>
              <a:rPr lang="pt-BR" dirty="0" smtClean="0"/>
              <a:t>Necessidade de agilidade</a:t>
            </a:r>
            <a:endParaRPr lang="pt-BR" dirty="0"/>
          </a:p>
          <a:p>
            <a:pPr lvl="1"/>
            <a:r>
              <a:rPr lang="pt-BR" dirty="0" smtClean="0"/>
              <a:t>Os mais rápidos ganhando espaço no gap dos mais lentos</a:t>
            </a:r>
          </a:p>
          <a:p>
            <a:pPr lvl="1"/>
            <a:r>
              <a:rPr lang="pt-BR" dirty="0" smtClean="0"/>
              <a:t>Automação</a:t>
            </a:r>
          </a:p>
          <a:p>
            <a:pPr lvl="1"/>
            <a:r>
              <a:rPr lang="pt-BR" dirty="0" smtClean="0"/>
              <a:t>Ganho de assertividade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FB22D68E-5544-4C66-B676-1E7584C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Dados de mercado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Áreas </a:t>
            </a:r>
            <a:r>
              <a:rPr lang="pt-BR" dirty="0"/>
              <a:t>beneficiadas</a:t>
            </a:r>
          </a:p>
          <a:p>
            <a:pPr lvl="1"/>
            <a:r>
              <a:rPr lang="pt-BR" dirty="0"/>
              <a:t>Medicina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Finanças </a:t>
            </a:r>
          </a:p>
          <a:p>
            <a:pPr lvl="1"/>
            <a:r>
              <a:rPr lang="pt-BR" dirty="0" smtClean="0"/>
              <a:t>Marketing</a:t>
            </a:r>
          </a:p>
          <a:p>
            <a:pPr lvl="1"/>
            <a:r>
              <a:rPr lang="pt-BR" dirty="0" smtClean="0"/>
              <a:t>...</a:t>
            </a:r>
          </a:p>
          <a:p>
            <a:pPr marL="457200" lvl="1" indent="0">
              <a:buNone/>
            </a:pPr>
            <a:r>
              <a:rPr lang="pt-BR" dirty="0" smtClean="0"/>
              <a:t>Qualquer uma que possua dados!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*Dado &lt; Informação &lt; conhecimento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0779D6B0-3A91-4CDC-8DA2-60EC6E2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Só áreas de tecnologia?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Qual </a:t>
            </a:r>
            <a:r>
              <a:rPr lang="pt-BR" dirty="0"/>
              <a:t>é a </a:t>
            </a:r>
            <a:r>
              <a:rPr lang="pt-BR" dirty="0" smtClean="0"/>
              <a:t>ideia de RBC?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Auxiliar em Problemas de grande complexidade</a:t>
            </a:r>
            <a:endParaRPr lang="pt-BR" dirty="0"/>
          </a:p>
          <a:p>
            <a:pPr lvl="1"/>
            <a:r>
              <a:rPr lang="pt-BR" dirty="0" smtClean="0"/>
              <a:t>Automatizar atividades logicas repetitivas</a:t>
            </a:r>
          </a:p>
          <a:p>
            <a:pPr lvl="1"/>
            <a:r>
              <a:rPr lang="pt-BR" dirty="0" smtClean="0"/>
              <a:t>Ganhar tempo</a:t>
            </a:r>
          </a:p>
          <a:p>
            <a:pPr lvl="1"/>
            <a:r>
              <a:rPr lang="pt-BR" dirty="0" smtClean="0"/>
              <a:t>Gerar impacto positivo nos níveis:</a:t>
            </a:r>
          </a:p>
          <a:p>
            <a:pPr lvl="2"/>
            <a:r>
              <a:rPr lang="pt-BR" dirty="0" smtClean="0"/>
              <a:t>Operacional</a:t>
            </a:r>
          </a:p>
          <a:p>
            <a:pPr lvl="2"/>
            <a:r>
              <a:rPr lang="pt-BR" dirty="0" smtClean="0"/>
              <a:t>Gerencial</a:t>
            </a:r>
          </a:p>
          <a:p>
            <a:pPr lvl="2"/>
            <a:r>
              <a:rPr lang="pt-BR" dirty="0" smtClean="0"/>
              <a:t>Estratégico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RBC?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área </a:t>
            </a:r>
            <a:r>
              <a:rPr lang="pt-BR" dirty="0"/>
              <a:t>da Inteligência Artificial (IA</a:t>
            </a:r>
            <a:r>
              <a:rPr lang="pt-BR" dirty="0" smtClean="0"/>
              <a:t>)</a:t>
            </a:r>
          </a:p>
          <a:p>
            <a:r>
              <a:rPr lang="pt-BR" dirty="0" smtClean="0"/>
              <a:t>Pensar logicamente como pessoas</a:t>
            </a:r>
          </a:p>
          <a:p>
            <a:r>
              <a:rPr lang="pt-BR" dirty="0" smtClean="0"/>
              <a:t>Encontrar similaridade</a:t>
            </a:r>
          </a:p>
          <a:p>
            <a:r>
              <a:rPr lang="pt-BR" dirty="0" smtClean="0"/>
              <a:t>Adaptar soluções</a:t>
            </a:r>
          </a:p>
          <a:p>
            <a:r>
              <a:rPr lang="pt-BR" dirty="0" smtClean="0"/>
              <a:t>Base de experiências passadas</a:t>
            </a:r>
          </a:p>
          <a:p>
            <a:r>
              <a:rPr lang="pt-BR" dirty="0" smtClean="0"/>
              <a:t>Aprender a cada “caso” bem sucedido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RBC.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7488832" cy="3456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5568117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p.10</a:t>
            </a:r>
            <a:r>
              <a:rPr lang="en-US" sz="2000" dirty="0"/>
              <a:t>)</a:t>
            </a:r>
            <a:endParaRPr lang="pt-BR" sz="2000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12594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 de casos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0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508414"/>
            <a:ext cx="8712968" cy="15450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p.15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280" y="1552836"/>
            <a:ext cx="6673080" cy="38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 smtClean="0"/>
              <a:t>O que é viável e inviável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233</Words>
  <Application>Microsoft Office PowerPoint</Application>
  <PresentationFormat>Apresentação na tela (4:3)</PresentationFormat>
  <Paragraphs>74</Paragraphs>
  <Slides>16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Design padrão</vt:lpstr>
      <vt:lpstr>Raciocínio baseado em casos </vt:lpstr>
      <vt:lpstr>Conhecimento sobre RBC</vt:lpstr>
      <vt:lpstr> Dados de mercado </vt:lpstr>
      <vt:lpstr> Só áreas de tecnologia? </vt:lpstr>
      <vt:lpstr> Qual é a ideia de RBC? </vt:lpstr>
      <vt:lpstr>O que é RBC?</vt:lpstr>
      <vt:lpstr>Como funciona RBC.</vt:lpstr>
      <vt:lpstr>Como funciona RBC.</vt:lpstr>
      <vt:lpstr>O que é viável e inviável</vt:lpstr>
      <vt:lpstr>Apresentação do PowerPoint</vt:lpstr>
      <vt:lpstr>Apresentação do PowerPoint</vt:lpstr>
      <vt:lpstr>Estado da arte </vt:lpstr>
      <vt:lpstr>Dificuldades</vt:lpstr>
      <vt:lpstr>Conclusão</vt:lpstr>
      <vt:lpstr>Duvidas?</vt:lpstr>
      <vt:lpstr>Raciocínio baseado em casos 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77</cp:revision>
  <dcterms:created xsi:type="dcterms:W3CDTF">2012-05-08T00:10:24Z</dcterms:created>
  <dcterms:modified xsi:type="dcterms:W3CDTF">2019-06-26T03:08:55Z</dcterms:modified>
</cp:coreProperties>
</file>