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9" r:id="rId2"/>
    <p:sldId id="280" r:id="rId3"/>
    <p:sldId id="281" r:id="rId4"/>
    <p:sldId id="295" r:id="rId5"/>
    <p:sldId id="296" r:id="rId6"/>
    <p:sldId id="297" r:id="rId7"/>
    <p:sldId id="298" r:id="rId8"/>
    <p:sldId id="302" r:id="rId9"/>
    <p:sldId id="303" r:id="rId10"/>
    <p:sldId id="304" r:id="rId11"/>
    <p:sldId id="305" r:id="rId12"/>
    <p:sldId id="299" r:id="rId13"/>
    <p:sldId id="300" r:id="rId14"/>
    <p:sldId id="301" r:id="rId15"/>
    <p:sldId id="294" r:id="rId1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04/10/2018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2924944"/>
            <a:ext cx="7074024" cy="2400349"/>
          </a:xfrm>
        </p:spPr>
        <p:txBody>
          <a:bodyPr/>
          <a:lstStyle/>
          <a:p>
            <a:r>
              <a:rPr lang="pt-BR" sz="8800" dirty="0"/>
              <a:t>Aprendizado de Máquina</a:t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 smtClean="0"/>
              <a:t>Fernando Mueller </a:t>
            </a:r>
          </a:p>
          <a:p>
            <a:r>
              <a:rPr lang="pt-BR" sz="2800" dirty="0" smtClean="0"/>
              <a:t>Yuri </a:t>
            </a:r>
            <a:r>
              <a:rPr lang="pt-BR" sz="2800" dirty="0" err="1"/>
              <a:t>Trierveiler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 smtClean="0"/>
              <a:t> Sim!</a:t>
            </a:r>
            <a:endParaRPr lang="pt-BR" sz="23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o Modelo da </a:t>
            </a:r>
            <a:r>
              <a:rPr lang="pt-BR" dirty="0" smtClean="0"/>
              <a:t>Ameaça</a:t>
            </a:r>
          </a:p>
          <a:p>
            <a:pPr lvl="1"/>
            <a:r>
              <a:rPr lang="pt-BR" dirty="0"/>
              <a:t>Que tipo de ambiente é o alvo do sistema</a:t>
            </a:r>
          </a:p>
          <a:p>
            <a:pPr lvl="1"/>
            <a:r>
              <a:rPr lang="pt-BR" dirty="0"/>
              <a:t>Quais habilidades e recursos terão os atacantes</a:t>
            </a:r>
          </a:p>
          <a:p>
            <a:pPr lvl="1"/>
            <a:r>
              <a:rPr lang="pt-BR" dirty="0"/>
              <a:t>Qual o grau de preocupação com evasão</a:t>
            </a:r>
          </a:p>
          <a:p>
            <a:r>
              <a:rPr lang="pt-BR" dirty="0" smtClean="0"/>
              <a:t>Reduzir </a:t>
            </a:r>
            <a:r>
              <a:rPr lang="pt-BR" dirty="0"/>
              <a:t>custos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alsos </a:t>
            </a:r>
            <a:r>
              <a:rPr lang="pt-BR" dirty="0"/>
              <a:t>positivos</a:t>
            </a:r>
            <a:endParaRPr lang="pt-BR" dirty="0" smtClean="0"/>
          </a:p>
          <a:p>
            <a:pPr lvl="1"/>
            <a:r>
              <a:rPr lang="pt-BR" dirty="0"/>
              <a:t>R</a:t>
            </a:r>
            <a:r>
              <a:rPr lang="pt-BR" dirty="0" smtClean="0"/>
              <a:t>eduzir </a:t>
            </a:r>
            <a:r>
              <a:rPr lang="pt-BR" dirty="0"/>
              <a:t>o escopo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7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 smtClean="0"/>
              <a:t>Estimativa </a:t>
            </a:r>
            <a:r>
              <a:rPr lang="pt-BR" dirty="0"/>
              <a:t>de esforço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just"/>
            <a:r>
              <a:rPr lang="pt-BR" dirty="0"/>
              <a:t>A estimativa de esforço é uma prática </a:t>
            </a:r>
            <a:r>
              <a:rPr lang="pt-BR" dirty="0" smtClean="0"/>
              <a:t>essencial no </a:t>
            </a:r>
            <a:r>
              <a:rPr lang="pt-BR" dirty="0"/>
              <a:t>processo de </a:t>
            </a:r>
            <a:r>
              <a:rPr lang="pt-BR" dirty="0" smtClean="0"/>
              <a:t>desenvolvimento de software.</a:t>
            </a:r>
          </a:p>
          <a:p>
            <a:pPr algn="just"/>
            <a:r>
              <a:rPr lang="pt-BR" dirty="0"/>
              <a:t>Estimativa, de maneira geral, envolve predizer quanto tempo um projeto levará para ser desenvolvido ou quanto ele </a:t>
            </a:r>
            <a:r>
              <a:rPr lang="pt-BR" dirty="0" smtClean="0"/>
              <a:t>custará.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/>
              <a:t>Estimativa de esforço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r>
              <a:rPr lang="pt-BR" dirty="0" smtClean="0"/>
              <a:t>Técnicas que foram mais utilizadas e tiveram </a:t>
            </a:r>
            <a:r>
              <a:rPr lang="pt-BR" dirty="0"/>
              <a:t>maior sucesso foram </a:t>
            </a:r>
            <a:r>
              <a:rPr lang="pt-BR" dirty="0" err="1" smtClean="0"/>
              <a:t>Bagging</a:t>
            </a:r>
            <a:r>
              <a:rPr lang="pt-BR" dirty="0"/>
              <a:t>, árvores de </a:t>
            </a:r>
            <a:r>
              <a:rPr lang="pt-BR" dirty="0" smtClean="0"/>
              <a:t>regressão </a:t>
            </a:r>
            <a:r>
              <a:rPr lang="pt-BR" dirty="0"/>
              <a:t>e </a:t>
            </a:r>
            <a:r>
              <a:rPr lang="pt-BR" dirty="0" smtClean="0"/>
              <a:t>ensembles.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Destacou </a:t>
            </a:r>
            <a:r>
              <a:rPr lang="pt-BR" dirty="0"/>
              <a:t>que as variáveis que mais impactam no resultado das estimativas são linhas de </a:t>
            </a:r>
            <a:r>
              <a:rPr lang="pt-BR" dirty="0" smtClean="0"/>
              <a:t>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de esforço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Outras técnicas que também podem ser utilizadas para analisar a estimativa de esforço são: redes </a:t>
            </a:r>
            <a:r>
              <a:rPr lang="pt-BR" dirty="0"/>
              <a:t>neurais, máquina de vetor de suporte, árvores de </a:t>
            </a:r>
            <a:r>
              <a:rPr lang="pt-BR" dirty="0" smtClean="0"/>
              <a:t>decisão entre outras.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2924944"/>
            <a:ext cx="7074024" cy="2400349"/>
          </a:xfrm>
        </p:spPr>
        <p:txBody>
          <a:bodyPr/>
          <a:lstStyle/>
          <a:p>
            <a:r>
              <a:rPr lang="pt-BR" sz="8800" dirty="0"/>
              <a:t>Aprendizado de Máquina</a:t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 smtClean="0"/>
              <a:t>Fernando Mueller </a:t>
            </a:r>
          </a:p>
          <a:p>
            <a:r>
              <a:rPr lang="pt-BR" sz="2800" dirty="0" smtClean="0"/>
              <a:t>Yuri </a:t>
            </a:r>
            <a:r>
              <a:rPr lang="pt-BR" sz="2800" dirty="0" err="1"/>
              <a:t>Trierveiler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01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exponencial</a:t>
            </a:r>
          </a:p>
          <a:p>
            <a:pPr lvl="1"/>
            <a:r>
              <a:rPr lang="pt-BR" dirty="0"/>
              <a:t>Volume de dados</a:t>
            </a:r>
          </a:p>
          <a:p>
            <a:pPr lvl="1"/>
            <a:r>
              <a:rPr lang="pt-BR" dirty="0"/>
              <a:t>Capacidade de processamento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Áreas </a:t>
            </a:r>
            <a:r>
              <a:rPr lang="pt-BR" dirty="0"/>
              <a:t>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 smtClean="0"/>
              <a:t>Marketing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Qualquer uma que possua dados!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Só áreas de tecnologia?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</a:t>
            </a:r>
            <a:r>
              <a:rPr lang="pt-BR" dirty="0"/>
              <a:t>é a lógica </a:t>
            </a:r>
            <a:r>
              <a:rPr lang="pt-BR" dirty="0" smtClean="0"/>
              <a:t>disso?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Informações </a:t>
            </a:r>
            <a:r>
              <a:rPr lang="pt-BR" dirty="0"/>
              <a:t>escritas ou que sejam possíveis de serem </a:t>
            </a:r>
            <a:r>
              <a:rPr lang="pt-BR" dirty="0" smtClean="0"/>
              <a:t>coletadas/importadas</a:t>
            </a:r>
            <a:endParaRPr lang="pt-BR" dirty="0"/>
          </a:p>
          <a:p>
            <a:pPr lvl="1"/>
            <a:r>
              <a:rPr lang="pt-BR" dirty="0"/>
              <a:t>Aplicação de lógicas empíricas a procura do resultado esperado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/>
              <a:t>Aprendizado de Máquina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área </a:t>
            </a:r>
            <a:r>
              <a:rPr lang="pt-BR" dirty="0"/>
              <a:t>da Inteligência Artificial (IA</a:t>
            </a:r>
            <a:r>
              <a:rPr lang="pt-BR" dirty="0" smtClean="0"/>
              <a:t>)</a:t>
            </a:r>
          </a:p>
          <a:p>
            <a:r>
              <a:rPr lang="pt-BR" dirty="0"/>
              <a:t>A</a:t>
            </a:r>
            <a:r>
              <a:rPr lang="pt-BR" dirty="0" smtClean="0"/>
              <a:t>dquirir </a:t>
            </a:r>
            <a:r>
              <a:rPr lang="pt-BR" dirty="0"/>
              <a:t>conhecimento de forma </a:t>
            </a:r>
            <a:r>
              <a:rPr lang="pt-BR" dirty="0" smtClean="0"/>
              <a:t>automática</a:t>
            </a:r>
          </a:p>
          <a:p>
            <a:r>
              <a:rPr lang="pt-BR" dirty="0" smtClean="0"/>
              <a:t>Método Empírico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Aprendizado de Maquina.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prendizagem de máquina para segurança em redes de computadores: métodos e aplicações</a:t>
            </a:r>
          </a:p>
          <a:p>
            <a:endParaRPr lang="pt-BR" dirty="0" smtClean="0"/>
          </a:p>
          <a:p>
            <a:r>
              <a:rPr lang="pt-BR" dirty="0"/>
              <a:t>A</a:t>
            </a:r>
            <a:r>
              <a:rPr lang="pt-BR" dirty="0" smtClean="0"/>
              <a:t>prendizado de máquina na estimativa de esforço de 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</a:t>
            </a:r>
            <a:r>
              <a:rPr lang="pt-BR" dirty="0"/>
              <a:t>em redes de computadores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umento </a:t>
            </a:r>
            <a:r>
              <a:rPr lang="pt-BR" dirty="0"/>
              <a:t>de atividades maliciosas originadas por ações </a:t>
            </a:r>
            <a:r>
              <a:rPr lang="pt-BR" dirty="0" smtClean="0"/>
              <a:t>fraudulentas.</a:t>
            </a:r>
          </a:p>
          <a:p>
            <a:r>
              <a:rPr lang="pt-BR" dirty="0" smtClean="0"/>
              <a:t>Detecção precoce ou preditiva</a:t>
            </a:r>
          </a:p>
          <a:p>
            <a:r>
              <a:rPr lang="pt-BR" dirty="0" err="1"/>
              <a:t>phishing</a:t>
            </a:r>
            <a:r>
              <a:rPr lang="pt-BR" dirty="0"/>
              <a:t>, </a:t>
            </a:r>
            <a:r>
              <a:rPr lang="pt-BR" dirty="0" err="1"/>
              <a:t>cross</a:t>
            </a:r>
            <a:r>
              <a:rPr lang="pt-BR" dirty="0"/>
              <a:t>-site </a:t>
            </a:r>
            <a:r>
              <a:rPr lang="pt-BR" dirty="0" err="1"/>
              <a:t>scripting</a:t>
            </a:r>
            <a:r>
              <a:rPr lang="pt-BR" dirty="0"/>
              <a:t> </a:t>
            </a:r>
            <a:r>
              <a:rPr lang="pt-BR" dirty="0" err="1"/>
              <a:t>malware</a:t>
            </a:r>
            <a:r>
              <a:rPr lang="pt-BR" dirty="0"/>
              <a:t>, negação de serviço e detecção de intrusos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 na </a:t>
            </a:r>
            <a:r>
              <a:rPr lang="pt-BR" dirty="0"/>
              <a:t>detecção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dirty="0"/>
              <a:t>anomalias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Detecção de </a:t>
            </a:r>
            <a:r>
              <a:rPr lang="pt-BR" dirty="0" err="1"/>
              <a:t>Outliers</a:t>
            </a:r>
            <a:r>
              <a:rPr lang="pt-BR" dirty="0"/>
              <a:t>.</a:t>
            </a:r>
          </a:p>
          <a:p>
            <a:r>
              <a:rPr lang="pt-BR" dirty="0"/>
              <a:t>Alto Custo dos Erros</a:t>
            </a:r>
          </a:p>
          <a:p>
            <a:r>
              <a:rPr lang="x-none" dirty="0"/>
              <a:t>Diferença semântica</a:t>
            </a:r>
            <a:endParaRPr lang="pt-BR" dirty="0"/>
          </a:p>
          <a:p>
            <a:r>
              <a:rPr lang="x-none" dirty="0"/>
              <a:t>Diversidade do Tráfego de Rede</a:t>
            </a:r>
            <a:endParaRPr lang="pt-BR" dirty="0"/>
          </a:p>
          <a:p>
            <a:r>
              <a:rPr lang="x-none" dirty="0"/>
              <a:t>Dificuldades com a Avaliação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7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 smtClean="0"/>
              <a:t> Vale a pena?</a:t>
            </a:r>
            <a:endParaRPr lang="pt-BR" sz="9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336</Words>
  <Application>Microsoft Office PowerPoint</Application>
  <PresentationFormat>Apresentação na tela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Design padrão</vt:lpstr>
      <vt:lpstr>Aprendizado de Máquina </vt:lpstr>
      <vt:lpstr> Dados </vt:lpstr>
      <vt:lpstr> Só áreas de tecnologia? </vt:lpstr>
      <vt:lpstr> Qual é a lógica disso? </vt:lpstr>
      <vt:lpstr>O que é Aprendizado de Máquina?</vt:lpstr>
      <vt:lpstr>Casos de Aprendizado de Maquina.</vt:lpstr>
      <vt:lpstr>Segurança em redes de computadores</vt:lpstr>
      <vt:lpstr>Dificuldade na detecção  de anomalias </vt:lpstr>
      <vt:lpstr>Apresentação do PowerPoint</vt:lpstr>
      <vt:lpstr>Apresentação do PowerPoint</vt:lpstr>
      <vt:lpstr>Recomendações</vt:lpstr>
      <vt:lpstr>Estimativa de esforço de software </vt:lpstr>
      <vt:lpstr>Estimativa de esforço de software</vt:lpstr>
      <vt:lpstr>Estimativa de esforço de software</vt:lpstr>
      <vt:lpstr>Aprendizado de Máquina 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66</cp:revision>
  <dcterms:created xsi:type="dcterms:W3CDTF">2012-05-08T00:10:24Z</dcterms:created>
  <dcterms:modified xsi:type="dcterms:W3CDTF">2018-10-04T23:14:42Z</dcterms:modified>
</cp:coreProperties>
</file>