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2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4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211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20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EFED0EF-C133-455C-A3A4-5DE870C8FDA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9270B0-C0DA-487A-AEDD-B1D2FBF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002633"/>
            <a:ext cx="9068586" cy="3584608"/>
          </a:xfrm>
        </p:spPr>
        <p:txBody>
          <a:bodyPr/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TÁCH ĐƯỜNG BIÊN VÀ BIẾN ĐỔI HOUGH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3552092"/>
            <a:ext cx="9070848" cy="196478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NHÓM 5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SÁCH THÀNH VIÊN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1710948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1710716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1712060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1714067</a:t>
            </a:r>
          </a:p>
        </p:txBody>
      </p:sp>
    </p:spTree>
    <p:extLst>
      <p:ext uri="{BB962C8B-B14F-4D97-AF65-F5344CB8AC3E}">
        <p14:creationId xmlns:p14="http://schemas.microsoft.com/office/powerpoint/2010/main" val="36485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19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Hysteresis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Thresholding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1180"/>
            <a:ext cx="10058400" cy="4640580"/>
          </a:xfrm>
        </p:spPr>
        <p:txBody>
          <a:bodyPr>
            <a:normAutofit/>
          </a:bodyPr>
          <a:lstStyle/>
          <a:p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threshold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Vmax (high threshold)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(low threshold)</a:t>
            </a:r>
          </a:p>
          <a:p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gradient (Magnitude) &gt; Vmax: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(strong edge)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 &lt;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noise</a:t>
            </a:r>
          </a:p>
          <a:p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&lt; Magnitude &lt; Vmax: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(weak edge)</a:t>
            </a:r>
          </a:p>
          <a:p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weak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1 strong (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strong,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8" descr="C:\Users\dell\Desktop\Capture.PNGCapture"/>
          <p:cNvPicPr/>
          <p:nvPr>
            <p:custDataLst>
              <p:tags r:id="rId1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406140" y="3924300"/>
            <a:ext cx="537972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92446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PHẦN 2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BIẾN ĐỔI HOUGH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066800" y="6035040"/>
            <a:ext cx="10058400" cy="6096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3192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73580"/>
            <a:ext cx="10058400" cy="406146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Oxy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 = ax +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ρ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xcos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(θ) 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ysin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Oxy 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biễu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Hough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Mapping một đường thẳng từ không gian ảnh sang không gian Houg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60" y="3505200"/>
            <a:ext cx="5844539" cy="252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Đường thẳng trong hệ tọa độ cự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4061460" cy="2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5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biễu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ρ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Mapping một điểm từ không gian ảnh sang không gian Houg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3398520"/>
            <a:ext cx="4770120" cy="263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pping nhiều điểm thẳng hàng từ không gian ảnh sang không gian Houg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1" y="3398520"/>
            <a:ext cx="5099050" cy="2636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5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904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图片 8" descr="C:\Users\dell\Desktop\dot.jpgdot"/>
          <p:cNvPicPr>
            <a:picLocks noGrp="1"/>
          </p:cNvPicPr>
          <p:nvPr>
            <p:ph idx="1"/>
            <p:custDataLst>
              <p:tags r:id="rId1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66800" y="1691640"/>
            <a:ext cx="3939540" cy="2212975"/>
          </a:xfrm>
          <a:prstGeom prst="rect">
            <a:avLst/>
          </a:prstGeom>
        </p:spPr>
      </p:pic>
      <p:pic>
        <p:nvPicPr>
          <p:cNvPr id="5" name="图片 8" descr="C:\Users\dell\Desktop\dot_accumulator.jpgdot_accumulator"/>
          <p:cNvPicPr/>
          <p:nvPr>
            <p:custDataLst>
              <p:tags r:id="rId2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5673725" y="1691639"/>
            <a:ext cx="4308475" cy="2212975"/>
          </a:xfrm>
          <a:prstGeom prst="rect">
            <a:avLst/>
          </a:prstGeom>
        </p:spPr>
      </p:pic>
      <p:pic>
        <p:nvPicPr>
          <p:cNvPr id="6" name="Picture 5" descr="Biểu diễn 2 đường thẳng trong không gian Hough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53840"/>
            <a:ext cx="8915400" cy="2257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3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284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15440"/>
            <a:ext cx="10058400" cy="48920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Hough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ρ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θ. Cho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[0, 180),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ρ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θ,ρ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vote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threshold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θ,ρ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8120"/>
            <a:ext cx="60198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ThS.Võ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GS.TSKH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XỬ LÝ ẢNH”,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[2] Minh Nguyen,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Hough Transform (Hough Line)”, minhng.info/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[3] AI Curious,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Hough Transform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aicurious.io/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Houghlines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thigiacmaytinh.com/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RohanDeySarkar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“line detection”, gist.github.com/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2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2594"/>
            <a:ext cx="10058400" cy="5537226"/>
          </a:xfrm>
        </p:spPr>
      </p:pic>
    </p:spTree>
    <p:extLst>
      <p:ext uri="{BB962C8B-B14F-4D97-AF65-F5344CB8AC3E}">
        <p14:creationId xmlns:p14="http://schemas.microsoft.com/office/powerpoint/2010/main" val="8436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Canny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Hough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217186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PHẦN 1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TÁCH BIÊN BẰNG CANNY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913120"/>
            <a:ext cx="10058400" cy="12192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VẤN ĐỀ TÁCH BIÊN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Thuật toán Canny (Canny Edge Detection) là một giải thuật phát hiện cạnh nổi tiếng được phát triển năm 1986 bởi John. F Canny.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VẤN ĐỀ TÁCH BIÊN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18" y="2277978"/>
            <a:ext cx="4898582" cy="3723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77978"/>
            <a:ext cx="5049949" cy="3723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1780674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Canny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 BƯỚC CỦA CANNY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3. Non-maximum Suppression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4. Hysteresis Thresholding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Gaussian 5x5 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Gaussian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48" y="3621104"/>
            <a:ext cx="3664930" cy="10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0°, 45°, 90°, 135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pixel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0701"/>
            <a:ext cx="4394663" cy="1911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51" y="3880700"/>
            <a:ext cx="4916760" cy="19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Non-maximum Suppression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88770"/>
            <a:ext cx="10058400" cy="492633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Non-maximum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pixel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vector gradient direction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pixel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3 pixel A, B, C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Pixel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pixel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15" y="3871018"/>
            <a:ext cx="6021185" cy="2299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71018"/>
            <a:ext cx="3821084" cy="22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429"/>
  <p:tag name="KSO_WM_UNIT_ID" val="custom20204429_9*d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429"/>
  <p:tag name="KSO_WM_UNIT_ID" val="custom20204429_9*d*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429"/>
  <p:tag name="KSO_WM_UNIT_ID" val="custom20204429_9*d*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111</TotalTime>
  <Words>709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Garamond</vt:lpstr>
      <vt:lpstr>Savon</vt:lpstr>
      <vt:lpstr>TÁCH ĐƯỜNG BIÊN VÀ BIẾN ĐỔI HOUGH</vt:lpstr>
      <vt:lpstr>NỘI DUNG:</vt:lpstr>
      <vt:lpstr>PHẦN 1 TÁCH BIÊN BẰNG CANNY</vt:lpstr>
      <vt:lpstr>VẤN ĐỀ TÁCH BIÊN</vt:lpstr>
      <vt:lpstr>VẤN ĐỀ TÁCH BIÊN</vt:lpstr>
      <vt:lpstr>CÁC BƯỚC CỦA CANNY</vt:lpstr>
      <vt:lpstr>1. Loại bỏ nhiễu</vt:lpstr>
      <vt:lpstr>2. Tìm Gradient của ảnh</vt:lpstr>
      <vt:lpstr>3. Non-maximum Suppression  </vt:lpstr>
      <vt:lpstr> 4. Hysteresis Thresholding </vt:lpstr>
      <vt:lpstr>PHẦN 2  BIẾN ĐỔI HOUGH</vt:lpstr>
      <vt:lpstr>1. Biểu diễn đường thẳng </vt:lpstr>
      <vt:lpstr>2. Biểu diễn một điểm </vt:lpstr>
      <vt:lpstr>2. Biểu diễn một điểm </vt:lpstr>
      <vt:lpstr>3. Giải thuật tìm đường thẳng</vt:lpstr>
      <vt:lpstr>TÀI LIỆU THAM KHẢO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TÁCH ĐƯỜNG BIÊN BẰNG BIẾN ĐỔI HOUGH</dc:title>
  <dc:creator>Tien Dat</dc:creator>
  <cp:lastModifiedBy>Tien Dat</cp:lastModifiedBy>
  <cp:revision>19</cp:revision>
  <dcterms:created xsi:type="dcterms:W3CDTF">2020-11-22T07:35:48Z</dcterms:created>
  <dcterms:modified xsi:type="dcterms:W3CDTF">2020-11-24T15:14:37Z</dcterms:modified>
</cp:coreProperties>
</file>