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84" r:id="rId4"/>
    <p:sldId id="285" r:id="rId5"/>
    <p:sldId id="286" r:id="rId6"/>
    <p:sldId id="259" r:id="rId7"/>
    <p:sldId id="261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70" r:id="rId16"/>
    <p:sldId id="294" r:id="rId17"/>
    <p:sldId id="298" r:id="rId18"/>
    <p:sldId id="296" r:id="rId19"/>
    <p:sldId id="299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BD42E-7FC8-4E5C-B94B-AEFE54F9D26B}" type="datetimeFigureOut">
              <a:rPr lang="vi-VN" smtClean="0"/>
              <a:t>14/12/2019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4773-81F6-4852-8137-7EAD035151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2541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A340-1FC9-47B9-BD76-9D99789F14B5}" type="datetimeFigureOut">
              <a:rPr lang="vi-VN" smtClean="0"/>
              <a:t>14/12/2019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52BD-4B49-4ADA-9973-BB5B64AEA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1269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33-3782-41BE-854D-CEFA9143FBA4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3510-CF14-40E4-A310-6CAEE162860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B1B-0151-4FCC-8810-FC016E975643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6E53-7857-4EDC-929E-030A30658F0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0F1F-2211-475B-B740-EE6BED4EB79C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5304-572B-4C8C-A45A-455053A2855E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376-D867-4E3C-8CF5-27504FCA488E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A30-9CF8-470D-8028-ABC086BD8E23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2CC4-5177-4F4C-B7D8-7B8F1CF8EE46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8AE9-D499-4A0E-8221-A50369FB849E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9C860A-488C-495B-99DF-17C52D736FF9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D0AC-836A-4B22-AEC0-D8DA81FD24DC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t0.gstatic.com/images?q=tbn:ANd9GcR7BAz8hld8Rn4YZW5s_LsmbCivU780sKay-OhHY6sCfnmodrn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://t0.gstatic.com/images?q=tbn:ANd9GcR7BAz8hld8Rn4YZW5s_LsmbCivU780sKay-OhHY6sCfnmodrnQ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92" y="173816"/>
            <a:ext cx="1735308" cy="186125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83065" y="2462845"/>
            <a:ext cx="72160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kumimoji="0" lang="vi-VN" altLang="vi-V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TRÚC DỮ LIỆU &amp; GIẢI THUẬT</a:t>
            </a:r>
            <a:endParaRPr kumimoji="0" lang="vi-VN" altLang="vi-V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0320" y="3570092"/>
            <a:ext cx="8388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GAME CARO 2 NGƯỜI CHƠI (STACK)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SVTH: 	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Nhật Anh													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Tiến Hòa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GVHD: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Công Tú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64" y="216857"/>
            <a:ext cx="9603275" cy="104923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04" y="928269"/>
            <a:ext cx="9603275" cy="2053884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82" y="2343443"/>
            <a:ext cx="8814718" cy="368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64" y="216857"/>
            <a:ext cx="9603275" cy="104923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04" y="928269"/>
            <a:ext cx="9603275" cy="2053884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8" y="2616195"/>
            <a:ext cx="6844045" cy="4072597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64" y="216857"/>
            <a:ext cx="9603275" cy="104923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04" y="928269"/>
            <a:ext cx="9603275" cy="2053884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78" y="2701947"/>
            <a:ext cx="6933394" cy="362046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banco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nguoichoi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kichthuocbien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LuuStack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5247248" y="1955410"/>
            <a:ext cx="20116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939147" y="2839752"/>
            <a:ext cx="8627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click đánh vào một ô,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lấy ra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vào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stack, khi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 thực hiện Undo, theo nguyên tắc hoạt động LIFO,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của ô mới đánh sẽ được pull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 và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cờ ứng với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 đó sẽ được trả về null.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438" y="1224956"/>
            <a:ext cx="949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dựng chức năng Undo trong game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67" y="886265"/>
            <a:ext cx="6766013" cy="5289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91" y="3248921"/>
            <a:ext cx="565443" cy="51959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71168"/>
              </p:ext>
            </p:extLst>
          </p:nvPr>
        </p:nvGraphicFramePr>
        <p:xfrm>
          <a:off x="764989" y="5065895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x1,y1)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81113"/>
              </p:ext>
            </p:extLst>
          </p:nvPr>
        </p:nvGraphicFramePr>
        <p:xfrm>
          <a:off x="743416" y="4114534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x2,y2)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24073"/>
              </p:ext>
            </p:extLst>
          </p:nvPr>
        </p:nvGraphicFramePr>
        <p:xfrm>
          <a:off x="743415" y="3126211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x3,y3)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05539"/>
              </p:ext>
            </p:extLst>
          </p:nvPr>
        </p:nvGraphicFramePr>
        <p:xfrm>
          <a:off x="743414" y="2182712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x4,y4)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91620"/>
              </p:ext>
            </p:extLst>
          </p:nvPr>
        </p:nvGraphicFramePr>
        <p:xfrm>
          <a:off x="743413" y="1231351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x5,y5)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52780"/>
              </p:ext>
            </p:extLst>
          </p:nvPr>
        </p:nvGraphicFramePr>
        <p:xfrm>
          <a:off x="743413" y="279990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x6,y6)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43413" y="6175717"/>
            <a:ext cx="1540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374" y="4040502"/>
            <a:ext cx="557552" cy="526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966" y="3248857"/>
            <a:ext cx="597460" cy="564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77" y="4040502"/>
            <a:ext cx="535996" cy="5312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77" y="3248857"/>
            <a:ext cx="565443" cy="5195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3" y="4040502"/>
            <a:ext cx="565443" cy="519596"/>
          </a:xfrm>
          <a:prstGeom prst="rect">
            <a:avLst/>
          </a:prstGeom>
        </p:spPr>
      </p:pic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67" y="886265"/>
            <a:ext cx="6766013" cy="5289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91" y="3248921"/>
            <a:ext cx="565443" cy="51959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4989" y="5065895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x1,y1)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43416" y="4114534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x2,y2)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43415" y="3126211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x3,y3)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3414" y="2182712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x4,y4)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43413" y="1231351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x5,y5)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43413" y="279990"/>
          <a:ext cx="16816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3">
                  <a:extLst>
                    <a:ext uri="{9D8B030D-6E8A-4147-A177-3AD203B41FA5}">
                      <a16:colId xmlns:a16="http://schemas.microsoft.com/office/drawing/2014/main" val="200063639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Point( x6,y6)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56247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43413" y="6175717"/>
            <a:ext cx="1540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374" y="4040502"/>
            <a:ext cx="557552" cy="526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966" y="3248857"/>
            <a:ext cx="597460" cy="564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77" y="4040502"/>
            <a:ext cx="535996" cy="5312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77" y="3248857"/>
            <a:ext cx="565443" cy="5195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3" y="4040502"/>
            <a:ext cx="565443" cy="51959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580295" y="332267"/>
            <a:ext cx="1540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16">
            <a:extLst>
              <a:ext uri="{FF2B5EF4-FFF2-40B4-BE49-F238E27FC236}">
                <a16:creationId xmlns:a16="http://schemas.microsoft.com/office/drawing/2014/main" id="{BF9C428C-F6D2-40CA-83EC-883E51081128}"/>
              </a:ext>
            </a:extLst>
          </p:cNvPr>
          <p:cNvSpPr/>
          <p:nvPr/>
        </p:nvSpPr>
        <p:spPr>
          <a:xfrm rot="8763952">
            <a:off x="8709257" y="3617923"/>
            <a:ext cx="616260" cy="33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5000">
              <a:schemeClr val="bg2">
                <a:tint val="94000"/>
                <a:satMod val="80000"/>
                <a:alpha val="61000"/>
                <a:lumMod val="0"/>
                <a:lumOff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1" y="428001"/>
            <a:ext cx="9603275" cy="104923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82" y="1183341"/>
            <a:ext cx="8661357" cy="558328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33703"/>
            <a:ext cx="9603275" cy="10492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III. Kết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500" dirty="0" smtClean="0">
                <a:latin typeface="Times New Roman (Headings)"/>
              </a:rPr>
              <a:t>Ư</a:t>
            </a:r>
            <a:r>
              <a:rPr lang="en-US" sz="2500" dirty="0" smtClean="0">
                <a:latin typeface="Times New Roman (Headings)"/>
              </a:rPr>
              <a:t>u </a:t>
            </a:r>
            <a:r>
              <a:rPr lang="en-US" sz="2500" dirty="0" err="1" smtClean="0">
                <a:latin typeface="Times New Roman (Headings)"/>
              </a:rPr>
              <a:t>điểm</a:t>
            </a:r>
            <a:endParaRPr lang="en-US" sz="2500" dirty="0">
              <a:latin typeface="Times New Roman (Headings)"/>
            </a:endParaRPr>
          </a:p>
          <a:p>
            <a:r>
              <a:rPr lang="en-US" sz="2500" dirty="0" err="1" smtClean="0">
                <a:latin typeface="Times New Roman (Headings)"/>
              </a:rPr>
              <a:t>Nhược</a:t>
            </a:r>
            <a:r>
              <a:rPr lang="en-US" sz="2500" dirty="0" smtClean="0">
                <a:latin typeface="Times New Roman (Headings)"/>
              </a:rPr>
              <a:t> </a:t>
            </a:r>
            <a:r>
              <a:rPr lang="en-US" sz="2500" dirty="0" err="1" smtClean="0">
                <a:latin typeface="Times New Roman (Headings)"/>
              </a:rPr>
              <a:t>điểm</a:t>
            </a:r>
            <a:endParaRPr lang="en-US" sz="2500" dirty="0" smtClean="0">
              <a:latin typeface="Times New Roman (Headings)"/>
            </a:endParaRPr>
          </a:p>
          <a:p>
            <a:r>
              <a:rPr lang="en-US" sz="2500" dirty="0" err="1" smtClean="0">
                <a:latin typeface="Times New Roman (Headings)"/>
              </a:rPr>
              <a:t>Phát</a:t>
            </a:r>
            <a:r>
              <a:rPr lang="en-US" sz="2500" dirty="0" smtClean="0">
                <a:latin typeface="Times New Roman (Headings)"/>
              </a:rPr>
              <a:t> </a:t>
            </a:r>
            <a:r>
              <a:rPr lang="en-US" sz="2500" dirty="0" err="1" smtClean="0">
                <a:latin typeface="Times New Roman (Headings)"/>
              </a:rPr>
              <a:t>triển</a:t>
            </a:r>
            <a:endParaRPr lang="en-US" sz="2500" dirty="0">
              <a:latin typeface="Times New Roman (Headings)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55143" y="716503"/>
            <a:ext cx="6310313" cy="5365750"/>
            <a:chOff x="1365362" y="1190172"/>
            <a:chExt cx="6310086" cy="5366751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25" name="Group 7"/>
              <p:cNvGrpSpPr>
                <a:grpSpLocks/>
              </p:cNvGrpSpPr>
              <p:nvPr/>
            </p:nvGrpSpPr>
            <p:grpSpPr bwMode="auto">
              <a:xfrm>
                <a:off x="1803761" y="1454697"/>
                <a:ext cx="5402581" cy="1367819"/>
                <a:chOff x="1803761" y="1454697"/>
                <a:chExt cx="5402581" cy="1367819"/>
              </a:xfrm>
            </p:grpSpPr>
            <p:pic>
              <p:nvPicPr>
                <p:cNvPr id="30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6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27" name="Right Triangle 26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8" name="Right Triangle 27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9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22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8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9" name="Right Triangle 18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" name="Right Triangle 19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14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rgbClr val="00B05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1" name="Right Triangle 10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2" name="Right Triangle 11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33" name="5-Point Star 32"/>
          <p:cNvSpPr/>
          <p:nvPr/>
        </p:nvSpPr>
        <p:spPr bwMode="auto">
          <a:xfrm>
            <a:off x="7635113" y="3115216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648381" y="5023390"/>
            <a:ext cx="617269" cy="455157"/>
            <a:chOff x="5210175" y="2278856"/>
            <a:chExt cx="235744" cy="173831"/>
          </a:xfrm>
          <a:solidFill>
            <a:srgbClr val="00B050"/>
          </a:solidFill>
        </p:grpSpPr>
        <p:sp>
          <p:nvSpPr>
            <p:cNvPr id="35" name="Frame 34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594045" y="1219464"/>
            <a:ext cx="638779" cy="718295"/>
            <a:chOff x="4290008" y="4767262"/>
            <a:chExt cx="902113" cy="1014412"/>
          </a:xfrm>
          <a:solidFill>
            <a:srgbClr val="FFFF00"/>
          </a:solidFill>
        </p:grpSpPr>
        <p:sp>
          <p:nvSpPr>
            <p:cNvPr id="38" name="Freeform 37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41039" y="1283108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sz="2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70054" y="3210170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18209" y="4942944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2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9126099">
            <a:off x="2980565" y="1077146"/>
            <a:ext cx="182880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>
          <a:xfrm rot="19126099">
            <a:off x="2980563" y="2886101"/>
            <a:ext cx="182880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9126099">
            <a:off x="2980563" y="4707757"/>
            <a:ext cx="182880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23224" y="183849"/>
            <a:ext cx="424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phần mềm này thì có thể cho người chơi có nhiều trải nghiệm hơn với sự lựa chọn phong phú từ chơi một mình với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máy,hoặc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chơi với bạn bè ở chế độ hai người chơi và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biệt hơn là có thể quay lại bước đi trước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bất kì người chơi nào.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AI tự tạo có thể đánh được với người chơi ở mức trung bình về độ thông minh.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1577" y="1344016"/>
            <a:ext cx="949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tối ưu được hết các tính năng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caro,chia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các class vẫn tối ưu và hợp lý ,chế độ AI còn quá sơ sài ,chưa có chau chuốt lối tư duy một cách ổn định được.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giao diện thiết kế chưa được bắt mắt 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lắm,chưa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form rõ rang mạch lạc.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stack thì dùng dễ nhất là mảng chưa có tạo hàm POP hay PUSH để làm rõ được bản chất các hàm của stack.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trình độ sơ đẳng nên chương trình vẫn còn hạn chế về sư kết nối ra nhiều máy để có thể kết hợp chơi với nhau.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7" y="1344016"/>
            <a:ext cx="949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140" y="1204978"/>
            <a:ext cx="949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6" y="0"/>
            <a:ext cx="6278985" cy="61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4" y="2028825"/>
            <a:ext cx="4720557" cy="3449638"/>
          </a:xfr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733" y="813368"/>
            <a:ext cx="866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smtClean="0">
                <a:latin typeface="Times New Roman (Headings)"/>
              </a:rPr>
              <a:t>M</a:t>
            </a:r>
            <a:r>
              <a:rPr lang="en-US" sz="3000" dirty="0" smtClean="0">
                <a:latin typeface="Times New Roman (Headings)"/>
              </a:rPr>
              <a:t>ỤC TIÊU CHỌN ĐỀ TÀI</a:t>
            </a:r>
            <a:endParaRPr lang="vi-VN" sz="3000" dirty="0">
              <a:latin typeface="Times New Roman (Headings)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1451578" y="769814"/>
            <a:ext cx="9603275" cy="646329"/>
          </a:xfrm>
        </p:spPr>
        <p:txBody>
          <a:bodyPr>
            <a:normAutofit/>
          </a:bodyPr>
          <a:lstStyle/>
          <a:p>
            <a:r>
              <a:rPr lang="vi-VN" dirty="0" smtClean="0"/>
              <a:t>II. Phần nội dung</a:t>
            </a:r>
            <a:endParaRPr lang="vi-VN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69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 CHƠI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669" y="2453480"/>
            <a:ext cx="4472587" cy="4230646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5" name="TextBox 4"/>
          <p:cNvSpPr txBox="1"/>
          <p:nvPr/>
        </p:nvSpPr>
        <p:spPr>
          <a:xfrm>
            <a:off x="1451579" y="1461119"/>
            <a:ext cx="949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67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 CHƠI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579" y="1461119"/>
            <a:ext cx="949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95" y="1922784"/>
            <a:ext cx="6404846" cy="3886533"/>
          </a:xfrm>
          <a:prstGeom prst="rect">
            <a:avLst/>
          </a:prstGeom>
          <a:solidFill>
            <a:schemeClr val="accent1">
              <a:alpha val="57000"/>
            </a:schemeClr>
          </a:solidFill>
          <a:effectLst>
            <a:softEdge rad="2413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2172" y="5612563"/>
            <a:ext cx="811019" cy="5035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23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2141</TotalTime>
  <Words>557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Gill Sans MT</vt:lpstr>
      <vt:lpstr>Tahoma</vt:lpstr>
      <vt:lpstr>Times New Roman</vt:lpstr>
      <vt:lpstr>Times New Roman (Headings)</vt:lpstr>
      <vt:lpstr>Wingdings</vt:lpstr>
      <vt:lpstr>Gallery</vt:lpstr>
      <vt:lpstr>PowerPoint Presentation</vt:lpstr>
      <vt:lpstr>PowerPoint Presentation</vt:lpstr>
      <vt:lpstr>I. Tổng Quan</vt:lpstr>
      <vt:lpstr>Giới thiệu Game caro</vt:lpstr>
      <vt:lpstr>Lý do, mục đích chọn đề tài</vt:lpstr>
      <vt:lpstr>PowerPoint Presentation</vt:lpstr>
      <vt:lpstr>II. Phần nội dung</vt:lpstr>
      <vt:lpstr>LUẬT CHƠI</vt:lpstr>
      <vt:lpstr>LUẬT CHƠI</vt:lpstr>
      <vt:lpstr>Thuật toán</vt:lpstr>
      <vt:lpstr>Thuật toán</vt:lpstr>
      <vt:lpstr>Thuật toán</vt:lpstr>
      <vt:lpstr>Ứng dụng của ngăn xếp</vt:lpstr>
      <vt:lpstr>Code chương trình</vt:lpstr>
      <vt:lpstr>PowerPoint Presentation</vt:lpstr>
      <vt:lpstr>PowerPoint Presentation</vt:lpstr>
      <vt:lpstr>PowerPoint Presentation</vt:lpstr>
      <vt:lpstr>Giao diện hoàn thiện</vt:lpstr>
      <vt:lpstr>Phần III. Kết Luận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Doan</dc:creator>
  <cp:lastModifiedBy>Anthony Doan</cp:lastModifiedBy>
  <cp:revision>103</cp:revision>
  <dcterms:created xsi:type="dcterms:W3CDTF">2019-11-26T17:01:16Z</dcterms:created>
  <dcterms:modified xsi:type="dcterms:W3CDTF">2019-12-13T23:12:36Z</dcterms:modified>
</cp:coreProperties>
</file>