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7" r:id="rId9"/>
    <p:sldId id="289" r:id="rId10"/>
    <p:sldId id="290" r:id="rId11"/>
    <p:sldId id="273" r:id="rId12"/>
    <p:sldId id="288" r:id="rId13"/>
    <p:sldId id="291" r:id="rId14"/>
    <p:sldId id="280" r:id="rId15"/>
    <p:sldId id="281" r:id="rId16"/>
    <p:sldId id="284" r:id="rId17"/>
    <p:sldId id="285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E13"/>
    <a:srgbClr val="BE4A02"/>
    <a:srgbClr val="7D3001"/>
    <a:srgbClr val="E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11/layout/CircleProcess" loCatId="process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DA34FD06-AFDF-4E54-8DBE-A0A86EC55A7D}" type="pres">
      <dgm:prSet presAssocID="{11C40573-B4DF-4FE5-BA61-C1027C23179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584D31E-0DB0-479D-98B7-9ECA9974C073}" type="pres">
      <dgm:prSet presAssocID="{A87E751F-E627-44FB-9FD9-F88B238211B5}" presName="Accent3" presStyleCnt="0"/>
      <dgm:spPr/>
    </dgm:pt>
    <dgm:pt modelId="{803A9358-B3BF-4A6C-A497-1B362BDB0D1C}" type="pres">
      <dgm:prSet presAssocID="{A87E751F-E627-44FB-9FD9-F88B238211B5}" presName="Accent" presStyleLbl="node1" presStyleIdx="0" presStyleCnt="3"/>
      <dgm:spPr/>
    </dgm:pt>
    <dgm:pt modelId="{3CEA5D76-1DC7-4882-A34F-01BD65E73FBA}" type="pres">
      <dgm:prSet presAssocID="{A87E751F-E627-44FB-9FD9-F88B238211B5}" presName="ParentBackground3" presStyleCnt="0"/>
      <dgm:spPr/>
    </dgm:pt>
    <dgm:pt modelId="{3EB1189B-5DFB-42D3-B6EF-B3C8E20D314D}" type="pres">
      <dgm:prSet presAssocID="{A87E751F-E627-44FB-9FD9-F88B238211B5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54ED8218-75B0-49EF-8BF7-6AD2586C1000}" type="pres">
      <dgm:prSet presAssocID="{A87E751F-E627-44FB-9FD9-F88B238211B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E541E-0F6A-41C6-A216-D8C971358762}" type="pres">
      <dgm:prSet presAssocID="{2D43064C-F723-4290-924B-9B8375A2EAA3}" presName="Accent2" presStyleCnt="0"/>
      <dgm:spPr/>
    </dgm:pt>
    <dgm:pt modelId="{83E1D45F-AE63-4147-BA21-8F67F7E691D0}" type="pres">
      <dgm:prSet presAssocID="{2D43064C-F723-4290-924B-9B8375A2EAA3}" presName="Accent" presStyleLbl="node1" presStyleIdx="1" presStyleCnt="3"/>
      <dgm:spPr/>
    </dgm:pt>
    <dgm:pt modelId="{5062C00B-650E-45EC-8720-2A9A82998B6C}" type="pres">
      <dgm:prSet presAssocID="{2D43064C-F723-4290-924B-9B8375A2EAA3}" presName="ParentBackground2" presStyleCnt="0"/>
      <dgm:spPr/>
    </dgm:pt>
    <dgm:pt modelId="{8496CC80-3326-4718-B832-7366334B0073}" type="pres">
      <dgm:prSet presAssocID="{2D43064C-F723-4290-924B-9B8375A2EAA3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86F1E5F-78D5-490F-ADCF-30380BD900C5}" type="pres">
      <dgm:prSet presAssocID="{2D43064C-F723-4290-924B-9B8375A2EAA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D15EA-84E4-427C-A67C-A90B7C9F8891}" type="pres">
      <dgm:prSet presAssocID="{F129496D-F3CC-492B-A28E-3A3A08CF35B9}" presName="Accent1" presStyleCnt="0"/>
      <dgm:spPr/>
    </dgm:pt>
    <dgm:pt modelId="{4CE8C796-3841-412F-85E0-264323E48F3E}" type="pres">
      <dgm:prSet presAssocID="{F129496D-F3CC-492B-A28E-3A3A08CF35B9}" presName="Accent" presStyleLbl="node1" presStyleIdx="2" presStyleCnt="3"/>
      <dgm:spPr/>
    </dgm:pt>
    <dgm:pt modelId="{5F190AB8-F603-4D67-AFD3-48B7BC6D7ADB}" type="pres">
      <dgm:prSet presAssocID="{F129496D-F3CC-492B-A28E-3A3A08CF35B9}" presName="ParentBackground1" presStyleCnt="0"/>
      <dgm:spPr/>
    </dgm:pt>
    <dgm:pt modelId="{F7468EAA-8B57-4349-AB7D-7E96A6712615}" type="pres">
      <dgm:prSet presAssocID="{F129496D-F3CC-492B-A28E-3A3A08CF35B9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C8B72FE8-4796-4B84-8960-CB94C4DB4C4E}" type="pres">
      <dgm:prSet presAssocID="{F129496D-F3CC-492B-A28E-3A3A08CF35B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DD3707-39BC-478F-80BA-F36C28C4D13B}" type="presOf" srcId="{2D43064C-F723-4290-924B-9B8375A2EAA3}" destId="{586F1E5F-78D5-490F-ADCF-30380BD900C5}" srcOrd="1" destOrd="0" presId="urn:microsoft.com/office/officeart/2011/layout/CircleProcess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44BCA585-07F7-4143-8F3F-C13A5F84D77A}" type="presOf" srcId="{A87E751F-E627-44FB-9FD9-F88B238211B5}" destId="{3EB1189B-5DFB-42D3-B6EF-B3C8E20D314D}" srcOrd="0" destOrd="0" presId="urn:microsoft.com/office/officeart/2011/layout/CircleProcess"/>
    <dgm:cxn modelId="{EDEEB5CA-7A7D-47B4-B28F-B8FD727D879F}" type="presOf" srcId="{11C40573-B4DF-4FE5-BA61-C1027C231795}" destId="{DA34FD06-AFDF-4E54-8DBE-A0A86EC55A7D}" srcOrd="0" destOrd="0" presId="urn:microsoft.com/office/officeart/2011/layout/CircleProcess"/>
    <dgm:cxn modelId="{0BA01067-951E-4E60-A320-063F17677F1A}" type="presOf" srcId="{F129496D-F3CC-492B-A28E-3A3A08CF35B9}" destId="{F7468EAA-8B57-4349-AB7D-7E96A6712615}" srcOrd="0" destOrd="0" presId="urn:microsoft.com/office/officeart/2011/layout/CircleProcess"/>
    <dgm:cxn modelId="{3561F19A-8174-48A6-A9FF-DD468FB707B6}" type="presOf" srcId="{A87E751F-E627-44FB-9FD9-F88B238211B5}" destId="{54ED8218-75B0-49EF-8BF7-6AD2586C1000}" srcOrd="1" destOrd="0" presId="urn:microsoft.com/office/officeart/2011/layout/CircleProcess"/>
    <dgm:cxn modelId="{437BC8A7-735B-4741-9081-F329FCA07076}" type="presOf" srcId="{2D43064C-F723-4290-924B-9B8375A2EAA3}" destId="{8496CC80-3326-4718-B832-7366334B0073}" srcOrd="0" destOrd="0" presId="urn:microsoft.com/office/officeart/2011/layout/CircleProcess"/>
    <dgm:cxn modelId="{9EE5C34F-9113-421D-98C6-B6097AC89CB5}" type="presOf" srcId="{F129496D-F3CC-492B-A28E-3A3A08CF35B9}" destId="{C8B72FE8-4796-4B84-8960-CB94C4DB4C4E}" srcOrd="1" destOrd="0" presId="urn:microsoft.com/office/officeart/2011/layout/CircleProcess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9CEE97D0-FCCD-449D-9723-7C94DD85C673}" type="presParOf" srcId="{DA34FD06-AFDF-4E54-8DBE-A0A86EC55A7D}" destId="{E584D31E-0DB0-479D-98B7-9ECA9974C073}" srcOrd="0" destOrd="0" presId="urn:microsoft.com/office/officeart/2011/layout/CircleProcess"/>
    <dgm:cxn modelId="{CFB56770-9BCC-42D7-9ABD-B7AE9AC87C7D}" type="presParOf" srcId="{E584D31E-0DB0-479D-98B7-9ECA9974C073}" destId="{803A9358-B3BF-4A6C-A497-1B362BDB0D1C}" srcOrd="0" destOrd="0" presId="urn:microsoft.com/office/officeart/2011/layout/CircleProcess"/>
    <dgm:cxn modelId="{13AAE951-95D0-4F49-8A02-34156D344317}" type="presParOf" srcId="{DA34FD06-AFDF-4E54-8DBE-A0A86EC55A7D}" destId="{3CEA5D76-1DC7-4882-A34F-01BD65E73FBA}" srcOrd="1" destOrd="0" presId="urn:microsoft.com/office/officeart/2011/layout/CircleProcess"/>
    <dgm:cxn modelId="{1CDA2A99-60EA-4E88-8BC1-7D5B0EFD9126}" type="presParOf" srcId="{3CEA5D76-1DC7-4882-A34F-01BD65E73FBA}" destId="{3EB1189B-5DFB-42D3-B6EF-B3C8E20D314D}" srcOrd="0" destOrd="0" presId="urn:microsoft.com/office/officeart/2011/layout/CircleProcess"/>
    <dgm:cxn modelId="{5933A5B7-5371-4699-B363-8B422B5C3EED}" type="presParOf" srcId="{DA34FD06-AFDF-4E54-8DBE-A0A86EC55A7D}" destId="{54ED8218-75B0-49EF-8BF7-6AD2586C1000}" srcOrd="2" destOrd="0" presId="urn:microsoft.com/office/officeart/2011/layout/CircleProcess"/>
    <dgm:cxn modelId="{ECA20355-BD4F-43C2-80C2-F86960D4BD17}" type="presParOf" srcId="{DA34FD06-AFDF-4E54-8DBE-A0A86EC55A7D}" destId="{326E541E-0F6A-41C6-A216-D8C971358762}" srcOrd="3" destOrd="0" presId="urn:microsoft.com/office/officeart/2011/layout/CircleProcess"/>
    <dgm:cxn modelId="{C33E6275-34AE-46C0-B01F-69C68B0441D9}" type="presParOf" srcId="{326E541E-0F6A-41C6-A216-D8C971358762}" destId="{83E1D45F-AE63-4147-BA21-8F67F7E691D0}" srcOrd="0" destOrd="0" presId="urn:microsoft.com/office/officeart/2011/layout/CircleProcess"/>
    <dgm:cxn modelId="{899A0FD8-D089-4C6B-A1E8-33750DDF45C3}" type="presParOf" srcId="{DA34FD06-AFDF-4E54-8DBE-A0A86EC55A7D}" destId="{5062C00B-650E-45EC-8720-2A9A82998B6C}" srcOrd="4" destOrd="0" presId="urn:microsoft.com/office/officeart/2011/layout/CircleProcess"/>
    <dgm:cxn modelId="{93649928-66A8-45F3-84F5-2399B463421A}" type="presParOf" srcId="{5062C00B-650E-45EC-8720-2A9A82998B6C}" destId="{8496CC80-3326-4718-B832-7366334B0073}" srcOrd="0" destOrd="0" presId="urn:microsoft.com/office/officeart/2011/layout/CircleProcess"/>
    <dgm:cxn modelId="{51AA48EA-BEED-4172-9B8E-791419A499EF}" type="presParOf" srcId="{DA34FD06-AFDF-4E54-8DBE-A0A86EC55A7D}" destId="{586F1E5F-78D5-490F-ADCF-30380BD900C5}" srcOrd="5" destOrd="0" presId="urn:microsoft.com/office/officeart/2011/layout/CircleProcess"/>
    <dgm:cxn modelId="{F24F54FC-092A-413F-9040-8157A1260EE0}" type="presParOf" srcId="{DA34FD06-AFDF-4E54-8DBE-A0A86EC55A7D}" destId="{3CDD15EA-84E4-427C-A67C-A90B7C9F8891}" srcOrd="6" destOrd="0" presId="urn:microsoft.com/office/officeart/2011/layout/CircleProcess"/>
    <dgm:cxn modelId="{0DFF8999-9F9E-4B3F-B046-00160BEDED26}" type="presParOf" srcId="{3CDD15EA-84E4-427C-A67C-A90B7C9F8891}" destId="{4CE8C796-3841-412F-85E0-264323E48F3E}" srcOrd="0" destOrd="0" presId="urn:microsoft.com/office/officeart/2011/layout/CircleProcess"/>
    <dgm:cxn modelId="{6FF94BE5-4B33-45F2-B77A-C8186279AE36}" type="presParOf" srcId="{DA34FD06-AFDF-4E54-8DBE-A0A86EC55A7D}" destId="{5F190AB8-F603-4D67-AFD3-48B7BC6D7ADB}" srcOrd="7" destOrd="0" presId="urn:microsoft.com/office/officeart/2011/layout/CircleProcess"/>
    <dgm:cxn modelId="{897B8925-3490-4F93-A78A-B0743F69BC2B}" type="presParOf" srcId="{5F190AB8-F603-4D67-AFD3-48B7BC6D7ADB}" destId="{F7468EAA-8B57-4349-AB7D-7E96A6712615}" srcOrd="0" destOrd="0" presId="urn:microsoft.com/office/officeart/2011/layout/CircleProcess"/>
    <dgm:cxn modelId="{B5AF436C-E67A-4A74-9407-3B992D9BD0D4}" type="presParOf" srcId="{DA34FD06-AFDF-4E54-8DBE-A0A86EC55A7D}" destId="{C8B72FE8-4796-4B84-8960-CB94C4DB4C4E}" srcOrd="8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Tận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tính 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Timer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đếm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 custLinFactNeighborX="-21" custLinFactNeighborY="3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 custScaleY="101271" custLinFactY="-10703" custLinFactNeighborX="244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 custLinFactNeighborX="-18" custLinFactNeighborY="-205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ScaleY="96690" custLinFactNeighborY="-31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 custLinFactNeighborX="-17" custLinFactNeighborY="-436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 custScaleY="102250" custLinFactNeighborY="-5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Code chưa tối ưu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Xử lý hình ảnh bom nổ chưa được hoàn chỉnh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Chưa khắc phục được lỗi xóa bộ đệm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 custLinFactNeighborX="-21" custLinFactNeighborY="3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 custScaleY="101271" custLinFactY="-10703" custLinFactNeighborX="244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 custLinFactNeighborX="-18" custLinFactNeighborY="-205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ScaleY="96690" custLinFactNeighborY="-31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 custLinFactNeighborX="-17" custLinFactNeighborY="-436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 custScaleY="102250" custLinFactNeighborY="-5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Bổ sung thêm map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Xây dựng chức năng hai người chơi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Sử dụng AI cho quái, nhiều lựa chọn về đồ vật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 custLinFactNeighborX="-21" custLinFactNeighborY="3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 custScaleY="101271" custLinFactY="-10703" custLinFactNeighborX="244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 custLinFactNeighborX="-18" custLinFactNeighborY="-205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ScaleY="96690" custLinFactNeighborY="-31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 custLinFactNeighborX="-17" custLinFactNeighborY="-436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 custScaleY="102250" custLinFactNeighborY="-5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9358-B3BF-4A6C-A497-1B362BDB0D1C}">
      <dsp:nvSpPr>
        <dsp:cNvPr id="0" name=""/>
        <dsp:cNvSpPr/>
      </dsp:nvSpPr>
      <dsp:spPr>
        <a:xfrm>
          <a:off x="4082003" y="670628"/>
          <a:ext cx="1776478" cy="1776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189B-5DFB-42D3-B6EF-B3C8E20D314D}">
      <dsp:nvSpPr>
        <dsp:cNvPr id="0" name=""/>
        <dsp:cNvSpPr/>
      </dsp:nvSpPr>
      <dsp:spPr>
        <a:xfrm>
          <a:off x="4140988" y="729865"/>
          <a:ext cx="1658509" cy="1658332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Khắc</a:t>
          </a:r>
          <a:r>
            <a:rPr lang="en-US" sz="3100" kern="1200" dirty="0"/>
            <a:t> </a:t>
          </a:r>
          <a:r>
            <a:rPr lang="en-US" sz="3100" kern="1200" dirty="0" err="1"/>
            <a:t>phục</a:t>
          </a:r>
          <a:r>
            <a:rPr lang="en-US" sz="3100" kern="1200" dirty="0"/>
            <a:t> </a:t>
          </a:r>
        </a:p>
      </dsp:txBody>
      <dsp:txXfrm>
        <a:off x="4378083" y="966815"/>
        <a:ext cx="1184319" cy="1184434"/>
      </dsp:txXfrm>
    </dsp:sp>
    <dsp:sp modelId="{83E1D45F-AE63-4147-BA21-8F67F7E691D0}">
      <dsp:nvSpPr>
        <dsp:cNvPr id="0" name=""/>
        <dsp:cNvSpPr/>
      </dsp:nvSpPr>
      <dsp:spPr>
        <a:xfrm rot="2700000">
          <a:off x="2248101" y="672776"/>
          <a:ext cx="1772199" cy="177219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CC80-3326-4718-B832-7366334B0073}">
      <dsp:nvSpPr>
        <dsp:cNvPr id="0" name=""/>
        <dsp:cNvSpPr/>
      </dsp:nvSpPr>
      <dsp:spPr>
        <a:xfrm>
          <a:off x="2304946" y="729865"/>
          <a:ext cx="1658509" cy="1658332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Nhược</a:t>
          </a:r>
          <a:r>
            <a:rPr lang="en-US" sz="3100" kern="1200" dirty="0"/>
            <a:t> </a:t>
          </a:r>
          <a:r>
            <a:rPr lang="en-US" sz="3100" kern="1200" dirty="0" err="1"/>
            <a:t>điểm</a:t>
          </a:r>
          <a:r>
            <a:rPr lang="en-US" sz="3100" kern="1200" dirty="0"/>
            <a:t> </a:t>
          </a:r>
        </a:p>
      </dsp:txBody>
      <dsp:txXfrm>
        <a:off x="2542041" y="966815"/>
        <a:ext cx="1184319" cy="1184434"/>
      </dsp:txXfrm>
    </dsp:sp>
    <dsp:sp modelId="{4CE8C796-3841-412F-85E0-264323E48F3E}">
      <dsp:nvSpPr>
        <dsp:cNvPr id="0" name=""/>
        <dsp:cNvSpPr/>
      </dsp:nvSpPr>
      <dsp:spPr>
        <a:xfrm rot="2700000">
          <a:off x="412059" y="672776"/>
          <a:ext cx="1772199" cy="177219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8EAA-8B57-4349-AB7D-7E96A6712615}">
      <dsp:nvSpPr>
        <dsp:cNvPr id="0" name=""/>
        <dsp:cNvSpPr/>
      </dsp:nvSpPr>
      <dsp:spPr>
        <a:xfrm>
          <a:off x="468904" y="729865"/>
          <a:ext cx="1658509" cy="1658332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Ưu</a:t>
          </a:r>
          <a:r>
            <a:rPr lang="en-US" sz="3100" kern="1200" dirty="0"/>
            <a:t> </a:t>
          </a:r>
          <a:r>
            <a:rPr lang="en-US" sz="3100" kern="1200" dirty="0" err="1"/>
            <a:t>điểm</a:t>
          </a:r>
          <a:endParaRPr lang="en-US" sz="3100" kern="1200" dirty="0"/>
        </a:p>
      </dsp:txBody>
      <dsp:txXfrm>
        <a:off x="705999" y="966815"/>
        <a:ext cx="1184319" cy="118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80869" y="193267"/>
          <a:ext cx="1205795" cy="8440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 rot="-5400000">
        <a:off x="1" y="434425"/>
        <a:ext cx="844056" cy="361739"/>
      </dsp:txXfrm>
    </dsp:sp>
    <dsp:sp modelId="{864B40A6-127C-4575-83BC-25C054EB8B34}">
      <dsp:nvSpPr>
        <dsp:cNvPr id="0" name=""/>
        <dsp:cNvSpPr/>
      </dsp:nvSpPr>
      <dsp:spPr>
        <a:xfrm rot="5400000">
          <a:off x="3888533" y="-3044476"/>
          <a:ext cx="794146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38767"/>
        <a:ext cx="6844332" cy="716612"/>
      </dsp:txXfrm>
    </dsp:sp>
    <dsp:sp modelId="{C918A962-EB7D-4EC0-88E0-68D82819D2D7}">
      <dsp:nvSpPr>
        <dsp:cNvPr id="0" name=""/>
        <dsp:cNvSpPr/>
      </dsp:nvSpPr>
      <dsp:spPr>
        <a:xfrm rot="5400000">
          <a:off x="-180869" y="948313"/>
          <a:ext cx="1205795" cy="8440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sp:txBody>
      <dsp:txXfrm rot="-5400000">
        <a:off x="1" y="1189471"/>
        <a:ext cx="844056" cy="361739"/>
      </dsp:txXfrm>
    </dsp:sp>
    <dsp:sp modelId="{A025C3A6-B0C1-43BB-AE0B-8F0E57364BAA}">
      <dsp:nvSpPr>
        <dsp:cNvPr id="0" name=""/>
        <dsp:cNvSpPr/>
      </dsp:nvSpPr>
      <dsp:spPr>
        <a:xfrm rot="5400000">
          <a:off x="3906694" y="-2277807"/>
          <a:ext cx="757824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Tận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tính 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821824"/>
        <a:ext cx="6846105" cy="683836"/>
      </dsp:txXfrm>
    </dsp:sp>
    <dsp:sp modelId="{CC0FD815-30AE-42AD-BBEF-D050275117EB}">
      <dsp:nvSpPr>
        <dsp:cNvPr id="0" name=""/>
        <dsp:cNvSpPr/>
      </dsp:nvSpPr>
      <dsp:spPr>
        <a:xfrm rot="5400000">
          <a:off x="-180869" y="1684817"/>
          <a:ext cx="1205795" cy="8440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1" y="1925975"/>
        <a:ext cx="844056" cy="361739"/>
      </dsp:txXfrm>
    </dsp:sp>
    <dsp:sp modelId="{CF119F08-7E16-4A2A-9484-68168AE626B8}">
      <dsp:nvSpPr>
        <dsp:cNvPr id="0" name=""/>
        <dsp:cNvSpPr/>
      </dsp:nvSpPr>
      <dsp:spPr>
        <a:xfrm rot="5400000">
          <a:off x="3884905" y="-1485804"/>
          <a:ext cx="801401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Timer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đếm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844057" y="1594165"/>
        <a:ext cx="6843978" cy="723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80869" y="193267"/>
          <a:ext cx="1205795" cy="8440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 rot="-5400000">
        <a:off x="1" y="434425"/>
        <a:ext cx="844056" cy="361739"/>
      </dsp:txXfrm>
    </dsp:sp>
    <dsp:sp modelId="{864B40A6-127C-4575-83BC-25C054EB8B34}">
      <dsp:nvSpPr>
        <dsp:cNvPr id="0" name=""/>
        <dsp:cNvSpPr/>
      </dsp:nvSpPr>
      <dsp:spPr>
        <a:xfrm rot="5400000">
          <a:off x="3888533" y="-3044476"/>
          <a:ext cx="794146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Code chưa tối ưu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38767"/>
        <a:ext cx="6844332" cy="716612"/>
      </dsp:txXfrm>
    </dsp:sp>
    <dsp:sp modelId="{C918A962-EB7D-4EC0-88E0-68D82819D2D7}">
      <dsp:nvSpPr>
        <dsp:cNvPr id="0" name=""/>
        <dsp:cNvSpPr/>
      </dsp:nvSpPr>
      <dsp:spPr>
        <a:xfrm rot="5400000">
          <a:off x="-180869" y="948313"/>
          <a:ext cx="1205795" cy="8440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sp:txBody>
      <dsp:txXfrm rot="-5400000">
        <a:off x="1" y="1189471"/>
        <a:ext cx="844056" cy="361739"/>
      </dsp:txXfrm>
    </dsp:sp>
    <dsp:sp modelId="{A025C3A6-B0C1-43BB-AE0B-8F0E57364BAA}">
      <dsp:nvSpPr>
        <dsp:cNvPr id="0" name=""/>
        <dsp:cNvSpPr/>
      </dsp:nvSpPr>
      <dsp:spPr>
        <a:xfrm rot="5400000">
          <a:off x="3906694" y="-2277807"/>
          <a:ext cx="757824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Xử lý hình ảnh bom nổ chưa được hoàn chỉnh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821824"/>
        <a:ext cx="6846105" cy="683836"/>
      </dsp:txXfrm>
    </dsp:sp>
    <dsp:sp modelId="{CC0FD815-30AE-42AD-BBEF-D050275117EB}">
      <dsp:nvSpPr>
        <dsp:cNvPr id="0" name=""/>
        <dsp:cNvSpPr/>
      </dsp:nvSpPr>
      <dsp:spPr>
        <a:xfrm rot="5400000">
          <a:off x="-180869" y="1684817"/>
          <a:ext cx="1205795" cy="8440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1" y="1925975"/>
        <a:ext cx="844056" cy="361739"/>
      </dsp:txXfrm>
    </dsp:sp>
    <dsp:sp modelId="{CF119F08-7E16-4A2A-9484-68168AE626B8}">
      <dsp:nvSpPr>
        <dsp:cNvPr id="0" name=""/>
        <dsp:cNvSpPr/>
      </dsp:nvSpPr>
      <dsp:spPr>
        <a:xfrm rot="5400000">
          <a:off x="3884905" y="-1485804"/>
          <a:ext cx="801401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Chưa khắc phục được lỗi xóa bộ đệm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1594165"/>
        <a:ext cx="6843978" cy="723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80869" y="193267"/>
          <a:ext cx="1205795" cy="8440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 rot="-5400000">
        <a:off x="1" y="434425"/>
        <a:ext cx="844056" cy="361739"/>
      </dsp:txXfrm>
    </dsp:sp>
    <dsp:sp modelId="{864B40A6-127C-4575-83BC-25C054EB8B34}">
      <dsp:nvSpPr>
        <dsp:cNvPr id="0" name=""/>
        <dsp:cNvSpPr/>
      </dsp:nvSpPr>
      <dsp:spPr>
        <a:xfrm rot="5400000">
          <a:off x="3888533" y="-3044476"/>
          <a:ext cx="794146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Bổ sung thêm map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38767"/>
        <a:ext cx="6844332" cy="716612"/>
      </dsp:txXfrm>
    </dsp:sp>
    <dsp:sp modelId="{C918A962-EB7D-4EC0-88E0-68D82819D2D7}">
      <dsp:nvSpPr>
        <dsp:cNvPr id="0" name=""/>
        <dsp:cNvSpPr/>
      </dsp:nvSpPr>
      <dsp:spPr>
        <a:xfrm rot="5400000">
          <a:off x="-180869" y="948313"/>
          <a:ext cx="1205795" cy="8440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</a:p>
      </dsp:txBody>
      <dsp:txXfrm rot="-5400000">
        <a:off x="1" y="1189471"/>
        <a:ext cx="844056" cy="361739"/>
      </dsp:txXfrm>
    </dsp:sp>
    <dsp:sp modelId="{A025C3A6-B0C1-43BB-AE0B-8F0E57364BAA}">
      <dsp:nvSpPr>
        <dsp:cNvPr id="0" name=""/>
        <dsp:cNvSpPr/>
      </dsp:nvSpPr>
      <dsp:spPr>
        <a:xfrm rot="5400000">
          <a:off x="3906694" y="-2277807"/>
          <a:ext cx="757824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Xây dựng chức năng hai người chơi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821824"/>
        <a:ext cx="6846105" cy="683836"/>
      </dsp:txXfrm>
    </dsp:sp>
    <dsp:sp modelId="{CC0FD815-30AE-42AD-BBEF-D050275117EB}">
      <dsp:nvSpPr>
        <dsp:cNvPr id="0" name=""/>
        <dsp:cNvSpPr/>
      </dsp:nvSpPr>
      <dsp:spPr>
        <a:xfrm rot="5400000">
          <a:off x="-180869" y="1684817"/>
          <a:ext cx="1205795" cy="8440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1" y="1925975"/>
        <a:ext cx="844056" cy="361739"/>
      </dsp:txXfrm>
    </dsp:sp>
    <dsp:sp modelId="{CF119F08-7E16-4A2A-9484-68168AE626B8}">
      <dsp:nvSpPr>
        <dsp:cNvPr id="0" name=""/>
        <dsp:cNvSpPr/>
      </dsp:nvSpPr>
      <dsp:spPr>
        <a:xfrm rot="5400000">
          <a:off x="3884905" y="-1485804"/>
          <a:ext cx="801401" cy="6883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Sử dụng AI cho quái, nhiều lựa chọn về đồ vật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4057" y="1594165"/>
        <a:ext cx="6843978" cy="72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0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8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8898" y="4509860"/>
            <a:ext cx="6477804" cy="1266372"/>
          </a:xfrm>
        </p:spPr>
        <p:txBody>
          <a:bodyPr>
            <a:noAutofit/>
          </a:bodyPr>
          <a:lstStyle/>
          <a:p>
            <a:pPr algn="ctr"/>
            <a:r>
              <a:rPr lang="en-US" sz="165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Lê 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HÒA           </a:t>
            </a:r>
          </a:p>
          <a:p>
            <a:pPr algn="r"/>
            <a:r>
              <a:rPr lang="en-US" sz="165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QUỐC NGUYÊN VƯƠNG</a:t>
            </a:r>
          </a:p>
          <a:p>
            <a:pPr algn="ctr"/>
            <a:r>
              <a:rPr lang="en-US" sz="165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GVHD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TRẦN CÔNG TÚ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CF33A-07A7-441B-B702-8B0F260AD5DD}"/>
              </a:ext>
            </a:extLst>
          </p:cNvPr>
          <p:cNvSpPr/>
          <p:nvPr/>
        </p:nvSpPr>
        <p:spPr>
          <a:xfrm>
            <a:off x="2893495" y="424538"/>
            <a:ext cx="33570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  <a:endParaRPr lang="en-GB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A83AE-0CF8-4424-BD58-7EC57CE4DB71}"/>
              </a:ext>
            </a:extLst>
          </p:cNvPr>
          <p:cNvSpPr txBox="1">
            <a:spLocks/>
          </p:cNvSpPr>
          <p:nvPr/>
        </p:nvSpPr>
        <p:spPr>
          <a:xfrm>
            <a:off x="3886200" y="964513"/>
            <a:ext cx="1371600" cy="400050"/>
          </a:xfrm>
          <a:prstGeom prst="rect">
            <a:avLst/>
          </a:prstGeom>
        </p:spPr>
        <p:txBody>
          <a:bodyPr vert="horz" lIns="68580" tIns="68580" rIns="68580" bIns="68580" rtlCol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0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7FBEF-73D7-4E86-85A2-9E05F489D62F}"/>
              </a:ext>
            </a:extLst>
          </p:cNvPr>
          <p:cNvSpPr/>
          <p:nvPr/>
        </p:nvSpPr>
        <p:spPr>
          <a:xfrm>
            <a:off x="1612695" y="1781369"/>
            <a:ext cx="59186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Đặt Boom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B7A0A-0ED7-4EEF-9F88-8BD15FC8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5" y="4355727"/>
            <a:ext cx="2166937" cy="1920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AE9E8-AF12-4302-A49E-A88A78F9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10" y="54616"/>
            <a:ext cx="2408805" cy="1866463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69335"/>
              </p:ext>
            </p:extLst>
          </p:nvPr>
        </p:nvGraphicFramePr>
        <p:xfrm>
          <a:off x="1491126" y="4111158"/>
          <a:ext cx="1681693" cy="88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x1,y1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0365"/>
              </p:ext>
            </p:extLst>
          </p:nvPr>
        </p:nvGraphicFramePr>
        <p:xfrm>
          <a:off x="1469553" y="3159797"/>
          <a:ext cx="1681693" cy="88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x2,y2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1049"/>
              </p:ext>
            </p:extLst>
          </p:nvPr>
        </p:nvGraphicFramePr>
        <p:xfrm>
          <a:off x="1469552" y="2171474"/>
          <a:ext cx="1681693" cy="88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x3,y3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62992" y="5220980"/>
            <a:ext cx="1540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68" y="2158658"/>
            <a:ext cx="3168873" cy="272453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41" y="2158658"/>
            <a:ext cx="3238623" cy="2709808"/>
          </a:xfrm>
          <a:prstGeom prst="rect">
            <a:avLst/>
          </a:prstGeom>
          <a:effectLst>
            <a:softEdge rad="76200"/>
          </a:effec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5068"/>
              </p:ext>
            </p:extLst>
          </p:nvPr>
        </p:nvGraphicFramePr>
        <p:xfrm>
          <a:off x="1489317" y="3122835"/>
          <a:ext cx="1681693" cy="88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x3,y3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95512" y="1765375"/>
            <a:ext cx="4752975" cy="380057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61874-1FEA-4C7B-868F-99A70FAF4D19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giao diện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53940-EAED-44FF-B202-2E578DC0F08D}"/>
              </a:ext>
            </a:extLst>
          </p:cNvPr>
          <p:cNvSpPr txBox="1"/>
          <p:nvPr/>
        </p:nvSpPr>
        <p:spPr>
          <a:xfrm>
            <a:off x="3392541" y="5565945"/>
            <a:ext cx="235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from bắt đầu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9A4E7-68E2-40F1-A8B1-D772A3D2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05" y="1913497"/>
            <a:ext cx="5765185" cy="3837114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3BF73-229C-4BE5-B012-F3F469B9F641}"/>
              </a:ext>
            </a:extLst>
          </p:cNvPr>
          <p:cNvSpPr txBox="1"/>
          <p:nvPr/>
        </p:nvSpPr>
        <p:spPr>
          <a:xfrm>
            <a:off x="3265389" y="5565945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from chơi game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B62D0-CFF8-41B9-92CB-9A858B3C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381" y="1922798"/>
            <a:ext cx="2889943" cy="364314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8C8BC-6710-4821-A49C-8E203FB4DBD4}"/>
              </a:ext>
            </a:extLst>
          </p:cNvPr>
          <p:cNvSpPr txBox="1"/>
          <p:nvPr/>
        </p:nvSpPr>
        <p:spPr>
          <a:xfrm>
            <a:off x="3210670" y="5565945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from xem điểm</a:t>
            </a:r>
            <a:endParaRPr lang="en-GB"/>
          </a:p>
        </p:txBody>
      </p:sp>
      <p:pic>
        <p:nvPicPr>
          <p:cNvPr id="10" name="Content Placeholder 1">
            <a:extLst>
              <a:ext uri="{FF2B5EF4-FFF2-40B4-BE49-F238E27FC236}">
                <a16:creationId xmlns:a16="http://schemas.microsoft.com/office/drawing/2014/main" id="{0496A7C6-9997-41FE-ABD5-93B0CBC5E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636" y="1989234"/>
            <a:ext cx="4718721" cy="357671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5A8DB-BAC1-423A-AB9E-08C98C930FB5}"/>
              </a:ext>
            </a:extLst>
          </p:cNvPr>
          <p:cNvSpPr txBox="1"/>
          <p:nvPr/>
        </p:nvSpPr>
        <p:spPr>
          <a:xfrm>
            <a:off x="3152345" y="5575246"/>
            <a:ext cx="267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from hướng dẫn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323FD-2221-49DC-AD35-A3449F9F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372" y="1770744"/>
            <a:ext cx="3845248" cy="379520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F1829B-4F32-41D3-AAC4-6CE25E0ACA20}"/>
              </a:ext>
            </a:extLst>
          </p:cNvPr>
          <p:cNvSpPr txBox="1"/>
          <p:nvPr/>
        </p:nvSpPr>
        <p:spPr>
          <a:xfrm>
            <a:off x="3240510" y="5584547"/>
            <a:ext cx="249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from thông tin</a:t>
            </a:r>
            <a:endParaRPr lang="en-GB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" grpId="1"/>
      <p:bldP spid="7" grpId="0"/>
      <p:bldP spid="7" grpId="1"/>
      <p:bldP spid="9" grpId="0"/>
      <p:bldP spid="9" grpId="1"/>
      <p:bldP spid="11" grpId="0"/>
      <p:bldP spid="11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FE00A89A-EBD3-4813-86F6-AD637EACE008}"/>
              </a:ext>
            </a:extLst>
          </p:cNvPr>
          <p:cNvSpPr>
            <a:spLocks noEditPoints="1"/>
          </p:cNvSpPr>
          <p:nvPr/>
        </p:nvSpPr>
        <p:spPr bwMode="gray">
          <a:xfrm flipH="1">
            <a:off x="4832350" y="1997482"/>
            <a:ext cx="3168650" cy="2895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7CD494B-EB56-46BF-A536-FE2608AF4E0F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295807"/>
            <a:ext cx="4111625" cy="3917950"/>
            <a:chOff x="528" y="1084"/>
            <a:chExt cx="2590" cy="2468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6B313-1146-4400-AD31-8E29DD3EAA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2183" y="183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AC006D3D-D048-4655-928D-7D9AF210B7F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1735" y="111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Taogiao</a:t>
              </a:r>
              <a: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dien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8F31928F-B758-48C4-A74D-7C895613DFA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1781" y="2588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Loaimap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897C8ADD-BED4-4F03-9BE7-A3D7563E923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1337" y="1858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Left">
                <a:rot lat="21299996" lon="20999996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  <a:endParaRPr lang="en-US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279F5F08-9A3A-4634-9B8A-3F864F6DF9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907" y="115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ToaDo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/>
              </a:r>
              <a:b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Exits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25F9155B-171C-46FF-B3C0-A6EDDB171B5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940" y="261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Bomnora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915C0FA0-1278-42CB-9A3C-561B9DEE047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32887">
              <a:off x="501" y="1899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Bomb</a:t>
              </a:r>
            </a:p>
          </p:txBody>
        </p:sp>
      </p:grpSp>
      <p:sp>
        <p:nvSpPr>
          <p:cNvPr id="11" name="Text Box 13">
            <a:extLst>
              <a:ext uri="{FF2B5EF4-FFF2-40B4-BE49-F238E27FC236}">
                <a16:creationId xmlns:a16="http://schemas.microsoft.com/office/drawing/2014/main" id="{40B91383-489B-4BF7-8CA1-4DD13F987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136407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 b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A94BC72-4AD2-4DD2-AE43-7A832663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099" y="1289596"/>
            <a:ext cx="129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1211" y="2539087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3" y="1385047"/>
            <a:ext cx="6715780" cy="4924905"/>
          </a:xfrm>
          <a:prstGeom prst="rect">
            <a:avLst/>
          </a:prstGeom>
          <a:effectLst>
            <a:glow>
              <a:schemeClr val="accent1"/>
            </a:glow>
            <a:softEdge rad="584200"/>
          </a:effectLst>
        </p:spPr>
      </p:pic>
      <p:sp>
        <p:nvSpPr>
          <p:cNvPr id="3" name="Rectangle 2"/>
          <p:cNvSpPr/>
          <p:nvPr/>
        </p:nvSpPr>
        <p:spPr>
          <a:xfrm>
            <a:off x="3009485" y="0"/>
            <a:ext cx="3413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DEMO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F20C897C-CDD2-4974-8925-405367D9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186" y="596263"/>
            <a:ext cx="4331635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800" b="1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3: Kết luận</a:t>
            </a:r>
            <a:endParaRPr lang="en-US" sz="3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79E4ABD-9709-434B-8946-02026352735F}"/>
              </a:ext>
            </a:extLst>
          </p:cNvPr>
          <p:cNvGrpSpPr>
            <a:grpSpLocks/>
          </p:cNvGrpSpPr>
          <p:nvPr/>
        </p:nvGrpSpPr>
        <p:grpSpPr bwMode="auto">
          <a:xfrm>
            <a:off x="1476919" y="2223219"/>
            <a:ext cx="7196138" cy="3711576"/>
            <a:chOff x="864" y="1310"/>
            <a:chExt cx="4533" cy="2338"/>
          </a:xfrm>
        </p:grpSpPr>
        <p:sp>
          <p:nvSpPr>
            <p:cNvPr id="8" name="Arc 18">
              <a:extLst>
                <a:ext uri="{FF2B5EF4-FFF2-40B4-BE49-F238E27FC236}">
                  <a16:creationId xmlns:a16="http://schemas.microsoft.com/office/drawing/2014/main" id="{731004AC-131B-4191-990D-7BF46E14FE26}"/>
                </a:ext>
              </a:extLst>
            </p:cNvPr>
            <p:cNvSpPr>
              <a:spLocks/>
            </p:cNvSpPr>
            <p:nvPr/>
          </p:nvSpPr>
          <p:spPr bwMode="gray">
            <a:xfrm rot="20539205">
              <a:off x="2533" y="1962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33EF587-5BA0-4569-A442-4378004F88C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8678D9B8-BF0B-48E0-A0F0-7B3927A0D7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E2AA5435-3DDF-4CD2-A06B-4779C12CF69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0601703">
              <a:off x="874" y="1457"/>
              <a:ext cx="3630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E418705-5E8C-48D2-B0C0-2967794F9DF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0601703">
              <a:off x="946" y="139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Arc 7">
              <a:extLst>
                <a:ext uri="{FF2B5EF4-FFF2-40B4-BE49-F238E27FC236}">
                  <a16:creationId xmlns:a16="http://schemas.microsoft.com/office/drawing/2014/main" id="{E455495F-FD58-44B0-8C85-C74B6B932D1F}"/>
                </a:ext>
              </a:extLst>
            </p:cNvPr>
            <p:cNvSpPr>
              <a:spLocks/>
            </p:cNvSpPr>
            <p:nvPr/>
          </p:nvSpPr>
          <p:spPr bwMode="gray">
            <a:xfrm rot="20601703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" name="Arc 8">
              <a:extLst>
                <a:ext uri="{FF2B5EF4-FFF2-40B4-BE49-F238E27FC236}">
                  <a16:creationId xmlns:a16="http://schemas.microsoft.com/office/drawing/2014/main" id="{D5E52D94-0DC7-432A-80F0-36E8E5566449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Arc 9">
              <a:extLst>
                <a:ext uri="{FF2B5EF4-FFF2-40B4-BE49-F238E27FC236}">
                  <a16:creationId xmlns:a16="http://schemas.microsoft.com/office/drawing/2014/main" id="{3E817C6F-E6FA-49C8-A577-04F7AB630532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0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0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6" name="Arc 10">
              <a:extLst>
                <a:ext uri="{FF2B5EF4-FFF2-40B4-BE49-F238E27FC236}">
                  <a16:creationId xmlns:a16="http://schemas.microsoft.com/office/drawing/2014/main" id="{5C713DF7-8B1E-45FA-898B-312727D7AA0B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4840D1B4-4E96-452C-A88C-1ECFAC2AC1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1CEAE1BB-F82A-4BB4-BEB2-F72A504FBB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09" y="2184"/>
              <a:ext cx="52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Xử lý</a:t>
              </a:r>
              <a:b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</a:br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Bom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A51909A7-A338-4FFE-966A-9D8DEB1686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21184573">
              <a:off x="3124" y="2490"/>
              <a:ext cx="8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Lối</a:t>
              </a:r>
              <a:r>
                <a:rPr lang="en-US" altLang="en-US" b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en-US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thoát</a:t>
              </a:r>
              <a:endParaRPr lang="en-US" altLang="en-US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E162877-A3B9-487D-9221-74DF5DC8E30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20812938">
              <a:off x="2187" y="1392"/>
              <a:ext cx="90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Xử lý</a:t>
              </a:r>
              <a:b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</a:br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di chuyển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8567D9B7-693B-453D-A549-C8B9681C41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1" y="2871"/>
              <a:ext cx="1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 err="1">
                  <a:solidFill>
                    <a:srgbClr val="FFFFFF"/>
                  </a:solidFill>
                  <a:latin typeface="Verdana" panose="020B0604030504040204" pitchFamily="34" charset="0"/>
                </a:rPr>
                <a:t>Tạo</a:t>
              </a:r>
              <a:r>
                <a:rPr lang="en-US" altLang="en-US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en-US" b="1" dirty="0" err="1">
                  <a:solidFill>
                    <a:srgbClr val="FFFFFF"/>
                  </a:solidFill>
                  <a:latin typeface="Verdana" panose="020B0604030504040204" pitchFamily="34" charset="0"/>
                </a:rPr>
                <a:t>giao</a:t>
              </a:r>
              <a:r>
                <a:rPr lang="en-US" altLang="en-US" b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en-US" b="1" dirty="0" err="1">
                  <a:solidFill>
                    <a:srgbClr val="FFFFFF"/>
                  </a:solidFill>
                  <a:latin typeface="Verdana" panose="020B0604030504040204" pitchFamily="34" charset="0"/>
                </a:rPr>
                <a:t>diện</a:t>
              </a:r>
              <a:endParaRPr lang="en-US" altLang="en-US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A597504E-FF01-4496-95C8-9AB0A0D46AC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419FFB24-E08B-435B-AA29-3B1EA0D595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823" y="198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Text4</a:t>
              </a:r>
            </a:p>
          </p:txBody>
        </p:sp>
      </p:grpSp>
      <p:sp>
        <p:nvSpPr>
          <p:cNvPr id="24" name="Text Box 14">
            <a:extLst>
              <a:ext uri="{FF2B5EF4-FFF2-40B4-BE49-F238E27FC236}">
                <a16:creationId xmlns:a16="http://schemas.microsoft.com/office/drawing/2014/main" id="{1B6F7C7F-1975-46CB-84F5-16EB9D00FF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3358" y="2727032"/>
            <a:ext cx="9188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FFFF"/>
                </a:solidFill>
                <a:latin typeface="Verdana" panose="020B0604030504040204" pitchFamily="34" charset="0"/>
              </a:rPr>
              <a:t>Xử lý </a:t>
            </a:r>
            <a:br>
              <a:rPr lang="en-US" altLang="en-US" b="1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en-US" b="1">
                <a:solidFill>
                  <a:srgbClr val="FFFFFF"/>
                </a:solidFill>
                <a:latin typeface="Verdana" panose="020B0604030504040204" pitchFamily="34" charset="0"/>
              </a:rPr>
              <a:t>quái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892D5-96C9-4928-9827-4F9C36F71969}"/>
              </a:ext>
            </a:extLst>
          </p:cNvPr>
          <p:cNvSpPr txBox="1"/>
          <p:nvPr/>
        </p:nvSpPr>
        <p:spPr>
          <a:xfrm>
            <a:off x="3888600" y="3305246"/>
            <a:ext cx="115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lang="en-GB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14226"/>
              </p:ext>
            </p:extLst>
          </p:nvPr>
        </p:nvGraphicFramePr>
        <p:xfrm>
          <a:off x="1339841" y="2182458"/>
          <a:ext cx="5903507" cy="311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1A3F671-D670-45FC-9C5A-3D322F94A67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7646201"/>
              </p:ext>
            </p:extLst>
          </p:nvPr>
        </p:nvGraphicFramePr>
        <p:xfrm>
          <a:off x="1059353" y="2027635"/>
          <a:ext cx="7727156" cy="323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9DC102-3734-4414-997F-1A4B8A738017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Ưu điểm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47F2538-A30C-433D-B5D9-8054EAF51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20364"/>
              </p:ext>
            </p:extLst>
          </p:nvPr>
        </p:nvGraphicFramePr>
        <p:xfrm>
          <a:off x="1059353" y="2027635"/>
          <a:ext cx="7727156" cy="323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8783E0-4E41-459D-B5FF-775A887CC1BC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Nhược điểm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F42FFCE-4078-4031-B5D2-B2F7A3851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40193"/>
              </p:ext>
            </p:extLst>
          </p:nvPr>
        </p:nvGraphicFramePr>
        <p:xfrm>
          <a:off x="1059353" y="2027635"/>
          <a:ext cx="7727156" cy="323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2A0CF1-4604-4C2F-9BF4-ECA823225E9F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Khắc phục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THANKS FOR WATCHING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05000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8035B7F-8B4A-4092-A287-2AA13DA3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6B00789-0305-441A-8BD7-9FC0D2238AF3}"/>
              </a:ext>
            </a:extLst>
          </p:cNvPr>
          <p:cNvSpPr/>
          <p:nvPr/>
        </p:nvSpPr>
        <p:spPr>
          <a:xfrm>
            <a:off x="3252788" y="15097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 Same Side Corner Rectangle 1">
            <a:extLst>
              <a:ext uri="{FF2B5EF4-FFF2-40B4-BE49-F238E27FC236}">
                <a16:creationId xmlns:a16="http://schemas.microsoft.com/office/drawing/2014/main" id="{E2CFEF08-239E-4350-992B-6F1C25AF4C39}"/>
              </a:ext>
            </a:extLst>
          </p:cNvPr>
          <p:cNvSpPr/>
          <p:nvPr/>
        </p:nvSpPr>
        <p:spPr>
          <a:xfrm rot="16200000">
            <a:off x="2233613" y="11191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1A8E482-42A5-4850-93E3-34DCDEE24819}"/>
              </a:ext>
            </a:extLst>
          </p:cNvPr>
          <p:cNvSpPr/>
          <p:nvPr/>
        </p:nvSpPr>
        <p:spPr>
          <a:xfrm rot="5400000">
            <a:off x="3371850" y="20478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C064582-1A3D-4038-94C5-F42B34A80E5E}"/>
              </a:ext>
            </a:extLst>
          </p:cNvPr>
          <p:cNvSpPr/>
          <p:nvPr/>
        </p:nvSpPr>
        <p:spPr>
          <a:xfrm>
            <a:off x="3252788" y="31480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 Same Side Corner Rectangle 1">
            <a:extLst>
              <a:ext uri="{FF2B5EF4-FFF2-40B4-BE49-F238E27FC236}">
                <a16:creationId xmlns:a16="http://schemas.microsoft.com/office/drawing/2014/main" id="{189C6940-4AF7-4AA8-AF4A-48BCB7723712}"/>
              </a:ext>
            </a:extLst>
          </p:cNvPr>
          <p:cNvSpPr/>
          <p:nvPr/>
        </p:nvSpPr>
        <p:spPr>
          <a:xfrm rot="16200000">
            <a:off x="2233613" y="27574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99C0126-62CB-4AC4-94B8-65DA3F50732A}"/>
              </a:ext>
            </a:extLst>
          </p:cNvPr>
          <p:cNvSpPr/>
          <p:nvPr/>
        </p:nvSpPr>
        <p:spPr>
          <a:xfrm rot="5400000">
            <a:off x="3371850" y="36861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500E8357-C891-4A7F-BA66-F9097DC26305}"/>
              </a:ext>
            </a:extLst>
          </p:cNvPr>
          <p:cNvSpPr/>
          <p:nvPr/>
        </p:nvSpPr>
        <p:spPr>
          <a:xfrm>
            <a:off x="3252788" y="4776788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 Same Side Corner Rectangle 1">
            <a:extLst>
              <a:ext uri="{FF2B5EF4-FFF2-40B4-BE49-F238E27FC236}">
                <a16:creationId xmlns:a16="http://schemas.microsoft.com/office/drawing/2014/main" id="{406C5EC3-0C31-494C-905A-D97589EA2272}"/>
              </a:ext>
            </a:extLst>
          </p:cNvPr>
          <p:cNvSpPr/>
          <p:nvPr/>
        </p:nvSpPr>
        <p:spPr>
          <a:xfrm rot="16200000">
            <a:off x="2233613" y="4386263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C9497516-497D-4AF5-8D82-E0840035A376}"/>
              </a:ext>
            </a:extLst>
          </p:cNvPr>
          <p:cNvSpPr/>
          <p:nvPr/>
        </p:nvSpPr>
        <p:spPr>
          <a:xfrm rot="5400000">
            <a:off x="3371057" y="5314156"/>
            <a:ext cx="373062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28671">
            <a:extLst>
              <a:ext uri="{FF2B5EF4-FFF2-40B4-BE49-F238E27FC236}">
                <a16:creationId xmlns:a16="http://schemas.microsoft.com/office/drawing/2014/main" id="{95ACC6A6-4CB7-4BFA-9F73-99CC0AD3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1824910"/>
            <a:ext cx="1707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1</a:t>
            </a: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A093F949-4500-41CE-83BA-1665A394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845976"/>
            <a:ext cx="339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4A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đồ án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0CBF4A4D-F1EB-454C-B3E5-3CB8D652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471575"/>
            <a:ext cx="339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4A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đồ án</a:t>
            </a:r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9ACAAD32-8CB2-49DD-8075-4A83A107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5112256"/>
            <a:ext cx="339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4A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61" name="TextBox 28671">
            <a:extLst>
              <a:ext uri="{FF2B5EF4-FFF2-40B4-BE49-F238E27FC236}">
                <a16:creationId xmlns:a16="http://schemas.microsoft.com/office/drawing/2014/main" id="{1A5120D2-D545-4441-921D-ECD3047D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506372"/>
            <a:ext cx="1707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2</a:t>
            </a:r>
          </a:p>
        </p:txBody>
      </p:sp>
      <p:sp>
        <p:nvSpPr>
          <p:cNvPr id="63" name="TextBox 28671">
            <a:extLst>
              <a:ext uri="{FF2B5EF4-FFF2-40B4-BE49-F238E27FC236}">
                <a16:creationId xmlns:a16="http://schemas.microsoft.com/office/drawing/2014/main" id="{8BB6A0A0-4B17-4344-A451-14EE7E24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49" y="5142568"/>
            <a:ext cx="1707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3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58" grpId="0"/>
      <p:bldP spid="59" grpId="0"/>
      <p:bldP spid="60" grpId="0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6">
            <a:extLst>
              <a:ext uri="{FF2B5EF4-FFF2-40B4-BE49-F238E27FC236}">
                <a16:creationId xmlns:a16="http://schemas.microsoft.com/office/drawing/2014/main" id="{402BDF5D-018B-4337-8F97-736F597B5A90}"/>
              </a:ext>
            </a:extLst>
          </p:cNvPr>
          <p:cNvGrpSpPr>
            <a:grpSpLocks/>
          </p:cNvGrpSpPr>
          <p:nvPr/>
        </p:nvGrpSpPr>
        <p:grpSpPr bwMode="auto">
          <a:xfrm>
            <a:off x="1483366" y="3794118"/>
            <a:ext cx="6177267" cy="1293349"/>
            <a:chOff x="990600" y="1610374"/>
            <a:chExt cx="3492500" cy="1968500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6B7708-88D2-4F43-9FF4-956A85ABA4AF}"/>
                </a:ext>
              </a:extLst>
            </p:cNvPr>
            <p:cNvSpPr/>
            <p:nvPr/>
          </p:nvSpPr>
          <p:spPr>
            <a:xfrm>
              <a:off x="990600" y="1610374"/>
              <a:ext cx="3492500" cy="196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967083-4AA8-4B67-B59A-45009A9E431A}"/>
                </a:ext>
              </a:extLst>
            </p:cNvPr>
            <p:cNvSpPr/>
            <p:nvPr/>
          </p:nvSpPr>
          <p:spPr>
            <a:xfrm>
              <a:off x="1101725" y="1729437"/>
              <a:ext cx="3270250" cy="1730375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1" name="Group 12">
            <a:extLst>
              <a:ext uri="{FF2B5EF4-FFF2-40B4-BE49-F238E27FC236}">
                <a16:creationId xmlns:a16="http://schemas.microsoft.com/office/drawing/2014/main" id="{AF20303A-81A0-4551-A9A6-CAED4AC6BC8A}"/>
              </a:ext>
            </a:extLst>
          </p:cNvPr>
          <p:cNvGrpSpPr>
            <a:grpSpLocks/>
          </p:cNvGrpSpPr>
          <p:nvPr/>
        </p:nvGrpSpPr>
        <p:grpSpPr bwMode="auto">
          <a:xfrm>
            <a:off x="1354195" y="3235928"/>
            <a:ext cx="1314450" cy="2233613"/>
            <a:chOff x="4875530" y="1799576"/>
            <a:chExt cx="1314450" cy="2233823"/>
          </a:xfrm>
        </p:grpSpPr>
        <p:pic>
          <p:nvPicPr>
            <p:cNvPr id="52" name="Picture 345" descr="shadow_1_m">
              <a:extLst>
                <a:ext uri="{FF2B5EF4-FFF2-40B4-BE49-F238E27FC236}">
                  <a16:creationId xmlns:a16="http://schemas.microsoft.com/office/drawing/2014/main" id="{C4AA0919-BBCE-4041-B617-44E94F675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2717892">
              <a:off x="4404384" y="2838135"/>
              <a:ext cx="2233823" cy="15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oup 14">
              <a:extLst>
                <a:ext uri="{FF2B5EF4-FFF2-40B4-BE49-F238E27FC236}">
                  <a16:creationId xmlns:a16="http://schemas.microsoft.com/office/drawing/2014/main" id="{B71D7217-B4F3-4668-9D63-3D8EEAC31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5530" y="2190750"/>
              <a:ext cx="1314450" cy="1314450"/>
              <a:chOff x="4921250" y="2190750"/>
              <a:chExt cx="1314450" cy="1314450"/>
            </a:xfrm>
          </p:grpSpPr>
          <p:sp>
            <p:nvSpPr>
              <p:cNvPr id="54" name="Right Triangle 53">
                <a:extLst>
                  <a:ext uri="{FF2B5EF4-FFF2-40B4-BE49-F238E27FC236}">
                    <a16:creationId xmlns:a16="http://schemas.microsoft.com/office/drawing/2014/main" id="{6528E32A-B00E-4CD1-A0C8-5B8C46BA4922}"/>
                  </a:ext>
                </a:extLst>
              </p:cNvPr>
              <p:cNvSpPr/>
              <p:nvPr/>
            </p:nvSpPr>
            <p:spPr>
              <a:xfrm rot="5400000" flipH="1" flipV="1">
                <a:off x="6083293" y="2190145"/>
                <a:ext cx="152414" cy="152400"/>
              </a:xfrm>
              <a:prstGeom prst="rtTriangle">
                <a:avLst/>
              </a:prstGeom>
              <a:solidFill>
                <a:srgbClr val="003A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id="{42B8F834-6503-4B7C-AF0B-94CC7EA35E39}"/>
                  </a:ext>
                </a:extLst>
              </p:cNvPr>
              <p:cNvSpPr/>
              <p:nvPr/>
            </p:nvSpPr>
            <p:spPr>
              <a:xfrm rot="5400000" flipH="1" flipV="1">
                <a:off x="4921243" y="3352305"/>
                <a:ext cx="152414" cy="152400"/>
              </a:xfrm>
              <a:prstGeom prst="rtTriangle">
                <a:avLst/>
              </a:prstGeom>
              <a:solidFill>
                <a:srgbClr val="003A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Right Triangle 55">
                <a:extLst>
                  <a:ext uri="{FF2B5EF4-FFF2-40B4-BE49-F238E27FC236}">
                    <a16:creationId xmlns:a16="http://schemas.microsoft.com/office/drawing/2014/main" id="{BD54344A-B2EE-4B25-B382-B399F1E65373}"/>
                  </a:ext>
                </a:extLst>
              </p:cNvPr>
              <p:cNvSpPr/>
              <p:nvPr/>
            </p:nvSpPr>
            <p:spPr>
              <a:xfrm flipV="1">
                <a:off x="4921250" y="2190138"/>
                <a:ext cx="1314450" cy="1314574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3A53"/>
                  </a:gs>
                  <a:gs pos="40000">
                    <a:srgbClr val="1BB3E5"/>
                  </a:gs>
                  <a:gs pos="100000">
                    <a:srgbClr val="1BB3E5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4" name="TextBox 4">
            <a:extLst>
              <a:ext uri="{FF2B5EF4-FFF2-40B4-BE49-F238E27FC236}">
                <a16:creationId xmlns:a16="http://schemas.microsoft.com/office/drawing/2014/main" id="{2BA222F0-5A62-4412-9D70-78F69DA1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84" y="596263"/>
            <a:ext cx="7302833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800" b="1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1: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B4729BE2-72F5-48F0-A136-1EDB0EAAC2C9}"/>
              </a:ext>
            </a:extLst>
          </p:cNvPr>
          <p:cNvGrpSpPr>
            <a:grpSpLocks/>
          </p:cNvGrpSpPr>
          <p:nvPr/>
        </p:nvGrpSpPr>
        <p:grpSpPr bwMode="auto">
          <a:xfrm>
            <a:off x="1483366" y="2096287"/>
            <a:ext cx="6177267" cy="1293349"/>
            <a:chOff x="990600" y="1610374"/>
            <a:chExt cx="3492500" cy="1968500"/>
          </a:xfrm>
          <a:solidFill>
            <a:schemeClr val="bg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CF74AD-92CD-4A14-B9C3-85CA78891487}"/>
                </a:ext>
              </a:extLst>
            </p:cNvPr>
            <p:cNvSpPr/>
            <p:nvPr/>
          </p:nvSpPr>
          <p:spPr>
            <a:xfrm>
              <a:off x="990600" y="1610374"/>
              <a:ext cx="3492500" cy="196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C3224E-E80D-4875-9364-AE2C9F9A17CC}"/>
                </a:ext>
              </a:extLst>
            </p:cNvPr>
            <p:cNvSpPr/>
            <p:nvPr/>
          </p:nvSpPr>
          <p:spPr>
            <a:xfrm>
              <a:off x="1101725" y="1729437"/>
              <a:ext cx="3270250" cy="1730375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8E40D151-3AC7-4B24-AF0B-DB8F60EFFB65}"/>
              </a:ext>
            </a:extLst>
          </p:cNvPr>
          <p:cNvGrpSpPr>
            <a:grpSpLocks/>
          </p:cNvGrpSpPr>
          <p:nvPr/>
        </p:nvGrpSpPr>
        <p:grpSpPr bwMode="auto">
          <a:xfrm>
            <a:off x="1365655" y="1565268"/>
            <a:ext cx="1314450" cy="2233613"/>
            <a:chOff x="4875530" y="1799576"/>
            <a:chExt cx="1314450" cy="2233823"/>
          </a:xfrm>
        </p:grpSpPr>
        <p:pic>
          <p:nvPicPr>
            <p:cNvPr id="32" name="Picture 345" descr="shadow_1_m">
              <a:extLst>
                <a:ext uri="{FF2B5EF4-FFF2-40B4-BE49-F238E27FC236}">
                  <a16:creationId xmlns:a16="http://schemas.microsoft.com/office/drawing/2014/main" id="{F09C3F3A-1967-473A-9E6B-D0EF6535F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2717892">
              <a:off x="4404384" y="2838135"/>
              <a:ext cx="2233823" cy="15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8">
              <a:extLst>
                <a:ext uri="{FF2B5EF4-FFF2-40B4-BE49-F238E27FC236}">
                  <a16:creationId xmlns:a16="http://schemas.microsoft.com/office/drawing/2014/main" id="{DE6CEB2A-0530-481F-A3C7-4960EFB24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5530" y="2190750"/>
              <a:ext cx="1314450" cy="1314450"/>
              <a:chOff x="4921250" y="2190750"/>
              <a:chExt cx="1314450" cy="1314450"/>
            </a:xfrm>
          </p:grpSpPr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9478D300-1D9D-4D75-BBED-34BB84DC87E6}"/>
                  </a:ext>
                </a:extLst>
              </p:cNvPr>
              <p:cNvSpPr/>
              <p:nvPr/>
            </p:nvSpPr>
            <p:spPr>
              <a:xfrm flipV="1">
                <a:off x="4921250" y="2190138"/>
                <a:ext cx="1314450" cy="1314574"/>
              </a:xfrm>
              <a:prstGeom prst="rtTriangle">
                <a:avLst/>
              </a:prstGeom>
              <a:gradFill flip="none" rotWithShape="1">
                <a:gsLst>
                  <a:gs pos="0">
                    <a:srgbClr val="37AA0F">
                      <a:shade val="30000"/>
                      <a:satMod val="115000"/>
                    </a:srgbClr>
                  </a:gs>
                  <a:gs pos="40000">
                    <a:srgbClr val="37AA0F">
                      <a:shade val="67500"/>
                      <a:satMod val="115000"/>
                      <a:lumMod val="100000"/>
                    </a:srgbClr>
                  </a:gs>
                  <a:gs pos="100000">
                    <a:srgbClr val="37AA0F">
                      <a:shade val="100000"/>
                      <a:satMod val="115000"/>
                      <a:lumMod val="80000"/>
                      <a:lumOff val="2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C9A1557F-41CD-4E99-B412-28BA8851BC46}"/>
                  </a:ext>
                </a:extLst>
              </p:cNvPr>
              <p:cNvSpPr/>
              <p:nvPr/>
            </p:nvSpPr>
            <p:spPr>
              <a:xfrm rot="5400000" flipH="1" flipV="1">
                <a:off x="6083293" y="2190145"/>
                <a:ext cx="152414" cy="152400"/>
              </a:xfrm>
              <a:prstGeom prst="rtTriangle">
                <a:avLst/>
              </a:prstGeom>
              <a:solidFill>
                <a:srgbClr val="0154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877FDBE7-E209-481E-832B-DA0B78868C08}"/>
                  </a:ext>
                </a:extLst>
              </p:cNvPr>
              <p:cNvSpPr/>
              <p:nvPr/>
            </p:nvSpPr>
            <p:spPr>
              <a:xfrm rot="5400000" flipH="1" flipV="1">
                <a:off x="4921243" y="3352305"/>
                <a:ext cx="152414" cy="152400"/>
              </a:xfrm>
              <a:prstGeom prst="rtTriangle">
                <a:avLst/>
              </a:prstGeom>
              <a:solidFill>
                <a:srgbClr val="0154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7" name="TextBox 44">
            <a:extLst>
              <a:ext uri="{FF2B5EF4-FFF2-40B4-BE49-F238E27FC236}">
                <a16:creationId xmlns:a16="http://schemas.microsoft.com/office/drawing/2014/main" id="{5EF96A35-B2D2-4E65-9A97-9755B01A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631" y="1924241"/>
            <a:ext cx="1106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vi-VN" altLang="en-US" sz="3600" b="1">
                <a:solidFill>
                  <a:schemeClr val="bg1"/>
                </a:solidFill>
                <a:latin typeface="+mj-lt"/>
              </a:rPr>
              <a:t>01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3E432B7D-7240-48E1-BDB7-A553D691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417" y="2413664"/>
            <a:ext cx="3761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399D07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Giới thiệu sản phẩm</a:t>
            </a:r>
            <a:endParaRPr lang="vi-VN" altLang="en-US" sz="3200" b="1">
              <a:solidFill>
                <a:srgbClr val="399D07"/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4">
            <a:extLst>
              <a:ext uri="{FF2B5EF4-FFF2-40B4-BE49-F238E27FC236}">
                <a16:creationId xmlns:a16="http://schemas.microsoft.com/office/drawing/2014/main" id="{12E5D304-EC1B-4102-B393-0D3986BF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631" y="3605294"/>
            <a:ext cx="1106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vi-VN" altLang="en-US" sz="3600" b="1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en-US" sz="3600" b="1">
                <a:solidFill>
                  <a:schemeClr val="bg1"/>
                </a:solidFill>
                <a:latin typeface="+mj-lt"/>
              </a:rPr>
              <a:t>2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1A0D36D9-47CF-49BE-AFE0-5DE22391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853" y="4111495"/>
            <a:ext cx="5014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B0F0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Lý do, mục đích chọn đề tài</a:t>
            </a:r>
            <a:endParaRPr lang="vi-VN" altLang="en-US" sz="3200" b="1">
              <a:solidFill>
                <a:srgbClr val="00B0F0"/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4600" y="4347246"/>
            <a:ext cx="3915174" cy="83869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đặt bom</a:t>
            </a:r>
            <a:endParaRPr lang="en-US" sz="5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20" y="2539673"/>
            <a:ext cx="2085257" cy="2646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60B30C-6831-47DE-97B4-3F1364021A40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Giới thiệu sản phẩm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371D87-4CF9-4402-AE4F-466E1D9F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77" y="1216388"/>
            <a:ext cx="1040829" cy="44074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32F5649-4CE7-4368-A518-29D57E07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1" y="1919065"/>
            <a:ext cx="3419003" cy="256184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38241B-F096-4C6B-A311-A2FFBB494DFB}"/>
              </a:ext>
            </a:extLst>
          </p:cNvPr>
          <p:cNvSpPr txBox="1">
            <a:spLocks/>
          </p:cNvSpPr>
          <p:nvPr/>
        </p:nvSpPr>
        <p:spPr>
          <a:xfrm>
            <a:off x="6065024" y="1190736"/>
            <a:ext cx="957312" cy="4180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9090B-3426-4AEB-8886-6C1A785B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04" y="1919065"/>
            <a:ext cx="3401752" cy="2561842"/>
          </a:xfrm>
          <a:prstGeom prst="rect">
            <a:avLst/>
          </a:prstGeom>
        </p:spPr>
      </p:pic>
      <p:sp>
        <p:nvSpPr>
          <p:cNvPr id="14" name="Down Arrow 6">
            <a:extLst>
              <a:ext uri="{FF2B5EF4-FFF2-40B4-BE49-F238E27FC236}">
                <a16:creationId xmlns:a16="http://schemas.microsoft.com/office/drawing/2014/main" id="{93F89A3B-8A4F-4AC5-B0D0-6E64C0E94197}"/>
              </a:ext>
            </a:extLst>
          </p:cNvPr>
          <p:cNvSpPr/>
          <p:nvPr/>
        </p:nvSpPr>
        <p:spPr>
          <a:xfrm rot="16200000" flipH="1">
            <a:off x="4188648" y="2912915"/>
            <a:ext cx="495901" cy="57414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" grpId="0"/>
      <p:bldP spid="8" grpId="0"/>
      <p:bldP spid="10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26DF81-4204-40B4-9EED-BF83B088818D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Lý do, mục đích chọn đề 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3226FE-AD38-4DC2-995E-3B932CCACB47}"/>
              </a:ext>
            </a:extLst>
          </p:cNvPr>
          <p:cNvGrpSpPr/>
          <p:nvPr/>
        </p:nvGrpSpPr>
        <p:grpSpPr>
          <a:xfrm rot="516464">
            <a:off x="4780811" y="1715321"/>
            <a:ext cx="3069064" cy="1626038"/>
            <a:chOff x="5869940" y="73427"/>
            <a:chExt cx="3069064" cy="162603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FADD0D-A1F1-4AED-B73B-7225CD0AAD41}"/>
                </a:ext>
              </a:extLst>
            </p:cNvPr>
            <p:cNvSpPr/>
            <p:nvPr/>
          </p:nvSpPr>
          <p:spPr>
            <a:xfrm rot="20392142">
              <a:off x="5869940" y="621770"/>
              <a:ext cx="2831576" cy="10776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Tận dụng các thuộc </a:t>
              </a:r>
              <a:b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 của các control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ECE82F-E309-4BFF-B39B-27A7F3FC9BF7}"/>
                </a:ext>
              </a:extLst>
            </p:cNvPr>
            <p:cNvSpPr/>
            <p:nvPr/>
          </p:nvSpPr>
          <p:spPr>
            <a:xfrm rot="20392142">
              <a:off x="8624280" y="73427"/>
              <a:ext cx="314724" cy="1077695"/>
            </a:xfrm>
            <a:prstGeom prst="rect">
              <a:avLst/>
            </a:prstGeom>
            <a:solidFill>
              <a:srgbClr val="60C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5126CB-A692-49DE-BA03-1CD76809F125}"/>
              </a:ext>
            </a:extLst>
          </p:cNvPr>
          <p:cNvGrpSpPr/>
          <p:nvPr/>
        </p:nvGrpSpPr>
        <p:grpSpPr>
          <a:xfrm rot="904662">
            <a:off x="631380" y="2969090"/>
            <a:ext cx="3372052" cy="1077695"/>
            <a:chOff x="6832450" y="2116745"/>
            <a:chExt cx="3372052" cy="107769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09EF58-83FA-478B-ACD6-8E2618C21F3B}"/>
                </a:ext>
              </a:extLst>
            </p:cNvPr>
            <p:cNvSpPr/>
            <p:nvPr/>
          </p:nvSpPr>
          <p:spPr>
            <a:xfrm>
              <a:off x="6832450" y="2116745"/>
              <a:ext cx="3052326" cy="10776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 kế giao diện, rèn</a:t>
              </a:r>
              <a:b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luyện kỹ năng lập trình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96E61E-9C5F-459F-A029-3DB8BF4C520B}"/>
                </a:ext>
              </a:extLst>
            </p:cNvPr>
            <p:cNvSpPr/>
            <p:nvPr/>
          </p:nvSpPr>
          <p:spPr>
            <a:xfrm>
              <a:off x="9889778" y="2116745"/>
              <a:ext cx="314724" cy="1077695"/>
            </a:xfrm>
            <a:prstGeom prst="rect">
              <a:avLst/>
            </a:prstGeom>
            <a:solidFill>
              <a:srgbClr val="EE7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97B88C-CA5E-4C1F-96EA-51A5C5837719}"/>
              </a:ext>
            </a:extLst>
          </p:cNvPr>
          <p:cNvGrpSpPr/>
          <p:nvPr/>
        </p:nvGrpSpPr>
        <p:grpSpPr>
          <a:xfrm rot="19314356">
            <a:off x="4786658" y="4049119"/>
            <a:ext cx="3223413" cy="1739729"/>
            <a:chOff x="5203309" y="4963516"/>
            <a:chExt cx="3223413" cy="173972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C5ADA3-7D53-4ACA-B382-3B325607099C}"/>
                </a:ext>
              </a:extLst>
            </p:cNvPr>
            <p:cNvSpPr/>
            <p:nvPr/>
          </p:nvSpPr>
          <p:spPr>
            <a:xfrm rot="1381310">
              <a:off x="5203309" y="4963516"/>
              <a:ext cx="3016098" cy="10776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Xây dựng lại game v</a:t>
              </a:r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ới</a:t>
              </a:r>
              <a:b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diện mới, có thêm</a:t>
              </a:r>
              <a:b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chức năng mới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D78E24-D2E6-47BB-9C9F-E05F80333051}"/>
                </a:ext>
              </a:extLst>
            </p:cNvPr>
            <p:cNvSpPr/>
            <p:nvPr/>
          </p:nvSpPr>
          <p:spPr>
            <a:xfrm rot="1381310">
              <a:off x="8111998" y="5625550"/>
              <a:ext cx="314724" cy="1077695"/>
            </a:xfrm>
            <a:prstGeom prst="rect">
              <a:avLst/>
            </a:prstGeom>
            <a:solidFill>
              <a:srgbClr val="FDB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7">
            <a:extLst>
              <a:ext uri="{FF2B5EF4-FFF2-40B4-BE49-F238E27FC236}">
                <a16:creationId xmlns:a16="http://schemas.microsoft.com/office/drawing/2014/main" id="{24F656E6-6B05-43B7-9936-EA49DAB31D65}"/>
              </a:ext>
            </a:extLst>
          </p:cNvPr>
          <p:cNvSpPr/>
          <p:nvPr/>
        </p:nvSpPr>
        <p:spPr>
          <a:xfrm flipV="1">
            <a:off x="1671638" y="5880811"/>
            <a:ext cx="1712913" cy="142484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266568"/>
              </a:gs>
              <a:gs pos="99000">
                <a:srgbClr val="3296A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29D63892-EA00-4C39-837E-3203276581E3}"/>
              </a:ext>
            </a:extLst>
          </p:cNvPr>
          <p:cNvSpPr/>
          <p:nvPr/>
        </p:nvSpPr>
        <p:spPr>
          <a:xfrm flipV="1">
            <a:off x="1633538" y="4384908"/>
            <a:ext cx="1711325" cy="146888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F8EB9A99-C886-4489-9C56-C213228B5BD6}"/>
              </a:ext>
            </a:extLst>
          </p:cNvPr>
          <p:cNvSpPr/>
          <p:nvPr/>
        </p:nvSpPr>
        <p:spPr>
          <a:xfrm flipV="1">
            <a:off x="1633538" y="2984384"/>
            <a:ext cx="1711325" cy="198438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DD859-ADD3-4156-9728-0F4A6814F97E}"/>
              </a:ext>
            </a:extLst>
          </p:cNvPr>
          <p:cNvSpPr/>
          <p:nvPr/>
        </p:nvSpPr>
        <p:spPr>
          <a:xfrm>
            <a:off x="0" y="2049247"/>
            <a:ext cx="9036718" cy="100150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49BA5C-0A0F-403C-B6E4-F0D36DCF5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89" y="596263"/>
            <a:ext cx="5715026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800" b="1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2: Nội dụng đồ án</a:t>
            </a:r>
            <a:endParaRPr lang="en-US" sz="3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reeform 30">
            <a:extLst>
              <a:ext uri="{FF2B5EF4-FFF2-40B4-BE49-F238E27FC236}">
                <a16:creationId xmlns:a16="http://schemas.microsoft.com/office/drawing/2014/main" id="{DD1E87E2-2546-40B6-B140-3016F894E6A9}"/>
              </a:ext>
            </a:extLst>
          </p:cNvPr>
          <p:cNvSpPr/>
          <p:nvPr/>
        </p:nvSpPr>
        <p:spPr>
          <a:xfrm>
            <a:off x="1617997" y="1879198"/>
            <a:ext cx="1711325" cy="147022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32">
            <a:extLst>
              <a:ext uri="{FF2B5EF4-FFF2-40B4-BE49-F238E27FC236}">
                <a16:creationId xmlns:a16="http://schemas.microsoft.com/office/drawing/2014/main" id="{8F2ACD40-81B3-4444-9008-A9EE858CAD63}"/>
              </a:ext>
            </a:extLst>
          </p:cNvPr>
          <p:cNvSpPr/>
          <p:nvPr/>
        </p:nvSpPr>
        <p:spPr>
          <a:xfrm>
            <a:off x="1616409" y="1880786"/>
            <a:ext cx="1651000" cy="1293791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8F19FEFE-C67E-4858-9B63-502EBC6A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509" y="2077665"/>
            <a:ext cx="1482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b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7F6D2-BC28-4C12-9701-71010BCCE680}"/>
              </a:ext>
            </a:extLst>
          </p:cNvPr>
          <p:cNvSpPr/>
          <p:nvPr/>
        </p:nvSpPr>
        <p:spPr>
          <a:xfrm>
            <a:off x="0" y="3465111"/>
            <a:ext cx="9036718" cy="100150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8EFE3-70C5-4F22-9A9E-58623F10B0D4}"/>
              </a:ext>
            </a:extLst>
          </p:cNvPr>
          <p:cNvSpPr/>
          <p:nvPr/>
        </p:nvSpPr>
        <p:spPr>
          <a:xfrm>
            <a:off x="0" y="4923232"/>
            <a:ext cx="9036718" cy="100150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FA5E2C7D-1F88-4C2A-A44C-EFBC838D2F6C}"/>
              </a:ext>
            </a:extLst>
          </p:cNvPr>
          <p:cNvSpPr/>
          <p:nvPr/>
        </p:nvSpPr>
        <p:spPr>
          <a:xfrm>
            <a:off x="1617997" y="3341035"/>
            <a:ext cx="1711325" cy="146888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6E6D7E00-916A-4453-8F03-0E1279B12D20}"/>
              </a:ext>
            </a:extLst>
          </p:cNvPr>
          <p:cNvSpPr/>
          <p:nvPr/>
        </p:nvSpPr>
        <p:spPr>
          <a:xfrm>
            <a:off x="1616409" y="3345418"/>
            <a:ext cx="1651000" cy="1195340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F4EAEA4-482E-4650-A09E-B1FBC2FC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478592"/>
            <a:ext cx="1482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b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BD84365-2962-4BB5-B1C9-F02A0551262C}"/>
              </a:ext>
            </a:extLst>
          </p:cNvPr>
          <p:cNvSpPr/>
          <p:nvPr/>
        </p:nvSpPr>
        <p:spPr>
          <a:xfrm>
            <a:off x="1635125" y="4759325"/>
            <a:ext cx="1712913" cy="142484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266568"/>
              </a:gs>
              <a:gs pos="100000">
                <a:srgbClr val="3296A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B84573DE-90D8-469A-A84D-59824DD5C300}"/>
              </a:ext>
            </a:extLst>
          </p:cNvPr>
          <p:cNvSpPr/>
          <p:nvPr/>
        </p:nvSpPr>
        <p:spPr>
          <a:xfrm>
            <a:off x="1633538" y="4759325"/>
            <a:ext cx="1651000" cy="1263970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5BB4BC">
                  <a:lumMod val="95000"/>
                </a:srgbClr>
              </a:gs>
              <a:gs pos="7100">
                <a:srgbClr val="3CA0AF"/>
              </a:gs>
              <a:gs pos="0">
                <a:srgbClr val="5CB5BB"/>
              </a:gs>
              <a:gs pos="70434">
                <a:srgbClr val="5CB4BB"/>
              </a:gs>
              <a:gs pos="89600">
                <a:srgbClr val="82DDDE"/>
              </a:gs>
              <a:gs pos="100000">
                <a:srgbClr val="58BAC3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4DE091EF-6D19-4D72-81D5-80941BE1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941014"/>
            <a:ext cx="14843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b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E7D24327-EC6E-41F5-B534-35600ACE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899" y="2296848"/>
            <a:ext cx="4364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altLang="en-US" sz="2400" b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sz="2400" b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1CD64A67-2329-4DCF-98B8-F06E7E1A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899" y="3553911"/>
            <a:ext cx="4364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boom </a:t>
            </a: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altLang="en-US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51C705D9-E069-48AD-A5E9-61B6F5B6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899" y="5160477"/>
            <a:ext cx="4364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37" grpId="0" animBg="1"/>
      <p:bldP spid="9" grpId="0" animBg="1"/>
      <p:bldP spid="7" grpId="0"/>
      <p:bldP spid="10" grpId="0" animBg="1"/>
      <p:bldP spid="12" grpId="0" animBg="1"/>
      <p:bldP spid="13" grpId="0"/>
      <p:bldP spid="15" grpId="0" animBg="1"/>
      <p:bldP spid="20" grpId="0" animBg="1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59352" y="1956377"/>
            <a:ext cx="2173375" cy="4102677"/>
          </a:xfrm>
        </p:spPr>
        <p:txBody>
          <a:bodyPr>
            <a:noAutofit/>
          </a:bodyPr>
          <a:lstStyle/>
          <a:p>
            <a:pPr algn="just"/>
            <a:r>
              <a:rPr lang="vi-VN" sz="2400" dirty="0">
                <a:latin typeface="+mj-lt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sz="2400" dirty="0">
                <a:latin typeface="+mj-lt"/>
                <a:cs typeface="Calibri" panose="020F0502020204030204" pitchFamily="34" charset="0"/>
              </a:rPr>
              <a:t> chơi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>
                <a:latin typeface="+mj-lt"/>
                <a:cs typeface="Calibri" panose="020F0502020204030204" pitchFamily="34" charset="0"/>
              </a:rPr>
              <a:t>, Bomber sẽ được người chơi di chuyển, đặt và kích hoạt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boom</a:t>
            </a:r>
            <a:r>
              <a:rPr lang="vi-VN" sz="2400" dirty="0">
                <a:latin typeface="+mj-lt"/>
                <a:cs typeface="Calibri" panose="020F0502020204030204" pitchFamily="34" charset="0"/>
              </a:rPr>
              <a:t> với mục tiêu chính là tiêu diệt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quái</a:t>
            </a:r>
            <a:r>
              <a:rPr lang="vi-VN" sz="2400" dirty="0">
                <a:latin typeface="+mj-lt"/>
                <a:cs typeface="Calibri" panose="020F0502020204030204" pitchFamily="34" charset="0"/>
              </a:rPr>
              <a:t> và tìm ra vị trí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+mj-lt"/>
                <a:cs typeface="Calibri" panose="020F0502020204030204" pitchFamily="34" charset="0"/>
              </a:rPr>
              <a:t>để có thể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7F1D-499D-4851-A813-67886923DE50}"/>
              </a:ext>
            </a:extLst>
          </p:cNvPr>
          <p:cNvSpPr/>
          <p:nvPr/>
        </p:nvSpPr>
        <p:spPr>
          <a:xfrm>
            <a:off x="1059353" y="5334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Luật chơi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93B704E-BC60-41DE-AE4E-5CD397ED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14" y="1956378"/>
            <a:ext cx="4601531" cy="4019550"/>
          </a:xfrm>
          <a:prstGeom prst="rect">
            <a:avLst/>
          </a:prstGeom>
        </p:spPr>
      </p:pic>
      <p:pic>
        <p:nvPicPr>
          <p:cNvPr id="11" name="Content Placeholder 1">
            <a:extLst>
              <a:ext uri="{FF2B5EF4-FFF2-40B4-BE49-F238E27FC236}">
                <a16:creationId xmlns:a16="http://schemas.microsoft.com/office/drawing/2014/main" id="{DE2310DF-62EB-463A-9D21-77D0D6E3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2" y="2370403"/>
            <a:ext cx="2699353" cy="3191499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19A9F11-9502-4C44-9163-36DC1554A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374" y="3016047"/>
            <a:ext cx="2173375" cy="17703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CB72F9D6-AC53-4A6B-A764-D125BC545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84" y="2734114"/>
            <a:ext cx="2459407" cy="251519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F54CA-103E-4CC9-9109-F32B8051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726" y="2844284"/>
            <a:ext cx="2495329" cy="2405020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5" name="Down Arrow 8">
            <a:extLst>
              <a:ext uri="{FF2B5EF4-FFF2-40B4-BE49-F238E27FC236}">
                <a16:creationId xmlns:a16="http://schemas.microsoft.com/office/drawing/2014/main" id="{EF1FB8CC-C429-4681-B632-96E9EBDCDF62}"/>
              </a:ext>
            </a:extLst>
          </p:cNvPr>
          <p:cNvSpPr/>
          <p:nvPr/>
        </p:nvSpPr>
        <p:spPr>
          <a:xfrm rot="16200000" flipH="1">
            <a:off x="5875219" y="3704639"/>
            <a:ext cx="495901" cy="57414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Content Placeholder 1">
            <a:extLst>
              <a:ext uri="{FF2B5EF4-FFF2-40B4-BE49-F238E27FC236}">
                <a16:creationId xmlns:a16="http://schemas.microsoft.com/office/drawing/2014/main" id="{C4B31632-5D1F-47A6-AAFA-9F45D3D1F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821" y="2463290"/>
            <a:ext cx="3196883" cy="316700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12" grpId="0" uiExpand="1" build="p"/>
      <p:bldP spid="15" grpId="0" uiExpand="1" animBg="1"/>
      <p:bldP spid="15" grpId="1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171F65-A5FD-46A2-870E-E3EDE2E3C8AB}"/>
              </a:ext>
            </a:extLst>
          </p:cNvPr>
          <p:cNvSpPr/>
          <p:nvPr/>
        </p:nvSpPr>
        <p:spPr>
          <a:xfrm>
            <a:off x="1059353" y="533400"/>
            <a:ext cx="7188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boom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8">
            <a:extLst>
              <a:ext uri="{FF2B5EF4-FFF2-40B4-BE49-F238E27FC236}">
                <a16:creationId xmlns:a16="http://schemas.microsoft.com/office/drawing/2014/main" id="{62E6366D-DC84-45E7-9BAB-403FD4C864A6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2442828"/>
            <a:ext cx="5172075" cy="739775"/>
            <a:chOff x="1728" y="1680"/>
            <a:chExt cx="4560" cy="653"/>
          </a:xfrm>
        </p:grpSpPr>
        <p:sp>
          <p:nvSpPr>
            <p:cNvPr id="9" name="AutoShape 62">
              <a:extLst>
                <a:ext uri="{FF2B5EF4-FFF2-40B4-BE49-F238E27FC236}">
                  <a16:creationId xmlns:a16="http://schemas.microsoft.com/office/drawing/2014/main" id="{AD4803B4-2E12-4C50-8A2A-DE4CBB80CA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AutoShape 63">
              <a:extLst>
                <a:ext uri="{FF2B5EF4-FFF2-40B4-BE49-F238E27FC236}">
                  <a16:creationId xmlns:a16="http://schemas.microsoft.com/office/drawing/2014/main" id="{7E0519DB-6C04-452F-843E-E2F5EC1A58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64">
              <a:extLst>
                <a:ext uri="{FF2B5EF4-FFF2-40B4-BE49-F238E27FC236}">
                  <a16:creationId xmlns:a16="http://schemas.microsoft.com/office/drawing/2014/main" id="{5B94589C-AEB1-4CEB-9467-9DFAB11327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185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Xử lý di chuyển cho ng</a:t>
              </a:r>
              <a:r>
                <a:rPr lang="vi-VN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ư</a:t>
              </a:r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ời ch</a:t>
              </a:r>
              <a:r>
                <a:rPr lang="vi-VN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ơ</a:t>
              </a:r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2" name="Text Box 65">
              <a:extLst>
                <a:ext uri="{FF2B5EF4-FFF2-40B4-BE49-F238E27FC236}">
                  <a16:creationId xmlns:a16="http://schemas.microsoft.com/office/drawing/2014/main" id="{A0365939-4FA7-4961-BA17-A27035C471A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3" name="Group 87">
            <a:extLst>
              <a:ext uri="{FF2B5EF4-FFF2-40B4-BE49-F238E27FC236}">
                <a16:creationId xmlns:a16="http://schemas.microsoft.com/office/drawing/2014/main" id="{65C82979-44CE-462F-98E1-B5ECCCFB9F3E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3347703"/>
            <a:ext cx="5172075" cy="739775"/>
            <a:chOff x="1728" y="2478"/>
            <a:chExt cx="4560" cy="653"/>
          </a:xfrm>
        </p:grpSpPr>
        <p:sp>
          <p:nvSpPr>
            <p:cNvPr id="14" name="AutoShape 67">
              <a:extLst>
                <a:ext uri="{FF2B5EF4-FFF2-40B4-BE49-F238E27FC236}">
                  <a16:creationId xmlns:a16="http://schemas.microsoft.com/office/drawing/2014/main" id="{2BA3F893-9576-48B9-96BC-1698683771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AutoShape 68">
              <a:extLst>
                <a:ext uri="{FF2B5EF4-FFF2-40B4-BE49-F238E27FC236}">
                  <a16:creationId xmlns:a16="http://schemas.microsoft.com/office/drawing/2014/main" id="{B7383E80-DA41-4251-8E83-3708D7E811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69">
              <a:extLst>
                <a:ext uri="{FF2B5EF4-FFF2-40B4-BE49-F238E27FC236}">
                  <a16:creationId xmlns:a16="http://schemas.microsoft.com/office/drawing/2014/main" id="{096E7FB9-7E69-4A27-9F1B-D72D509DE9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265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Xử lý quái di chuyển</a:t>
              </a:r>
            </a:p>
          </p:txBody>
        </p:sp>
        <p:sp>
          <p:nvSpPr>
            <p:cNvPr id="17" name="Text Box 82">
              <a:extLst>
                <a:ext uri="{FF2B5EF4-FFF2-40B4-BE49-F238E27FC236}">
                  <a16:creationId xmlns:a16="http://schemas.microsoft.com/office/drawing/2014/main" id="{EB9EF587-8167-4837-93E1-AFBEE44187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86">
            <a:extLst>
              <a:ext uri="{FF2B5EF4-FFF2-40B4-BE49-F238E27FC236}">
                <a16:creationId xmlns:a16="http://schemas.microsoft.com/office/drawing/2014/main" id="{982FFD85-6585-4781-8171-53843A6B0DC7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4252578"/>
            <a:ext cx="5172075" cy="739775"/>
            <a:chOff x="1728" y="3276"/>
            <a:chExt cx="4560" cy="653"/>
          </a:xfrm>
        </p:grpSpPr>
        <p:sp>
          <p:nvSpPr>
            <p:cNvPr id="19" name="AutoShape 72">
              <a:extLst>
                <a:ext uri="{FF2B5EF4-FFF2-40B4-BE49-F238E27FC236}">
                  <a16:creationId xmlns:a16="http://schemas.microsoft.com/office/drawing/2014/main" id="{A311FA6C-0DF7-4D73-82BA-19C205B1C1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73">
              <a:extLst>
                <a:ext uri="{FF2B5EF4-FFF2-40B4-BE49-F238E27FC236}">
                  <a16:creationId xmlns:a16="http://schemas.microsoft.com/office/drawing/2014/main" id="{A71B6EB0-DF4A-44BF-8655-C89DF981A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85D7546A-AA3E-4BF6-8687-516F7DBC9D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3450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Xử lý bom nổ</a:t>
              </a:r>
            </a:p>
          </p:txBody>
        </p:sp>
        <p:sp>
          <p:nvSpPr>
            <p:cNvPr id="22" name="Text Box 83">
              <a:extLst>
                <a:ext uri="{FF2B5EF4-FFF2-40B4-BE49-F238E27FC236}">
                  <a16:creationId xmlns:a16="http://schemas.microsoft.com/office/drawing/2014/main" id="{9BBD6F9B-670A-4348-BFE8-5AA10A09E5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90414EC-C23C-4AB9-9579-6A8319E29AAE}"/>
              </a:ext>
            </a:extLst>
          </p:cNvPr>
          <p:cNvSpPr/>
          <p:nvPr/>
        </p:nvSpPr>
        <p:spPr>
          <a:xfrm>
            <a:off x="4817621" y="2286900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13247840-F056-4A22-96D4-16F03831EC54}"/>
              </a:ext>
            </a:extLst>
          </p:cNvPr>
          <p:cNvSpPr txBox="1">
            <a:spLocks/>
          </p:cNvSpPr>
          <p:nvPr/>
        </p:nvSpPr>
        <p:spPr>
          <a:xfrm>
            <a:off x="4817621" y="2442518"/>
            <a:ext cx="3758268" cy="2581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75" dirty="0">
                <a:solidFill>
                  <a:schemeClr val="tx1"/>
                </a:solidFill>
              </a:rPr>
              <a:t>      </a:t>
            </a:r>
            <a:r>
              <a:rPr lang="en-US" sz="1875" dirty="0" err="1">
                <a:solidFill>
                  <a:schemeClr val="tx1"/>
                </a:solidFill>
              </a:rPr>
              <a:t>KeyDown</a:t>
            </a:r>
            <a:r>
              <a:rPr lang="en-US" sz="1875" dirty="0">
                <a:solidFill>
                  <a:schemeClr val="tx1"/>
                </a:solidFill>
              </a:rPr>
              <a:t> (---------------) </a:t>
            </a:r>
            <a:r>
              <a:rPr lang="en-US" sz="1875" dirty="0" err="1">
                <a:solidFill>
                  <a:schemeClr val="tx1"/>
                </a:solidFill>
              </a:rPr>
              <a:t>keyUp</a:t>
            </a:r>
            <a:endParaRPr lang="en-US" sz="1875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sz="1875" dirty="0" err="1">
                <a:solidFill>
                  <a:schemeClr val="tx1"/>
                </a:solidFill>
              </a:rPr>
              <a:t>Kiểm</a:t>
            </a:r>
            <a:r>
              <a:rPr lang="en-US" sz="1875" dirty="0">
                <a:solidFill>
                  <a:schemeClr val="tx1"/>
                </a:solidFill>
              </a:rPr>
              <a:t> </a:t>
            </a:r>
            <a:r>
              <a:rPr lang="en-US" sz="1875" dirty="0" err="1">
                <a:solidFill>
                  <a:schemeClr val="tx1"/>
                </a:solidFill>
              </a:rPr>
              <a:t>tra</a:t>
            </a:r>
            <a:r>
              <a:rPr lang="en-US" sz="1875" dirty="0">
                <a:solidFill>
                  <a:schemeClr val="tx1"/>
                </a:solidFill>
              </a:rPr>
              <a:t> </a:t>
            </a:r>
            <a:r>
              <a:rPr lang="en-US" sz="1875" dirty="0" err="1">
                <a:solidFill>
                  <a:schemeClr val="tx1"/>
                </a:solidFill>
              </a:rPr>
              <a:t>va</a:t>
            </a:r>
            <a:r>
              <a:rPr lang="en-US" sz="1875" dirty="0">
                <a:solidFill>
                  <a:schemeClr val="tx1"/>
                </a:solidFill>
              </a:rPr>
              <a:t> </a:t>
            </a:r>
            <a:r>
              <a:rPr lang="en-US" sz="1875" dirty="0" err="1">
                <a:solidFill>
                  <a:schemeClr val="tx1"/>
                </a:solidFill>
              </a:rPr>
              <a:t>chạm</a:t>
            </a:r>
            <a:r>
              <a:rPr lang="en-US" sz="1875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75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75" dirty="0">
                <a:solidFill>
                  <a:schemeClr val="tx1"/>
                </a:solidFill>
              </a:rPr>
              <a:t>                  </a:t>
            </a:r>
            <a:r>
              <a:rPr lang="en-US" sz="1875" dirty="0" err="1">
                <a:solidFill>
                  <a:schemeClr val="tx1"/>
                </a:solidFill>
              </a:rPr>
              <a:t>Trả</a:t>
            </a:r>
            <a:r>
              <a:rPr lang="en-US" sz="1875" dirty="0">
                <a:solidFill>
                  <a:schemeClr val="tx1"/>
                </a:solidFill>
              </a:rPr>
              <a:t> </a:t>
            </a:r>
            <a:r>
              <a:rPr lang="en-US" sz="1875" dirty="0" err="1">
                <a:solidFill>
                  <a:schemeClr val="tx1"/>
                </a:solidFill>
              </a:rPr>
              <a:t>về</a:t>
            </a:r>
            <a:r>
              <a:rPr lang="en-US" sz="1875" dirty="0">
                <a:solidFill>
                  <a:schemeClr val="tx1"/>
                </a:solidFill>
              </a:rPr>
              <a:t> true </a:t>
            </a:r>
            <a:r>
              <a:rPr lang="en-US" sz="1875" dirty="0" err="1">
                <a:solidFill>
                  <a:schemeClr val="tx1"/>
                </a:solidFill>
              </a:rPr>
              <a:t>hoặc</a:t>
            </a:r>
            <a:r>
              <a:rPr lang="en-US" sz="1875" dirty="0">
                <a:solidFill>
                  <a:schemeClr val="tx1"/>
                </a:solidFill>
              </a:rPr>
              <a:t> false                             </a:t>
            </a:r>
          </a:p>
        </p:txBody>
      </p:sp>
      <p:sp>
        <p:nvSpPr>
          <p:cNvPr id="35" name="Down Arrow 6">
            <a:extLst>
              <a:ext uri="{FF2B5EF4-FFF2-40B4-BE49-F238E27FC236}">
                <a16:creationId xmlns:a16="http://schemas.microsoft.com/office/drawing/2014/main" id="{E9CDD525-9D86-463C-952D-16FD1DD67A28}"/>
              </a:ext>
            </a:extLst>
          </p:cNvPr>
          <p:cNvSpPr/>
          <p:nvPr/>
        </p:nvSpPr>
        <p:spPr>
          <a:xfrm flipH="1">
            <a:off x="6628392" y="2856586"/>
            <a:ext cx="178831" cy="278573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Down Arrow 7">
            <a:extLst>
              <a:ext uri="{FF2B5EF4-FFF2-40B4-BE49-F238E27FC236}">
                <a16:creationId xmlns:a16="http://schemas.microsoft.com/office/drawing/2014/main" id="{E6CBE131-874D-400E-B22F-DE43005DF0AC}"/>
              </a:ext>
            </a:extLst>
          </p:cNvPr>
          <p:cNvSpPr/>
          <p:nvPr/>
        </p:nvSpPr>
        <p:spPr>
          <a:xfrm flipH="1">
            <a:off x="6628393" y="3812993"/>
            <a:ext cx="167345" cy="291081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9ABB90-C4D2-472B-8F0F-1674505A992D}"/>
              </a:ext>
            </a:extLst>
          </p:cNvPr>
          <p:cNvSpPr/>
          <p:nvPr/>
        </p:nvSpPr>
        <p:spPr>
          <a:xfrm>
            <a:off x="1059353" y="2283574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43193C-D551-4FE9-8A76-2FD44489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44" y="2124630"/>
            <a:ext cx="3181350" cy="3061298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3A91881-D275-4B61-B63F-9A74A75C6257}"/>
              </a:ext>
            </a:extLst>
          </p:cNvPr>
          <p:cNvSpPr/>
          <p:nvPr/>
        </p:nvSpPr>
        <p:spPr>
          <a:xfrm>
            <a:off x="4817621" y="2283574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38BB68-3BEB-4239-AB16-9BE3A69371B9}"/>
              </a:ext>
            </a:extLst>
          </p:cNvPr>
          <p:cNvSpPr/>
          <p:nvPr/>
        </p:nvSpPr>
        <p:spPr>
          <a:xfrm>
            <a:off x="1059353" y="2283574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566AC6E-CD7E-40DE-9AEC-F5B7693416FF}"/>
              </a:ext>
            </a:extLst>
          </p:cNvPr>
          <p:cNvSpPr txBox="1">
            <a:spLocks/>
          </p:cNvSpPr>
          <p:nvPr/>
        </p:nvSpPr>
        <p:spPr>
          <a:xfrm>
            <a:off x="4990043" y="2405683"/>
            <a:ext cx="3483864" cy="2581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Sự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kiện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timer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75" dirty="0">
              <a:solidFill>
                <a:schemeClr val="tx1"/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Kiểm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tra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va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chạm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trái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phải</a:t>
            </a:r>
            <a:endParaRPr lang="en-US" sz="1875" dirty="0">
              <a:solidFill>
                <a:schemeClr val="tx1"/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          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Trả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về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true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hoặc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false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02F8DC6-9092-477E-BC3A-3A78E71F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24" y="2209904"/>
            <a:ext cx="3366926" cy="2972698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9" name="Down Arrow 6">
            <a:extLst>
              <a:ext uri="{FF2B5EF4-FFF2-40B4-BE49-F238E27FC236}">
                <a16:creationId xmlns:a16="http://schemas.microsoft.com/office/drawing/2014/main" id="{5666C4FD-A9D8-4A3D-84AF-7AEFE9FCA17E}"/>
              </a:ext>
            </a:extLst>
          </p:cNvPr>
          <p:cNvSpPr/>
          <p:nvPr/>
        </p:nvSpPr>
        <p:spPr>
          <a:xfrm flipH="1">
            <a:off x="6600917" y="2856265"/>
            <a:ext cx="191675" cy="278573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own Arrow 7">
            <a:extLst>
              <a:ext uri="{FF2B5EF4-FFF2-40B4-BE49-F238E27FC236}">
                <a16:creationId xmlns:a16="http://schemas.microsoft.com/office/drawing/2014/main" id="{4ECE6ED8-8871-45D3-A323-960C5D39B9B1}"/>
              </a:ext>
            </a:extLst>
          </p:cNvPr>
          <p:cNvSpPr/>
          <p:nvPr/>
        </p:nvSpPr>
        <p:spPr>
          <a:xfrm flipH="1">
            <a:off x="6600917" y="3774878"/>
            <a:ext cx="191675" cy="278573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8B8891-E75B-47EC-A460-8922B932A32D}"/>
              </a:ext>
            </a:extLst>
          </p:cNvPr>
          <p:cNvSpPr/>
          <p:nvPr/>
        </p:nvSpPr>
        <p:spPr>
          <a:xfrm>
            <a:off x="4817621" y="2283574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7A6298-BE07-4928-95D8-B65590DF42F2}"/>
              </a:ext>
            </a:extLst>
          </p:cNvPr>
          <p:cNvSpPr/>
          <p:nvPr/>
        </p:nvSpPr>
        <p:spPr>
          <a:xfrm>
            <a:off x="1059353" y="2283574"/>
            <a:ext cx="3758268" cy="289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Content Placeholder 1">
            <a:extLst>
              <a:ext uri="{FF2B5EF4-FFF2-40B4-BE49-F238E27FC236}">
                <a16:creationId xmlns:a16="http://schemas.microsoft.com/office/drawing/2014/main" id="{F01D2180-DFC0-4589-9DA8-C8C60898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64" y="2568830"/>
            <a:ext cx="2900576" cy="2612378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8AC6CED-C8E4-4679-BD1B-D9C0C7F3B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67" y="2632280"/>
            <a:ext cx="3054168" cy="263157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55" name="Down Arrow 6">
            <a:extLst>
              <a:ext uri="{FF2B5EF4-FFF2-40B4-BE49-F238E27FC236}">
                <a16:creationId xmlns:a16="http://schemas.microsoft.com/office/drawing/2014/main" id="{A8C14AE7-E05D-463E-BD89-CC39F2BA7E59}"/>
              </a:ext>
            </a:extLst>
          </p:cNvPr>
          <p:cNvSpPr/>
          <p:nvPr/>
        </p:nvSpPr>
        <p:spPr>
          <a:xfrm rot="16200000" flipH="1">
            <a:off x="4578972" y="3436417"/>
            <a:ext cx="495901" cy="57414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9B0D72-D015-48AA-B21B-CAFAA17CB9D1}"/>
              </a:ext>
            </a:extLst>
          </p:cNvPr>
          <p:cNvSpPr/>
          <p:nvPr/>
        </p:nvSpPr>
        <p:spPr>
          <a:xfrm>
            <a:off x="1874348" y="2262948"/>
            <a:ext cx="572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System.Windowns.Forms.Timer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8">
            <a:extLst>
              <a:ext uri="{FF2B5EF4-FFF2-40B4-BE49-F238E27FC236}">
                <a16:creationId xmlns:a16="http://schemas.microsoft.com/office/drawing/2014/main" id="{62E6366D-DC84-45E7-9BAB-403FD4C864A6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1985628"/>
            <a:ext cx="5172075" cy="739775"/>
            <a:chOff x="1728" y="1680"/>
            <a:chExt cx="4560" cy="653"/>
          </a:xfrm>
        </p:grpSpPr>
        <p:sp>
          <p:nvSpPr>
            <p:cNvPr id="7" name="AutoShape 62">
              <a:extLst>
                <a:ext uri="{FF2B5EF4-FFF2-40B4-BE49-F238E27FC236}">
                  <a16:creationId xmlns:a16="http://schemas.microsoft.com/office/drawing/2014/main" id="{AD4803B4-2E12-4C50-8A2A-DE4CBB80CA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AutoShape 63">
              <a:extLst>
                <a:ext uri="{FF2B5EF4-FFF2-40B4-BE49-F238E27FC236}">
                  <a16:creationId xmlns:a16="http://schemas.microsoft.com/office/drawing/2014/main" id="{7E0519DB-6C04-452F-843E-E2F5EC1A58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64">
              <a:extLst>
                <a:ext uri="{FF2B5EF4-FFF2-40B4-BE49-F238E27FC236}">
                  <a16:creationId xmlns:a16="http://schemas.microsoft.com/office/drawing/2014/main" id="{5B94589C-AEB1-4CEB-9467-9DFAB11327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185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Xử lý di chuyển cho ng</a:t>
              </a:r>
              <a:r>
                <a:rPr lang="vi-VN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ư</a:t>
              </a:r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ời ch</a:t>
              </a:r>
              <a:r>
                <a:rPr lang="vi-VN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ơ</a:t>
              </a:r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A0365939-4FA7-4961-BA17-A27035C471A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" name="Group 87">
            <a:extLst>
              <a:ext uri="{FF2B5EF4-FFF2-40B4-BE49-F238E27FC236}">
                <a16:creationId xmlns:a16="http://schemas.microsoft.com/office/drawing/2014/main" id="{65C82979-44CE-462F-98E1-B5ECCCFB9F3E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2890503"/>
            <a:ext cx="5172075" cy="739775"/>
            <a:chOff x="1728" y="2478"/>
            <a:chExt cx="4560" cy="653"/>
          </a:xfrm>
        </p:grpSpPr>
        <p:sp>
          <p:nvSpPr>
            <p:cNvPr id="12" name="AutoShape 67">
              <a:extLst>
                <a:ext uri="{FF2B5EF4-FFF2-40B4-BE49-F238E27FC236}">
                  <a16:creationId xmlns:a16="http://schemas.microsoft.com/office/drawing/2014/main" id="{2BA3F893-9576-48B9-96BC-1698683771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AutoShape 68">
              <a:extLst>
                <a:ext uri="{FF2B5EF4-FFF2-40B4-BE49-F238E27FC236}">
                  <a16:creationId xmlns:a16="http://schemas.microsoft.com/office/drawing/2014/main" id="{B7383E80-DA41-4251-8E83-3708D7E811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 Box 69">
              <a:extLst>
                <a:ext uri="{FF2B5EF4-FFF2-40B4-BE49-F238E27FC236}">
                  <a16:creationId xmlns:a16="http://schemas.microsoft.com/office/drawing/2014/main" id="{096E7FB9-7E69-4A27-9F1B-D72D509DE9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265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Xử lý quái di chuyển</a:t>
              </a:r>
            </a:p>
          </p:txBody>
        </p:sp>
        <p:sp>
          <p:nvSpPr>
            <p:cNvPr id="15" name="Text Box 82">
              <a:extLst>
                <a:ext uri="{FF2B5EF4-FFF2-40B4-BE49-F238E27FC236}">
                  <a16:creationId xmlns:a16="http://schemas.microsoft.com/office/drawing/2014/main" id="{EB9EF587-8167-4837-93E1-AFBEE44187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6" name="Group 86">
            <a:extLst>
              <a:ext uri="{FF2B5EF4-FFF2-40B4-BE49-F238E27FC236}">
                <a16:creationId xmlns:a16="http://schemas.microsoft.com/office/drawing/2014/main" id="{982FFD85-6585-4781-8171-53843A6B0DC7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4952175"/>
            <a:ext cx="5172075" cy="739775"/>
            <a:chOff x="1728" y="3276"/>
            <a:chExt cx="4560" cy="65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" name="AutoShape 72">
              <a:extLst>
                <a:ext uri="{FF2B5EF4-FFF2-40B4-BE49-F238E27FC236}">
                  <a16:creationId xmlns:a16="http://schemas.microsoft.com/office/drawing/2014/main" id="{A311FA6C-0DF7-4D73-82BA-19C205B1C1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AutoShape 73">
              <a:extLst>
                <a:ext uri="{FF2B5EF4-FFF2-40B4-BE49-F238E27FC236}">
                  <a16:creationId xmlns:a16="http://schemas.microsoft.com/office/drawing/2014/main" id="{A71B6EB0-DF4A-44BF-8655-C89DF981A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 Box 74">
              <a:extLst>
                <a:ext uri="{FF2B5EF4-FFF2-40B4-BE49-F238E27FC236}">
                  <a16:creationId xmlns:a16="http://schemas.microsoft.com/office/drawing/2014/main" id="{85D7546A-AA3E-4BF6-8687-516F7DBC9D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3450"/>
              <a:ext cx="3310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 dirty="0" err="1" smtClean="0">
                  <a:solidFill>
                    <a:srgbClr val="FFFFFF"/>
                  </a:solidFill>
                  <a:latin typeface="Arial" panose="020B0604020202020204" pitchFamily="34" charset="0"/>
                </a:rPr>
                <a:t>Lưu</a:t>
              </a:r>
              <a:r>
                <a:rPr lang="en-US" altLang="en-US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 smtClean="0">
                  <a:solidFill>
                    <a:srgbClr val="FFFFFF"/>
                  </a:solidFill>
                  <a:latin typeface="Arial" panose="020B0604020202020204" pitchFamily="34" charset="0"/>
                </a:rPr>
                <a:t>trữ</a:t>
              </a:r>
              <a:r>
                <a:rPr lang="en-US" altLang="en-US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 smtClean="0">
                  <a:solidFill>
                    <a:srgbClr val="FFFFFF"/>
                  </a:solidFill>
                  <a:latin typeface="Arial" panose="020B0604020202020204" pitchFamily="34" charset="0"/>
                </a:rPr>
                <a:t>lối</a:t>
              </a:r>
              <a:r>
                <a:rPr lang="en-US" altLang="en-US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 smtClean="0">
                  <a:solidFill>
                    <a:srgbClr val="FFFFFF"/>
                  </a:solidFill>
                  <a:latin typeface="Arial" panose="020B0604020202020204" pitchFamily="34" charset="0"/>
                </a:rPr>
                <a:t>thoát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Text Box 83">
              <a:extLst>
                <a:ext uri="{FF2B5EF4-FFF2-40B4-BE49-F238E27FC236}">
                  <a16:creationId xmlns:a16="http://schemas.microsoft.com/office/drawing/2014/main" id="{9BBD6F9B-670A-4348-BFE8-5AA10A09E5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FFFF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1" name="Group 86">
            <a:extLst>
              <a:ext uri="{FF2B5EF4-FFF2-40B4-BE49-F238E27FC236}">
                <a16:creationId xmlns:a16="http://schemas.microsoft.com/office/drawing/2014/main" id="{982FFD85-6585-4781-8171-53843A6B0DC7}"/>
              </a:ext>
            </a:extLst>
          </p:cNvPr>
          <p:cNvGrpSpPr>
            <a:grpSpLocks/>
          </p:cNvGrpSpPr>
          <p:nvPr/>
        </p:nvGrpSpPr>
        <p:grpSpPr bwMode="auto">
          <a:xfrm>
            <a:off x="2115441" y="3923394"/>
            <a:ext cx="5172075" cy="739775"/>
            <a:chOff x="1728" y="3276"/>
            <a:chExt cx="4560" cy="653"/>
          </a:xfrm>
        </p:grpSpPr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A311FA6C-0DF7-4D73-82BA-19C205B1C1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AutoShape 73">
              <a:extLst>
                <a:ext uri="{FF2B5EF4-FFF2-40B4-BE49-F238E27FC236}">
                  <a16:creationId xmlns:a16="http://schemas.microsoft.com/office/drawing/2014/main" id="{A71B6EB0-DF4A-44BF-8655-C89DF981A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9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74">
              <a:extLst>
                <a:ext uri="{FF2B5EF4-FFF2-40B4-BE49-F238E27FC236}">
                  <a16:creationId xmlns:a16="http://schemas.microsoft.com/office/drawing/2014/main" id="{85D7546A-AA3E-4BF6-8687-516F7DBC9D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37" y="3450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rgbClr val="FFFFFF"/>
                  </a:solidFill>
                  <a:latin typeface="Arial" panose="020B0604020202020204" pitchFamily="34" charset="0"/>
                </a:rPr>
                <a:t>Xử</a:t>
              </a: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FFFFFF"/>
                  </a:solidFill>
                  <a:latin typeface="Arial" panose="020B0604020202020204" pitchFamily="34" charset="0"/>
                </a:rPr>
                <a:t>lý</a:t>
              </a: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FFFFFF"/>
                  </a:solidFill>
                  <a:latin typeface="Arial" panose="020B0604020202020204" pitchFamily="34" charset="0"/>
                </a:rPr>
                <a:t>bom</a:t>
              </a: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FFFFFF"/>
                  </a:solidFill>
                  <a:latin typeface="Arial" panose="020B0604020202020204" pitchFamily="34" charset="0"/>
                </a:rPr>
                <a:t>nổ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9BBD6F9B-670A-4348-BFE8-5AA10A09E5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71F65-A5FD-46A2-870E-E3EDE2E3C8AB}"/>
              </a:ext>
            </a:extLst>
          </p:cNvPr>
          <p:cNvSpPr/>
          <p:nvPr/>
        </p:nvSpPr>
        <p:spPr>
          <a:xfrm>
            <a:off x="1059353" y="533400"/>
            <a:ext cx="7188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boom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B8891-E75B-47EC-A460-8922B932A32D}"/>
              </a:ext>
            </a:extLst>
          </p:cNvPr>
          <p:cNvSpPr/>
          <p:nvPr/>
        </p:nvSpPr>
        <p:spPr>
          <a:xfrm>
            <a:off x="1059353" y="1859978"/>
            <a:ext cx="7188282" cy="44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41" y="1912031"/>
            <a:ext cx="2595685" cy="2381250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95" y="1859979"/>
            <a:ext cx="2682305" cy="2438400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47" y="4293281"/>
            <a:ext cx="3687885" cy="207645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1618" y="6421690"/>
            <a:ext cx="864897" cy="339909"/>
          </a:xfrm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1660</TotalTime>
  <Words>496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</vt:lpstr>
      <vt:lpstr>Times New Roman</vt:lpstr>
      <vt:lpstr>Verdana</vt:lpstr>
      <vt:lpstr>Retrospect</vt:lpstr>
      <vt:lpstr>PowerPoint Presentation</vt:lpstr>
      <vt:lpstr>PowerPoint Presentation</vt:lpstr>
      <vt:lpstr>PowerPoint Presentation</vt:lpstr>
      <vt:lpstr>1983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Hoa-Dev-2811</dc:creator>
  <cp:lastModifiedBy>Hoa-Dev-2811</cp:lastModifiedBy>
  <cp:revision>231</cp:revision>
  <dcterms:created xsi:type="dcterms:W3CDTF">2019-12-02T13:34:52Z</dcterms:created>
  <dcterms:modified xsi:type="dcterms:W3CDTF">2019-12-23T13:14:44Z</dcterms:modified>
</cp:coreProperties>
</file>