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9" r:id="rId20"/>
    <p:sldId id="274" r:id="rId21"/>
    <p:sldId id="275" r:id="rId22"/>
    <p:sldId id="277" r:id="rId23"/>
    <p:sldId id="283" r:id="rId24"/>
    <p:sldId id="280" r:id="rId25"/>
    <p:sldId id="281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A02"/>
    <a:srgbClr val="7D3001"/>
    <a:srgbClr val="ED5C03"/>
    <a:srgbClr val="FD8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A2E98E-9008-4D7A-A8C1-42E0119B446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vi-VN" dirty="0"/>
            <a:t>+ </a:t>
          </a:r>
          <a:r>
            <a:rPr lang="vi-VN" dirty="0" smtClean="0"/>
            <a:t>Class</a:t>
          </a:r>
          <a:r>
            <a:rPr lang="en-US" dirty="0" smtClean="0"/>
            <a:t> Program</a:t>
          </a:r>
          <a:endParaRPr lang="en-US" dirty="0"/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/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/>
        </a:p>
      </dgm:t>
    </dgm:pt>
    <dgm:pt modelId="{69C08442-730F-4AD9-952A-FDA8D09FBC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+ Class </a:t>
          </a:r>
          <a:r>
            <a:rPr lang="en-US" dirty="0" err="1" smtClean="0"/>
            <a:t>Loaimap</a:t>
          </a:r>
          <a:endParaRPr lang="en-US" dirty="0"/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/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/>
        </a:p>
      </dgm:t>
    </dgm:pt>
    <dgm:pt modelId="{234E3632-B77F-44C6-BE82-C240A1BAED57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+ </a:t>
          </a:r>
          <a:r>
            <a:rPr lang="en-US" dirty="0" smtClean="0"/>
            <a:t>Class Bomb</a:t>
          </a:r>
          <a:endParaRPr lang="en-US" dirty="0"/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/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/>
        </a:p>
      </dgm:t>
    </dgm:pt>
    <dgm:pt modelId="{DB9A8AEC-C457-4A5A-A768-530F81EA5F8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+ Class </a:t>
          </a:r>
          <a:r>
            <a:rPr lang="en-US" dirty="0" err="1" smtClean="0"/>
            <a:t>Bomnora</a:t>
          </a:r>
          <a:endParaRPr lang="en-US" dirty="0"/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/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/>
        </a:p>
      </dgm:t>
    </dgm:pt>
    <dgm:pt modelId="{CB76742F-097C-4FF4-A582-9C6A93BF72A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+  Class </a:t>
          </a:r>
          <a:r>
            <a:rPr lang="en-US" dirty="0" smtClean="0"/>
            <a:t>Map</a:t>
          </a:r>
          <a:endParaRPr lang="en-US" dirty="0"/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/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/>
        </a:p>
      </dgm:t>
    </dgm:pt>
    <dgm:pt modelId="{2F742ED8-72D8-407E-9221-C4EA79AEAFA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vi-VN" smtClean="0"/>
            <a:t>+ Class</a:t>
          </a:r>
          <a:r>
            <a:rPr lang="en-US" smtClean="0"/>
            <a:t> taogiaodien</a:t>
          </a:r>
          <a:endParaRPr lang="en-US" dirty="0"/>
        </a:p>
      </dgm:t>
    </dgm:pt>
    <dgm:pt modelId="{E173995A-4D09-4791-8DF5-AB07850D142D}" type="parTrans" cxnId="{EC6E695E-07EC-4D34-82B0-B15CF42E853C}">
      <dgm:prSet/>
      <dgm:spPr/>
      <dgm:t>
        <a:bodyPr/>
        <a:lstStyle/>
        <a:p>
          <a:endParaRPr lang="en-US"/>
        </a:p>
      </dgm:t>
    </dgm:pt>
    <dgm:pt modelId="{C6E496DC-B928-4DC9-8EFE-7FF637A58A39}" type="sibTrans" cxnId="{EC6E695E-07EC-4D34-82B0-B15CF42E853C}">
      <dgm:prSet/>
      <dgm:spPr/>
      <dgm:t>
        <a:bodyPr/>
        <a:lstStyle/>
        <a:p>
          <a:endParaRPr lang="en-US"/>
        </a:p>
      </dgm:t>
    </dgm:pt>
    <dgm:pt modelId="{4388881F-3BC6-4CC4-8008-27D6A436D999}" type="pres">
      <dgm:prSet presAssocID="{3FE413A4-9F11-4906-8156-EA7D144A9A2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4C1CC-04ED-419F-90E6-68B7A2B32851}" type="pres">
      <dgm:prSet presAssocID="{72A2E98E-9008-4D7A-A8C1-42E0119B446F}" presName="comp" presStyleCnt="0"/>
      <dgm:spPr/>
    </dgm:pt>
    <dgm:pt modelId="{25A8432A-21BB-492F-AEB0-B51328BA38F3}" type="pres">
      <dgm:prSet presAssocID="{72A2E98E-9008-4D7A-A8C1-42E0119B446F}" presName="box" presStyleLbl="node1" presStyleIdx="0" presStyleCnt="6" custLinFactNeighborY="-2250"/>
      <dgm:spPr/>
      <dgm:t>
        <a:bodyPr/>
        <a:lstStyle/>
        <a:p>
          <a:endParaRPr lang="en-US"/>
        </a:p>
      </dgm:t>
    </dgm:pt>
    <dgm:pt modelId="{2D2BC071-7A3E-442B-88B9-CEB72E02FD03}" type="pres">
      <dgm:prSet presAssocID="{72A2E98E-9008-4D7A-A8C1-42E0119B446F}" presName="img" presStyleLbl="fgImgPlace1" presStyleIdx="0" presStyleCnt="6"/>
      <dgm:spPr/>
    </dgm:pt>
    <dgm:pt modelId="{BE0E9A07-52EA-4796-A5A1-AF8771E6672E}" type="pres">
      <dgm:prSet presAssocID="{72A2E98E-9008-4D7A-A8C1-42E0119B446F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6ABD9-D1E3-4CF4-A3C6-F5ED0F4A55E7}" type="pres">
      <dgm:prSet presAssocID="{5F788ED9-F048-4208-AC98-404A11BF8843}" presName="spacer" presStyleCnt="0"/>
      <dgm:spPr/>
    </dgm:pt>
    <dgm:pt modelId="{551EAB94-B923-4C56-A42D-EDA8F84E16CA}" type="pres">
      <dgm:prSet presAssocID="{2F742ED8-72D8-407E-9221-C4EA79AEAFAE}" presName="comp" presStyleCnt="0"/>
      <dgm:spPr/>
    </dgm:pt>
    <dgm:pt modelId="{768414A8-B53E-464D-9340-92C5DAA1149E}" type="pres">
      <dgm:prSet presAssocID="{2F742ED8-72D8-407E-9221-C4EA79AEAFAE}" presName="box" presStyleLbl="node1" presStyleIdx="1" presStyleCnt="6"/>
      <dgm:spPr/>
      <dgm:t>
        <a:bodyPr/>
        <a:lstStyle/>
        <a:p>
          <a:endParaRPr lang="en-US"/>
        </a:p>
      </dgm:t>
    </dgm:pt>
    <dgm:pt modelId="{DC7F5125-0F9F-4127-BE24-01F08A8122C9}" type="pres">
      <dgm:prSet presAssocID="{2F742ED8-72D8-407E-9221-C4EA79AEAFAE}" presName="img" presStyleLbl="fgImgPlace1" presStyleIdx="1" presStyleCnt="6"/>
      <dgm:spPr/>
    </dgm:pt>
    <dgm:pt modelId="{72C1607C-6796-4BC7-808A-56425072DAF2}" type="pres">
      <dgm:prSet presAssocID="{2F742ED8-72D8-407E-9221-C4EA79AEAFAE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B2541-80CD-432E-A47C-8118703D204B}" type="pres">
      <dgm:prSet presAssocID="{C6E496DC-B928-4DC9-8EFE-7FF637A58A39}" presName="spacer" presStyleCnt="0"/>
      <dgm:spPr/>
    </dgm:pt>
    <dgm:pt modelId="{1D0B8151-0515-4E1C-B842-1974FE0A7DFC}" type="pres">
      <dgm:prSet presAssocID="{CB76742F-097C-4FF4-A582-9C6A93BF72A8}" presName="comp" presStyleCnt="0"/>
      <dgm:spPr/>
    </dgm:pt>
    <dgm:pt modelId="{548BE2FC-8034-4CA2-9E4A-630731E8C027}" type="pres">
      <dgm:prSet presAssocID="{CB76742F-097C-4FF4-A582-9C6A93BF72A8}" presName="box" presStyleLbl="node1" presStyleIdx="2" presStyleCnt="6" custLinFactNeighborY="0"/>
      <dgm:spPr/>
      <dgm:t>
        <a:bodyPr/>
        <a:lstStyle/>
        <a:p>
          <a:endParaRPr lang="en-US"/>
        </a:p>
      </dgm:t>
    </dgm:pt>
    <dgm:pt modelId="{AC607D88-7495-4D49-9121-D840A7E55E41}" type="pres">
      <dgm:prSet presAssocID="{CB76742F-097C-4FF4-A582-9C6A93BF72A8}" presName="img" presStyleLbl="fgImgPlace1" presStyleIdx="2" presStyleCnt="6"/>
      <dgm:spPr/>
      <dgm:t>
        <a:bodyPr/>
        <a:lstStyle/>
        <a:p>
          <a:endParaRPr lang="en-US"/>
        </a:p>
      </dgm:t>
    </dgm:pt>
    <dgm:pt modelId="{17C7914F-2773-48D5-B72A-22C0B88A156A}" type="pres">
      <dgm:prSet presAssocID="{CB76742F-097C-4FF4-A582-9C6A93BF72A8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02AF0-E8AB-4E98-9A8B-C4B71D9E8008}" type="pres">
      <dgm:prSet presAssocID="{74251B77-2DB4-4D8F-A635-C1A44B82F0F8}" presName="spacer" presStyleCnt="0"/>
      <dgm:spPr/>
    </dgm:pt>
    <dgm:pt modelId="{AA75240D-7D70-47E8-8152-CF4ACBB1FD97}" type="pres">
      <dgm:prSet presAssocID="{69C08442-730F-4AD9-952A-FDA8D09FBC22}" presName="comp" presStyleCnt="0"/>
      <dgm:spPr/>
    </dgm:pt>
    <dgm:pt modelId="{C41C9DFE-D6B7-4C43-BA72-93C98B313170}" type="pres">
      <dgm:prSet presAssocID="{69C08442-730F-4AD9-952A-FDA8D09FBC22}" presName="box" presStyleLbl="node1" presStyleIdx="3" presStyleCnt="6"/>
      <dgm:spPr/>
      <dgm:t>
        <a:bodyPr/>
        <a:lstStyle/>
        <a:p>
          <a:endParaRPr lang="en-US"/>
        </a:p>
      </dgm:t>
    </dgm:pt>
    <dgm:pt modelId="{CCED8147-C08B-40C5-86CF-80B188BAFE02}" type="pres">
      <dgm:prSet presAssocID="{69C08442-730F-4AD9-952A-FDA8D09FBC22}" presName="img" presStyleLbl="fgImgPlace1" presStyleIdx="3" presStyleCnt="6"/>
      <dgm:spPr/>
    </dgm:pt>
    <dgm:pt modelId="{440E6DCD-7FB9-432D-96C6-76824EFC678F}" type="pres">
      <dgm:prSet presAssocID="{69C08442-730F-4AD9-952A-FDA8D09FBC22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2A254-ECD8-41F1-B36E-60B82EFBEEF4}" type="pres">
      <dgm:prSet presAssocID="{75CA8B5A-80AF-4B2B-A3D5-39D5D7AE792C}" presName="spacer" presStyleCnt="0"/>
      <dgm:spPr/>
    </dgm:pt>
    <dgm:pt modelId="{3044C704-2CD3-4DB1-9647-038BFD6035C4}" type="pres">
      <dgm:prSet presAssocID="{234E3632-B77F-44C6-BE82-C240A1BAED57}" presName="comp" presStyleCnt="0"/>
      <dgm:spPr/>
    </dgm:pt>
    <dgm:pt modelId="{A866DAA2-CE21-4DD0-9FDC-4CEA3AC0E895}" type="pres">
      <dgm:prSet presAssocID="{234E3632-B77F-44C6-BE82-C240A1BAED57}" presName="box" presStyleLbl="node1" presStyleIdx="4" presStyleCnt="6"/>
      <dgm:spPr/>
      <dgm:t>
        <a:bodyPr/>
        <a:lstStyle/>
        <a:p>
          <a:endParaRPr lang="en-US"/>
        </a:p>
      </dgm:t>
    </dgm:pt>
    <dgm:pt modelId="{373157C9-69DA-447D-9100-F46048D98133}" type="pres">
      <dgm:prSet presAssocID="{234E3632-B77F-44C6-BE82-C240A1BAED57}" presName="img" presStyleLbl="fgImgPlace1" presStyleIdx="4" presStyleCnt="6"/>
      <dgm:spPr/>
    </dgm:pt>
    <dgm:pt modelId="{A3DEFB7C-A187-442C-B223-27A4E54242D4}" type="pres">
      <dgm:prSet presAssocID="{234E3632-B77F-44C6-BE82-C240A1BAED57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EE6C5-D975-4BAC-9B67-F76912D44B69}" type="pres">
      <dgm:prSet presAssocID="{5420F0E6-423E-4364-B33E-26C30E7620A0}" presName="spacer" presStyleCnt="0"/>
      <dgm:spPr/>
    </dgm:pt>
    <dgm:pt modelId="{35870F0D-F8F2-4696-AB9A-6773C8E62B7C}" type="pres">
      <dgm:prSet presAssocID="{DB9A8AEC-C457-4A5A-A768-530F81EA5F8A}" presName="comp" presStyleCnt="0"/>
      <dgm:spPr/>
    </dgm:pt>
    <dgm:pt modelId="{C09FC320-C694-4133-9FD3-8384B4C90E22}" type="pres">
      <dgm:prSet presAssocID="{DB9A8AEC-C457-4A5A-A768-530F81EA5F8A}" presName="box" presStyleLbl="node1" presStyleIdx="5" presStyleCnt="6"/>
      <dgm:spPr/>
      <dgm:t>
        <a:bodyPr/>
        <a:lstStyle/>
        <a:p>
          <a:endParaRPr lang="en-US"/>
        </a:p>
      </dgm:t>
    </dgm:pt>
    <dgm:pt modelId="{179800B8-614C-4022-BA17-83F9CD4EFA12}" type="pres">
      <dgm:prSet presAssocID="{DB9A8AEC-C457-4A5A-A768-530F81EA5F8A}" presName="img" presStyleLbl="fgImgPlace1" presStyleIdx="5" presStyleCnt="6" custLinFactNeighborX="-399" custLinFactNeighborY="-1962"/>
      <dgm:spPr/>
      <dgm:t>
        <a:bodyPr/>
        <a:lstStyle/>
        <a:p>
          <a:endParaRPr lang="en-US"/>
        </a:p>
      </dgm:t>
    </dgm:pt>
    <dgm:pt modelId="{67DB596A-6118-4447-875E-AD0524708D7A}" type="pres">
      <dgm:prSet presAssocID="{DB9A8AEC-C457-4A5A-A768-530F81EA5F8A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AB135C-23FA-4795-9AFD-756E5C2AFB91}" type="presOf" srcId="{DB9A8AEC-C457-4A5A-A768-530F81EA5F8A}" destId="{67DB596A-6118-4447-875E-AD0524708D7A}" srcOrd="1" destOrd="0" presId="urn:microsoft.com/office/officeart/2005/8/layout/vList4"/>
    <dgm:cxn modelId="{EC6E695E-07EC-4D34-82B0-B15CF42E853C}" srcId="{3FE413A4-9F11-4906-8156-EA7D144A9A2D}" destId="{2F742ED8-72D8-407E-9221-C4EA79AEAFAE}" srcOrd="1" destOrd="0" parTransId="{E173995A-4D09-4791-8DF5-AB07850D142D}" sibTransId="{C6E496DC-B928-4DC9-8EFE-7FF637A58A39}"/>
    <dgm:cxn modelId="{C14F29FB-C292-4670-B83A-B7060687DF6B}" type="presOf" srcId="{234E3632-B77F-44C6-BE82-C240A1BAED57}" destId="{A866DAA2-CE21-4DD0-9FDC-4CEA3AC0E895}" srcOrd="0" destOrd="0" presId="urn:microsoft.com/office/officeart/2005/8/layout/vList4"/>
    <dgm:cxn modelId="{AC081A86-72D6-4010-9832-3A3D95BD77CF}" type="presOf" srcId="{72A2E98E-9008-4D7A-A8C1-42E0119B446F}" destId="{BE0E9A07-52EA-4796-A5A1-AF8771E6672E}" srcOrd="1" destOrd="0" presId="urn:microsoft.com/office/officeart/2005/8/layout/vList4"/>
    <dgm:cxn modelId="{419EF0AB-7F74-4E69-8E25-5557F20AEC90}" type="presOf" srcId="{DB9A8AEC-C457-4A5A-A768-530F81EA5F8A}" destId="{C09FC320-C694-4133-9FD3-8384B4C90E22}" srcOrd="0" destOrd="0" presId="urn:microsoft.com/office/officeart/2005/8/layout/vList4"/>
    <dgm:cxn modelId="{180A8F89-CEA6-4300-AFB9-26B7DC5D2010}" srcId="{3FE413A4-9F11-4906-8156-EA7D144A9A2D}" destId="{CB76742F-097C-4FF4-A582-9C6A93BF72A8}" srcOrd="2" destOrd="0" parTransId="{80A82E41-1E0D-401A-8459-1C722493B0FE}" sibTransId="{74251B77-2DB4-4D8F-A635-C1A44B82F0F8}"/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A3872E41-726D-4E3A-8C88-022693524C76}" type="presOf" srcId="{CB76742F-097C-4FF4-A582-9C6A93BF72A8}" destId="{17C7914F-2773-48D5-B72A-22C0B88A156A}" srcOrd="1" destOrd="0" presId="urn:microsoft.com/office/officeart/2005/8/layout/vList4"/>
    <dgm:cxn modelId="{7A386409-6055-4D70-B0F0-D517EEACED78}" type="presOf" srcId="{2F742ED8-72D8-407E-9221-C4EA79AEAFAE}" destId="{768414A8-B53E-464D-9340-92C5DAA1149E}" srcOrd="0" destOrd="0" presId="urn:microsoft.com/office/officeart/2005/8/layout/vList4"/>
    <dgm:cxn modelId="{7908E6E6-B3E3-4E88-BB0E-30223354B6F0}" type="presOf" srcId="{72A2E98E-9008-4D7A-A8C1-42E0119B446F}" destId="{25A8432A-21BB-492F-AEB0-B51328BA38F3}" srcOrd="0" destOrd="0" presId="urn:microsoft.com/office/officeart/2005/8/layout/vList4"/>
    <dgm:cxn modelId="{DF35BF2E-818D-4E58-86C4-22F452CD755D}" type="presOf" srcId="{69C08442-730F-4AD9-952A-FDA8D09FBC22}" destId="{C41C9DFE-D6B7-4C43-BA72-93C98B313170}" srcOrd="0" destOrd="0" presId="urn:microsoft.com/office/officeart/2005/8/layout/vList4"/>
    <dgm:cxn modelId="{01ACBF8D-82E3-44A1-AA26-D9C7F60DA6C4}" srcId="{3FE413A4-9F11-4906-8156-EA7D144A9A2D}" destId="{69C08442-730F-4AD9-952A-FDA8D09FBC22}" srcOrd="3" destOrd="0" parTransId="{CC59F64A-C86D-4650-89A4-565144AE6DD9}" sibTransId="{75CA8B5A-80AF-4B2B-A3D5-39D5D7AE792C}"/>
    <dgm:cxn modelId="{AAA501EC-EF90-4BD6-AA24-C9CFAD7E321E}" srcId="{3FE413A4-9F11-4906-8156-EA7D144A9A2D}" destId="{DB9A8AEC-C457-4A5A-A768-530F81EA5F8A}" srcOrd="5" destOrd="0" parTransId="{F4F61218-B818-4DB4-8BD4-0A05411A1123}" sibTransId="{09326E01-7870-4D3C-9BB5-E457C3E54968}"/>
    <dgm:cxn modelId="{19C77B24-D29C-4A14-8EE3-E3A35CEE32BD}" type="presOf" srcId="{69C08442-730F-4AD9-952A-FDA8D09FBC22}" destId="{440E6DCD-7FB9-432D-96C6-76824EFC678F}" srcOrd="1" destOrd="0" presId="urn:microsoft.com/office/officeart/2005/8/layout/vList4"/>
    <dgm:cxn modelId="{D8A423A1-D10A-456F-8E0B-97502F6D89C9}" type="presOf" srcId="{2F742ED8-72D8-407E-9221-C4EA79AEAFAE}" destId="{72C1607C-6796-4BC7-808A-56425072DAF2}" srcOrd="1" destOrd="0" presId="urn:microsoft.com/office/officeart/2005/8/layout/vList4"/>
    <dgm:cxn modelId="{7D456E9F-1D78-4AEB-9C3A-CC1F822AB241}" type="presOf" srcId="{CB76742F-097C-4FF4-A582-9C6A93BF72A8}" destId="{548BE2FC-8034-4CA2-9E4A-630731E8C027}" srcOrd="0" destOrd="0" presId="urn:microsoft.com/office/officeart/2005/8/layout/vList4"/>
    <dgm:cxn modelId="{F3498F79-4F18-4A6E-A611-53BF3D609D04}" srcId="{3FE413A4-9F11-4906-8156-EA7D144A9A2D}" destId="{234E3632-B77F-44C6-BE82-C240A1BAED57}" srcOrd="4" destOrd="0" parTransId="{B3E6ED50-9AD9-4574-8AA3-41DD0E63F848}" sibTransId="{5420F0E6-423E-4364-B33E-26C30E7620A0}"/>
    <dgm:cxn modelId="{39FC38C8-5F72-44F2-BC04-63ECB139DD6A}" type="presOf" srcId="{234E3632-B77F-44C6-BE82-C240A1BAED57}" destId="{A3DEFB7C-A187-442C-B223-27A4E54242D4}" srcOrd="1" destOrd="0" presId="urn:microsoft.com/office/officeart/2005/8/layout/vList4"/>
    <dgm:cxn modelId="{157BE7C1-BD7E-49BF-894C-03AF00CA46D9}" type="presOf" srcId="{3FE413A4-9F11-4906-8156-EA7D144A9A2D}" destId="{4388881F-3BC6-4CC4-8008-27D6A436D999}" srcOrd="0" destOrd="0" presId="urn:microsoft.com/office/officeart/2005/8/layout/vList4"/>
    <dgm:cxn modelId="{1A5BC758-91BD-4340-BB3A-7E1517A973FA}" type="presParOf" srcId="{4388881F-3BC6-4CC4-8008-27D6A436D999}" destId="{1AF4C1CC-04ED-419F-90E6-68B7A2B32851}" srcOrd="0" destOrd="0" presId="urn:microsoft.com/office/officeart/2005/8/layout/vList4"/>
    <dgm:cxn modelId="{EE78AFA8-E5AC-4612-9E68-22665C88EF0C}" type="presParOf" srcId="{1AF4C1CC-04ED-419F-90E6-68B7A2B32851}" destId="{25A8432A-21BB-492F-AEB0-B51328BA38F3}" srcOrd="0" destOrd="0" presId="urn:microsoft.com/office/officeart/2005/8/layout/vList4"/>
    <dgm:cxn modelId="{9B66EEA7-CDC5-4040-B08E-B3630F7B9B55}" type="presParOf" srcId="{1AF4C1CC-04ED-419F-90E6-68B7A2B32851}" destId="{2D2BC071-7A3E-442B-88B9-CEB72E02FD03}" srcOrd="1" destOrd="0" presId="urn:microsoft.com/office/officeart/2005/8/layout/vList4"/>
    <dgm:cxn modelId="{DCA2E091-5A01-4505-BDBC-F0EA6F045189}" type="presParOf" srcId="{1AF4C1CC-04ED-419F-90E6-68B7A2B32851}" destId="{BE0E9A07-52EA-4796-A5A1-AF8771E6672E}" srcOrd="2" destOrd="0" presId="urn:microsoft.com/office/officeart/2005/8/layout/vList4"/>
    <dgm:cxn modelId="{E7B4313E-33B4-4A2E-ABD4-2727CFCAD69E}" type="presParOf" srcId="{4388881F-3BC6-4CC4-8008-27D6A436D999}" destId="{E6E6ABD9-D1E3-4CF4-A3C6-F5ED0F4A55E7}" srcOrd="1" destOrd="0" presId="urn:microsoft.com/office/officeart/2005/8/layout/vList4"/>
    <dgm:cxn modelId="{818494AE-25FF-47DE-B638-E4CAF496AF77}" type="presParOf" srcId="{4388881F-3BC6-4CC4-8008-27D6A436D999}" destId="{551EAB94-B923-4C56-A42D-EDA8F84E16CA}" srcOrd="2" destOrd="0" presId="urn:microsoft.com/office/officeart/2005/8/layout/vList4"/>
    <dgm:cxn modelId="{D5185FBE-BDBE-44FD-88BA-8F5D3841419E}" type="presParOf" srcId="{551EAB94-B923-4C56-A42D-EDA8F84E16CA}" destId="{768414A8-B53E-464D-9340-92C5DAA1149E}" srcOrd="0" destOrd="0" presId="urn:microsoft.com/office/officeart/2005/8/layout/vList4"/>
    <dgm:cxn modelId="{8DED723A-82BA-4D2F-B4B5-9AE028AA53BE}" type="presParOf" srcId="{551EAB94-B923-4C56-A42D-EDA8F84E16CA}" destId="{DC7F5125-0F9F-4127-BE24-01F08A8122C9}" srcOrd="1" destOrd="0" presId="urn:microsoft.com/office/officeart/2005/8/layout/vList4"/>
    <dgm:cxn modelId="{9ABAA465-8FA5-460D-B8AC-CDA70439B01A}" type="presParOf" srcId="{551EAB94-B923-4C56-A42D-EDA8F84E16CA}" destId="{72C1607C-6796-4BC7-808A-56425072DAF2}" srcOrd="2" destOrd="0" presId="urn:microsoft.com/office/officeart/2005/8/layout/vList4"/>
    <dgm:cxn modelId="{5E4D964D-B098-417B-96EC-71709EAF42A3}" type="presParOf" srcId="{4388881F-3BC6-4CC4-8008-27D6A436D999}" destId="{CACB2541-80CD-432E-A47C-8118703D204B}" srcOrd="3" destOrd="0" presId="urn:microsoft.com/office/officeart/2005/8/layout/vList4"/>
    <dgm:cxn modelId="{18C14378-F9B8-4B8B-A53F-6A630D98280B}" type="presParOf" srcId="{4388881F-3BC6-4CC4-8008-27D6A436D999}" destId="{1D0B8151-0515-4E1C-B842-1974FE0A7DFC}" srcOrd="4" destOrd="0" presId="urn:microsoft.com/office/officeart/2005/8/layout/vList4"/>
    <dgm:cxn modelId="{AFAE9497-237A-464C-8395-081638DD02C5}" type="presParOf" srcId="{1D0B8151-0515-4E1C-B842-1974FE0A7DFC}" destId="{548BE2FC-8034-4CA2-9E4A-630731E8C027}" srcOrd="0" destOrd="0" presId="urn:microsoft.com/office/officeart/2005/8/layout/vList4"/>
    <dgm:cxn modelId="{6A0F8403-D301-4215-BC4F-DBF87EE54194}" type="presParOf" srcId="{1D0B8151-0515-4E1C-B842-1974FE0A7DFC}" destId="{AC607D88-7495-4D49-9121-D840A7E55E41}" srcOrd="1" destOrd="0" presId="urn:microsoft.com/office/officeart/2005/8/layout/vList4"/>
    <dgm:cxn modelId="{56BBDC57-2BF3-493F-82D9-E0315DC58C28}" type="presParOf" srcId="{1D0B8151-0515-4E1C-B842-1974FE0A7DFC}" destId="{17C7914F-2773-48D5-B72A-22C0B88A156A}" srcOrd="2" destOrd="0" presId="urn:microsoft.com/office/officeart/2005/8/layout/vList4"/>
    <dgm:cxn modelId="{AD2D388F-BEC6-4A4A-91A4-77B684DCAFC0}" type="presParOf" srcId="{4388881F-3BC6-4CC4-8008-27D6A436D999}" destId="{75802AF0-E8AB-4E98-9A8B-C4B71D9E8008}" srcOrd="5" destOrd="0" presId="urn:microsoft.com/office/officeart/2005/8/layout/vList4"/>
    <dgm:cxn modelId="{B3E84DBC-3704-4C94-87FC-ED0312C304ED}" type="presParOf" srcId="{4388881F-3BC6-4CC4-8008-27D6A436D999}" destId="{AA75240D-7D70-47E8-8152-CF4ACBB1FD97}" srcOrd="6" destOrd="0" presId="urn:microsoft.com/office/officeart/2005/8/layout/vList4"/>
    <dgm:cxn modelId="{BEB265F2-639D-4A4E-863C-55EF19885707}" type="presParOf" srcId="{AA75240D-7D70-47E8-8152-CF4ACBB1FD97}" destId="{C41C9DFE-D6B7-4C43-BA72-93C98B313170}" srcOrd="0" destOrd="0" presId="urn:microsoft.com/office/officeart/2005/8/layout/vList4"/>
    <dgm:cxn modelId="{146F85E2-4113-480B-B11E-266E6A0133D7}" type="presParOf" srcId="{AA75240D-7D70-47E8-8152-CF4ACBB1FD97}" destId="{CCED8147-C08B-40C5-86CF-80B188BAFE02}" srcOrd="1" destOrd="0" presId="urn:microsoft.com/office/officeart/2005/8/layout/vList4"/>
    <dgm:cxn modelId="{0A7753DA-8669-4A9D-9DCD-CF4ADCCF06CD}" type="presParOf" srcId="{AA75240D-7D70-47E8-8152-CF4ACBB1FD97}" destId="{440E6DCD-7FB9-432D-96C6-76824EFC678F}" srcOrd="2" destOrd="0" presId="urn:microsoft.com/office/officeart/2005/8/layout/vList4"/>
    <dgm:cxn modelId="{1F123247-10C4-437F-AC1F-01A91BD0BCE3}" type="presParOf" srcId="{4388881F-3BC6-4CC4-8008-27D6A436D999}" destId="{B9A2A254-ECD8-41F1-B36E-60B82EFBEEF4}" srcOrd="7" destOrd="0" presId="urn:microsoft.com/office/officeart/2005/8/layout/vList4"/>
    <dgm:cxn modelId="{9225B4BB-649F-4214-A4AB-C47E0FB262C9}" type="presParOf" srcId="{4388881F-3BC6-4CC4-8008-27D6A436D999}" destId="{3044C704-2CD3-4DB1-9647-038BFD6035C4}" srcOrd="8" destOrd="0" presId="urn:microsoft.com/office/officeart/2005/8/layout/vList4"/>
    <dgm:cxn modelId="{4156490C-F27B-4973-A260-5DC2381CA1E6}" type="presParOf" srcId="{3044C704-2CD3-4DB1-9647-038BFD6035C4}" destId="{A866DAA2-CE21-4DD0-9FDC-4CEA3AC0E895}" srcOrd="0" destOrd="0" presId="urn:microsoft.com/office/officeart/2005/8/layout/vList4"/>
    <dgm:cxn modelId="{3228C72A-A82D-4F2A-87FB-A8E4FEE0A78D}" type="presParOf" srcId="{3044C704-2CD3-4DB1-9647-038BFD6035C4}" destId="{373157C9-69DA-447D-9100-F46048D98133}" srcOrd="1" destOrd="0" presId="urn:microsoft.com/office/officeart/2005/8/layout/vList4"/>
    <dgm:cxn modelId="{EBA67BCA-23D8-45C8-B332-71211E558321}" type="presParOf" srcId="{3044C704-2CD3-4DB1-9647-038BFD6035C4}" destId="{A3DEFB7C-A187-442C-B223-27A4E54242D4}" srcOrd="2" destOrd="0" presId="urn:microsoft.com/office/officeart/2005/8/layout/vList4"/>
    <dgm:cxn modelId="{D75BFB5A-E878-4037-9902-49C827DF77E0}" type="presParOf" srcId="{4388881F-3BC6-4CC4-8008-27D6A436D999}" destId="{CDCEE6C5-D975-4BAC-9B67-F76912D44B69}" srcOrd="9" destOrd="0" presId="urn:microsoft.com/office/officeart/2005/8/layout/vList4"/>
    <dgm:cxn modelId="{BD317BA2-302B-49EF-AEB4-C62E9CADF80A}" type="presParOf" srcId="{4388881F-3BC6-4CC4-8008-27D6A436D999}" destId="{35870F0D-F8F2-4696-AB9A-6773C8E62B7C}" srcOrd="10" destOrd="0" presId="urn:microsoft.com/office/officeart/2005/8/layout/vList4"/>
    <dgm:cxn modelId="{1E540627-50B7-445A-B754-D78B4EAAF8B5}" type="presParOf" srcId="{35870F0D-F8F2-4696-AB9A-6773C8E62B7C}" destId="{C09FC320-C694-4133-9FD3-8384B4C90E22}" srcOrd="0" destOrd="0" presId="urn:microsoft.com/office/officeart/2005/8/layout/vList4"/>
    <dgm:cxn modelId="{9718FFF9-D1C6-46F5-961E-EB00123CBA59}" type="presParOf" srcId="{35870F0D-F8F2-4696-AB9A-6773C8E62B7C}" destId="{179800B8-614C-4022-BA17-83F9CD4EFA12}" srcOrd="1" destOrd="0" presId="urn:microsoft.com/office/officeart/2005/8/layout/vList4"/>
    <dgm:cxn modelId="{25D3CA1E-0926-4F10-9A28-CD964C5A6161}" type="presParOf" srcId="{35870F0D-F8F2-4696-AB9A-6773C8E62B7C}" destId="{67DB596A-6118-4447-875E-AD0524708D7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11/layout/CircleProcess" loCatId="process" qsTypeId="urn:microsoft.com/office/officeart/2005/8/quickstyle/simple1" qsCatId="simple" csTypeId="urn:microsoft.com/office/officeart/2005/8/colors/accent2_1" csCatId="accent2" phldr="1"/>
      <dgm:spPr/>
    </dgm:pt>
    <dgm:pt modelId="{F129496D-F3CC-492B-A28E-3A3A08CF35B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DA34FD06-AFDF-4E54-8DBE-A0A86EC55A7D}" type="pres">
      <dgm:prSet presAssocID="{11C40573-B4DF-4FE5-BA61-C1027C23179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584D31E-0DB0-479D-98B7-9ECA9974C073}" type="pres">
      <dgm:prSet presAssocID="{A87E751F-E627-44FB-9FD9-F88B238211B5}" presName="Accent3" presStyleCnt="0"/>
      <dgm:spPr/>
    </dgm:pt>
    <dgm:pt modelId="{803A9358-B3BF-4A6C-A497-1B362BDB0D1C}" type="pres">
      <dgm:prSet presAssocID="{A87E751F-E627-44FB-9FD9-F88B238211B5}" presName="Accent" presStyleLbl="node1" presStyleIdx="0" presStyleCnt="3"/>
      <dgm:spPr/>
    </dgm:pt>
    <dgm:pt modelId="{3CEA5D76-1DC7-4882-A34F-01BD65E73FBA}" type="pres">
      <dgm:prSet presAssocID="{A87E751F-E627-44FB-9FD9-F88B238211B5}" presName="ParentBackground3" presStyleCnt="0"/>
      <dgm:spPr/>
    </dgm:pt>
    <dgm:pt modelId="{3EB1189B-5DFB-42D3-B6EF-B3C8E20D314D}" type="pres">
      <dgm:prSet presAssocID="{A87E751F-E627-44FB-9FD9-F88B238211B5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54ED8218-75B0-49EF-8BF7-6AD2586C1000}" type="pres">
      <dgm:prSet presAssocID="{A87E751F-E627-44FB-9FD9-F88B238211B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E541E-0F6A-41C6-A216-D8C971358762}" type="pres">
      <dgm:prSet presAssocID="{2D43064C-F723-4290-924B-9B8375A2EAA3}" presName="Accent2" presStyleCnt="0"/>
      <dgm:spPr/>
    </dgm:pt>
    <dgm:pt modelId="{83E1D45F-AE63-4147-BA21-8F67F7E691D0}" type="pres">
      <dgm:prSet presAssocID="{2D43064C-F723-4290-924B-9B8375A2EAA3}" presName="Accent" presStyleLbl="node1" presStyleIdx="1" presStyleCnt="3"/>
      <dgm:spPr/>
    </dgm:pt>
    <dgm:pt modelId="{5062C00B-650E-45EC-8720-2A9A82998B6C}" type="pres">
      <dgm:prSet presAssocID="{2D43064C-F723-4290-924B-9B8375A2EAA3}" presName="ParentBackground2" presStyleCnt="0"/>
      <dgm:spPr/>
    </dgm:pt>
    <dgm:pt modelId="{8496CC80-3326-4718-B832-7366334B0073}" type="pres">
      <dgm:prSet presAssocID="{2D43064C-F723-4290-924B-9B8375A2EAA3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86F1E5F-78D5-490F-ADCF-30380BD900C5}" type="pres">
      <dgm:prSet presAssocID="{2D43064C-F723-4290-924B-9B8375A2EAA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D15EA-84E4-427C-A67C-A90B7C9F8891}" type="pres">
      <dgm:prSet presAssocID="{F129496D-F3CC-492B-A28E-3A3A08CF35B9}" presName="Accent1" presStyleCnt="0"/>
      <dgm:spPr/>
    </dgm:pt>
    <dgm:pt modelId="{4CE8C796-3841-412F-85E0-264323E48F3E}" type="pres">
      <dgm:prSet presAssocID="{F129496D-F3CC-492B-A28E-3A3A08CF35B9}" presName="Accent" presStyleLbl="node1" presStyleIdx="2" presStyleCnt="3"/>
      <dgm:spPr/>
    </dgm:pt>
    <dgm:pt modelId="{5F190AB8-F603-4D67-AFD3-48B7BC6D7ADB}" type="pres">
      <dgm:prSet presAssocID="{F129496D-F3CC-492B-A28E-3A3A08CF35B9}" presName="ParentBackground1" presStyleCnt="0"/>
      <dgm:spPr/>
    </dgm:pt>
    <dgm:pt modelId="{F7468EAA-8B57-4349-AB7D-7E96A6712615}" type="pres">
      <dgm:prSet presAssocID="{F129496D-F3CC-492B-A28E-3A3A08CF35B9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C8B72FE8-4796-4B84-8960-CB94C4DB4C4E}" type="pres">
      <dgm:prSet presAssocID="{F129496D-F3CC-492B-A28E-3A3A08CF35B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11DD3707-39BC-478F-80BA-F36C28C4D13B}" type="presOf" srcId="{2D43064C-F723-4290-924B-9B8375A2EAA3}" destId="{586F1E5F-78D5-490F-ADCF-30380BD900C5}" srcOrd="1" destOrd="0" presId="urn:microsoft.com/office/officeart/2011/layout/CircleProcess"/>
    <dgm:cxn modelId="{0BA01067-951E-4E60-A320-063F17677F1A}" type="presOf" srcId="{F129496D-F3CC-492B-A28E-3A3A08CF35B9}" destId="{F7468EAA-8B57-4349-AB7D-7E96A6712615}" srcOrd="0" destOrd="0" presId="urn:microsoft.com/office/officeart/2011/layout/CircleProcess"/>
    <dgm:cxn modelId="{9EE5C34F-9113-421D-98C6-B6097AC89CB5}" type="presOf" srcId="{F129496D-F3CC-492B-A28E-3A3A08CF35B9}" destId="{C8B72FE8-4796-4B84-8960-CB94C4DB4C4E}" srcOrd="1" destOrd="0" presId="urn:microsoft.com/office/officeart/2011/layout/CircleProcess"/>
    <dgm:cxn modelId="{3561F19A-8174-48A6-A9FF-DD468FB707B6}" type="presOf" srcId="{A87E751F-E627-44FB-9FD9-F88B238211B5}" destId="{54ED8218-75B0-49EF-8BF7-6AD2586C1000}" srcOrd="1" destOrd="0" presId="urn:microsoft.com/office/officeart/2011/layout/CircleProcess"/>
    <dgm:cxn modelId="{EDEEB5CA-7A7D-47B4-B28F-B8FD727D879F}" type="presOf" srcId="{11C40573-B4DF-4FE5-BA61-C1027C231795}" destId="{DA34FD06-AFDF-4E54-8DBE-A0A86EC55A7D}" srcOrd="0" destOrd="0" presId="urn:microsoft.com/office/officeart/2011/layout/CircleProcess"/>
    <dgm:cxn modelId="{44BCA585-07F7-4143-8F3F-C13A5F84D77A}" type="presOf" srcId="{A87E751F-E627-44FB-9FD9-F88B238211B5}" destId="{3EB1189B-5DFB-42D3-B6EF-B3C8E20D314D}" srcOrd="0" destOrd="0" presId="urn:microsoft.com/office/officeart/2011/layout/CircleProcess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437BC8A7-735B-4741-9081-F329FCA07076}" type="presOf" srcId="{2D43064C-F723-4290-924B-9B8375A2EAA3}" destId="{8496CC80-3326-4718-B832-7366334B0073}" srcOrd="0" destOrd="0" presId="urn:microsoft.com/office/officeart/2011/layout/CircleProcess"/>
    <dgm:cxn modelId="{9CEE97D0-FCCD-449D-9723-7C94DD85C673}" type="presParOf" srcId="{DA34FD06-AFDF-4E54-8DBE-A0A86EC55A7D}" destId="{E584D31E-0DB0-479D-98B7-9ECA9974C073}" srcOrd="0" destOrd="0" presId="urn:microsoft.com/office/officeart/2011/layout/CircleProcess"/>
    <dgm:cxn modelId="{CFB56770-9BCC-42D7-9ABD-B7AE9AC87C7D}" type="presParOf" srcId="{E584D31E-0DB0-479D-98B7-9ECA9974C073}" destId="{803A9358-B3BF-4A6C-A497-1B362BDB0D1C}" srcOrd="0" destOrd="0" presId="urn:microsoft.com/office/officeart/2011/layout/CircleProcess"/>
    <dgm:cxn modelId="{13AAE951-95D0-4F49-8A02-34156D344317}" type="presParOf" srcId="{DA34FD06-AFDF-4E54-8DBE-A0A86EC55A7D}" destId="{3CEA5D76-1DC7-4882-A34F-01BD65E73FBA}" srcOrd="1" destOrd="0" presId="urn:microsoft.com/office/officeart/2011/layout/CircleProcess"/>
    <dgm:cxn modelId="{1CDA2A99-60EA-4E88-8BC1-7D5B0EFD9126}" type="presParOf" srcId="{3CEA5D76-1DC7-4882-A34F-01BD65E73FBA}" destId="{3EB1189B-5DFB-42D3-B6EF-B3C8E20D314D}" srcOrd="0" destOrd="0" presId="urn:microsoft.com/office/officeart/2011/layout/CircleProcess"/>
    <dgm:cxn modelId="{5933A5B7-5371-4699-B363-8B422B5C3EED}" type="presParOf" srcId="{DA34FD06-AFDF-4E54-8DBE-A0A86EC55A7D}" destId="{54ED8218-75B0-49EF-8BF7-6AD2586C1000}" srcOrd="2" destOrd="0" presId="urn:microsoft.com/office/officeart/2011/layout/CircleProcess"/>
    <dgm:cxn modelId="{ECA20355-BD4F-43C2-80C2-F86960D4BD17}" type="presParOf" srcId="{DA34FD06-AFDF-4E54-8DBE-A0A86EC55A7D}" destId="{326E541E-0F6A-41C6-A216-D8C971358762}" srcOrd="3" destOrd="0" presId="urn:microsoft.com/office/officeart/2011/layout/CircleProcess"/>
    <dgm:cxn modelId="{C33E6275-34AE-46C0-B01F-69C68B0441D9}" type="presParOf" srcId="{326E541E-0F6A-41C6-A216-D8C971358762}" destId="{83E1D45F-AE63-4147-BA21-8F67F7E691D0}" srcOrd="0" destOrd="0" presId="urn:microsoft.com/office/officeart/2011/layout/CircleProcess"/>
    <dgm:cxn modelId="{899A0FD8-D089-4C6B-A1E8-33750DDF45C3}" type="presParOf" srcId="{DA34FD06-AFDF-4E54-8DBE-A0A86EC55A7D}" destId="{5062C00B-650E-45EC-8720-2A9A82998B6C}" srcOrd="4" destOrd="0" presId="urn:microsoft.com/office/officeart/2011/layout/CircleProcess"/>
    <dgm:cxn modelId="{93649928-66A8-45F3-84F5-2399B463421A}" type="presParOf" srcId="{5062C00B-650E-45EC-8720-2A9A82998B6C}" destId="{8496CC80-3326-4718-B832-7366334B0073}" srcOrd="0" destOrd="0" presId="urn:microsoft.com/office/officeart/2011/layout/CircleProcess"/>
    <dgm:cxn modelId="{51AA48EA-BEED-4172-9B8E-791419A499EF}" type="presParOf" srcId="{DA34FD06-AFDF-4E54-8DBE-A0A86EC55A7D}" destId="{586F1E5F-78D5-490F-ADCF-30380BD900C5}" srcOrd="5" destOrd="0" presId="urn:microsoft.com/office/officeart/2011/layout/CircleProcess"/>
    <dgm:cxn modelId="{F24F54FC-092A-413F-9040-8157A1260EE0}" type="presParOf" srcId="{DA34FD06-AFDF-4E54-8DBE-A0A86EC55A7D}" destId="{3CDD15EA-84E4-427C-A67C-A90B7C9F8891}" srcOrd="6" destOrd="0" presId="urn:microsoft.com/office/officeart/2011/layout/CircleProcess"/>
    <dgm:cxn modelId="{0DFF8999-9F9E-4B3F-B046-00160BEDED26}" type="presParOf" srcId="{3CDD15EA-84E4-427C-A67C-A90B7C9F8891}" destId="{4CE8C796-3841-412F-85E0-264323E48F3E}" srcOrd="0" destOrd="0" presId="urn:microsoft.com/office/officeart/2011/layout/CircleProcess"/>
    <dgm:cxn modelId="{6FF94BE5-4B33-45F2-B77A-C8186279AE36}" type="presParOf" srcId="{DA34FD06-AFDF-4E54-8DBE-A0A86EC55A7D}" destId="{5F190AB8-F603-4D67-AFD3-48B7BC6D7ADB}" srcOrd="7" destOrd="0" presId="urn:microsoft.com/office/officeart/2011/layout/CircleProcess"/>
    <dgm:cxn modelId="{897B8925-3490-4F93-A78A-B0743F69BC2B}" type="presParOf" srcId="{5F190AB8-F603-4D67-AFD3-48B7BC6D7ADB}" destId="{F7468EAA-8B57-4349-AB7D-7E96A6712615}" srcOrd="0" destOrd="0" presId="urn:microsoft.com/office/officeart/2011/layout/CircleProcess"/>
    <dgm:cxn modelId="{B5AF436C-E67A-4A74-9407-3B992D9BD0D4}" type="presParOf" srcId="{DA34FD06-AFDF-4E54-8DBE-A0A86EC55A7D}" destId="{C8B72FE8-4796-4B84-8960-CB94C4DB4C4E}" srcOrd="8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smtClean="0"/>
            <a:t>2 </a:t>
          </a:r>
          <a:endParaRPr lang="en-US" dirty="0"/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72BB850D-E1A3-49FA-9793-73F9E10EF16D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Cải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thiện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ảnh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diện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A92E21-46A6-4C30-A6FE-CB54079B1FD1}" type="parTrans" cxnId="{815E8CBB-F6BE-4F26-94CD-C6A1E7F84F9B}">
      <dgm:prSet/>
      <dgm:spPr/>
      <dgm:t>
        <a:bodyPr/>
        <a:lstStyle/>
        <a:p>
          <a:endParaRPr lang="en-US"/>
        </a:p>
      </dgm:t>
    </dgm:pt>
    <dgm:pt modelId="{9F320F70-C85A-495D-A084-C7E1D46BED29}" type="sibTrans" cxnId="{815E8CBB-F6BE-4F26-94CD-C6A1E7F84F9B}">
      <dgm:prSet/>
      <dgm:spPr/>
      <dgm:t>
        <a:bodyPr/>
        <a:lstStyle/>
        <a:p>
          <a:endParaRPr lang="en-US"/>
        </a:p>
      </dgm:t>
    </dgm:pt>
    <dgm:pt modelId="{786DC68A-1F9B-44AE-8459-16861D0D16D0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Tận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tối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đa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thuộc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AF192B-58DB-4C8A-93BA-6338D6F57249}" type="parTrans" cxnId="{A154950B-F395-4F6F-A2E9-B1D453DEBF8F}">
      <dgm:prSet/>
      <dgm:spPr/>
      <dgm:t>
        <a:bodyPr/>
        <a:lstStyle/>
        <a:p>
          <a:endParaRPr lang="en-US"/>
        </a:p>
      </dgm:t>
    </dgm:pt>
    <dgm:pt modelId="{BDEC6CD9-C104-4290-B42E-7F2D14B95A07}" type="sibTrans" cxnId="{A154950B-F395-4F6F-A2E9-B1D453DEBF8F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smtClean="0"/>
            <a:t>3 </a:t>
          </a:r>
          <a:endParaRPr lang="en-US" dirty="0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F67EC18B-F3B8-44F9-B15C-BD51DCDD920D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hợp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Timer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đếm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thời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gian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DDD2C8-BCF1-4CF8-8CA3-EBFCC8A00A91}" type="parTrans" cxnId="{AF8E1645-5D88-413D-A57D-4389BB23D6FD}">
      <dgm:prSet/>
      <dgm:spPr/>
      <dgm:t>
        <a:bodyPr/>
        <a:lstStyle/>
        <a:p>
          <a:endParaRPr lang="en-US"/>
        </a:p>
      </dgm:t>
    </dgm:pt>
    <dgm:pt modelId="{77276669-1C57-4728-9322-FAD64155ECD7}" type="sibTrans" cxnId="{AF8E1645-5D88-413D-A57D-4389BB23D6FD}">
      <dgm:prSet/>
      <dgm:spPr/>
      <dgm:t>
        <a:bodyPr/>
        <a:lstStyle/>
        <a:p>
          <a:endParaRPr lang="en-US"/>
        </a:p>
      </dgm:t>
    </dgm:pt>
    <dgm:pt modelId="{841A2E26-E31C-405E-96CA-CE3459F8DC41}" type="pres">
      <dgm:prSet presAssocID="{11C40573-B4DF-4FE5-BA61-C1027C231795}" presName="linearFlow" presStyleCnt="0">
        <dgm:presLayoutVars>
          <dgm:dir/>
          <dgm:animLvl val="lvl"/>
          <dgm:resizeHandles val="exact"/>
        </dgm:presLayoutVars>
      </dgm:prSet>
      <dgm:spPr/>
    </dgm:pt>
    <dgm:pt modelId="{87DDB900-096A-4563-A4F2-5AF91B37A065}" type="pres">
      <dgm:prSet presAssocID="{F129496D-F3CC-492B-A28E-3A3A08CF35B9}" presName="composite" presStyleCnt="0"/>
      <dgm:spPr/>
    </dgm:pt>
    <dgm:pt modelId="{1F9F6F09-F96C-411F-8932-059A9061C81F}" type="pres">
      <dgm:prSet presAssocID="{F129496D-F3CC-492B-A28E-3A3A08CF35B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B40A6-127C-4575-83BC-25C054EB8B34}" type="pres">
      <dgm:prSet presAssocID="{F129496D-F3CC-492B-A28E-3A3A08CF35B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C7279-CE63-46A0-9B8F-247D187CD695}" type="pres">
      <dgm:prSet presAssocID="{15424BB4-526B-4D45-85FF-F1977DF53B32}" presName="sp" presStyleCnt="0"/>
      <dgm:spPr/>
    </dgm:pt>
    <dgm:pt modelId="{64140402-DEDB-4D0F-BB05-C09E288C297B}" type="pres">
      <dgm:prSet presAssocID="{2D43064C-F723-4290-924B-9B8375A2EAA3}" presName="composite" presStyleCnt="0"/>
      <dgm:spPr/>
    </dgm:pt>
    <dgm:pt modelId="{C918A962-EB7D-4EC0-88E0-68D82819D2D7}" type="pres">
      <dgm:prSet presAssocID="{2D43064C-F723-4290-924B-9B8375A2EAA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5C3A6-B0C1-43BB-AE0B-8F0E57364BAA}" type="pres">
      <dgm:prSet presAssocID="{2D43064C-F723-4290-924B-9B8375A2EAA3}" presName="descendantText" presStyleLbl="alignAcc1" presStyleIdx="1" presStyleCnt="3" custLinFactNeighborX="148" custLinFactNeighborY="6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61F54-C740-420C-BD27-4B5B6592E98C}" type="pres">
      <dgm:prSet presAssocID="{8EE21E5A-8986-47FA-BEF2-C3EA004EC124}" presName="sp" presStyleCnt="0"/>
      <dgm:spPr/>
    </dgm:pt>
    <dgm:pt modelId="{9E2BB88D-55EA-48AB-AD85-0F5695326ED7}" type="pres">
      <dgm:prSet presAssocID="{A87E751F-E627-44FB-9FD9-F88B238211B5}" presName="composite" presStyleCnt="0"/>
      <dgm:spPr/>
    </dgm:pt>
    <dgm:pt modelId="{CC0FD815-30AE-42AD-BBEF-D050275117EB}" type="pres">
      <dgm:prSet presAssocID="{A87E751F-E627-44FB-9FD9-F88B238211B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19F08-7E16-4A2A-9484-68168AE626B8}" type="pres">
      <dgm:prSet presAssocID="{A87E751F-E627-44FB-9FD9-F88B238211B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815E8CBB-F6BE-4F26-94CD-C6A1E7F84F9B}" srcId="{F129496D-F3CC-492B-A28E-3A3A08CF35B9}" destId="{72BB850D-E1A3-49FA-9793-73F9E10EF16D}" srcOrd="0" destOrd="0" parTransId="{BEA92E21-46A6-4C30-A6FE-CB54079B1FD1}" sibTransId="{9F320F70-C85A-495D-A084-C7E1D46BED29}"/>
    <dgm:cxn modelId="{4EE9DC98-1FE6-4EF5-B3B8-902960CD7195}" type="presOf" srcId="{786DC68A-1F9B-44AE-8459-16861D0D16D0}" destId="{A025C3A6-B0C1-43BB-AE0B-8F0E57364BAA}" srcOrd="0" destOrd="0" presId="urn:microsoft.com/office/officeart/2005/8/layout/chevron2"/>
    <dgm:cxn modelId="{85D317CC-71AB-485A-9396-5990046285BB}" type="presOf" srcId="{F129496D-F3CC-492B-A28E-3A3A08CF35B9}" destId="{1F9F6F09-F96C-411F-8932-059A9061C81F}" srcOrd="0" destOrd="0" presId="urn:microsoft.com/office/officeart/2005/8/layout/chevron2"/>
    <dgm:cxn modelId="{AB627D43-CD69-454C-9A4D-5D802ED057FE}" type="presOf" srcId="{A87E751F-E627-44FB-9FD9-F88B238211B5}" destId="{CC0FD815-30AE-42AD-BBEF-D050275117EB}" srcOrd="0" destOrd="0" presId="urn:microsoft.com/office/officeart/2005/8/layout/chevron2"/>
    <dgm:cxn modelId="{AF8E1645-5D88-413D-A57D-4389BB23D6FD}" srcId="{A87E751F-E627-44FB-9FD9-F88B238211B5}" destId="{F67EC18B-F3B8-44F9-B15C-BD51DCDD920D}" srcOrd="0" destOrd="0" parTransId="{78DDD2C8-BCF1-4CF8-8CA3-EBFCC8A00A91}" sibTransId="{77276669-1C57-4728-9322-FAD64155ECD7}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9F861F21-7BD0-41C2-A002-398CDE5A504D}" type="presOf" srcId="{F67EC18B-F3B8-44F9-B15C-BD51DCDD920D}" destId="{CF119F08-7E16-4A2A-9484-68168AE626B8}" srcOrd="0" destOrd="0" presId="urn:microsoft.com/office/officeart/2005/8/layout/chevron2"/>
    <dgm:cxn modelId="{4AE21986-3D36-4388-840F-3BD81705A7CD}" type="presOf" srcId="{2D43064C-F723-4290-924B-9B8375A2EAA3}" destId="{C918A962-EB7D-4EC0-88E0-68D82819D2D7}" srcOrd="0" destOrd="0" presId="urn:microsoft.com/office/officeart/2005/8/layout/chevron2"/>
    <dgm:cxn modelId="{E683455B-DCD6-4B69-AB98-D9C8677A3126}" type="presOf" srcId="{72BB850D-E1A3-49FA-9793-73F9E10EF16D}" destId="{864B40A6-127C-4575-83BC-25C054EB8B34}" srcOrd="0" destOrd="0" presId="urn:microsoft.com/office/officeart/2005/8/layout/chevron2"/>
    <dgm:cxn modelId="{AC83EADC-4344-406E-9314-5657FF9974E1}" type="presOf" srcId="{11C40573-B4DF-4FE5-BA61-C1027C231795}" destId="{841A2E26-E31C-405E-96CA-CE3459F8DC41}" srcOrd="0" destOrd="0" presId="urn:microsoft.com/office/officeart/2005/8/layout/chevron2"/>
    <dgm:cxn modelId="{A154950B-F395-4F6F-A2E9-B1D453DEBF8F}" srcId="{2D43064C-F723-4290-924B-9B8375A2EAA3}" destId="{786DC68A-1F9B-44AE-8459-16861D0D16D0}" srcOrd="0" destOrd="0" parTransId="{3BAF192B-58DB-4C8A-93BA-6338D6F57249}" sibTransId="{BDEC6CD9-C104-4290-B42E-7F2D14B95A07}"/>
    <dgm:cxn modelId="{5139803D-BA45-4CEE-9971-6BADDBD5E315}" type="presParOf" srcId="{841A2E26-E31C-405E-96CA-CE3459F8DC41}" destId="{87DDB900-096A-4563-A4F2-5AF91B37A065}" srcOrd="0" destOrd="0" presId="urn:microsoft.com/office/officeart/2005/8/layout/chevron2"/>
    <dgm:cxn modelId="{7CA843D5-45AC-44C1-88D5-A7AB71F43D34}" type="presParOf" srcId="{87DDB900-096A-4563-A4F2-5AF91B37A065}" destId="{1F9F6F09-F96C-411F-8932-059A9061C81F}" srcOrd="0" destOrd="0" presId="urn:microsoft.com/office/officeart/2005/8/layout/chevron2"/>
    <dgm:cxn modelId="{347E5EFE-BBF0-4D50-8A32-7E481FFF4C11}" type="presParOf" srcId="{87DDB900-096A-4563-A4F2-5AF91B37A065}" destId="{864B40A6-127C-4575-83BC-25C054EB8B34}" srcOrd="1" destOrd="0" presId="urn:microsoft.com/office/officeart/2005/8/layout/chevron2"/>
    <dgm:cxn modelId="{D815FC97-6B69-4EFF-973A-A46BB67D3837}" type="presParOf" srcId="{841A2E26-E31C-405E-96CA-CE3459F8DC41}" destId="{8E2C7279-CE63-46A0-9B8F-247D187CD695}" srcOrd="1" destOrd="0" presId="urn:microsoft.com/office/officeart/2005/8/layout/chevron2"/>
    <dgm:cxn modelId="{4FCB3911-11CA-4301-96D5-6F1E57C5B31C}" type="presParOf" srcId="{841A2E26-E31C-405E-96CA-CE3459F8DC41}" destId="{64140402-DEDB-4D0F-BB05-C09E288C297B}" srcOrd="2" destOrd="0" presId="urn:microsoft.com/office/officeart/2005/8/layout/chevron2"/>
    <dgm:cxn modelId="{141B7108-5BB3-4A07-B402-19FF5441E521}" type="presParOf" srcId="{64140402-DEDB-4D0F-BB05-C09E288C297B}" destId="{C918A962-EB7D-4EC0-88E0-68D82819D2D7}" srcOrd="0" destOrd="0" presId="urn:microsoft.com/office/officeart/2005/8/layout/chevron2"/>
    <dgm:cxn modelId="{4272071D-7247-4137-8073-255F8DD10688}" type="presParOf" srcId="{64140402-DEDB-4D0F-BB05-C09E288C297B}" destId="{A025C3A6-B0C1-43BB-AE0B-8F0E57364BAA}" srcOrd="1" destOrd="0" presId="urn:microsoft.com/office/officeart/2005/8/layout/chevron2"/>
    <dgm:cxn modelId="{8E3E4CB5-10B6-45A4-B910-FA31FC97CAEE}" type="presParOf" srcId="{841A2E26-E31C-405E-96CA-CE3459F8DC41}" destId="{8F061F54-C740-420C-BD27-4B5B6592E98C}" srcOrd="3" destOrd="0" presId="urn:microsoft.com/office/officeart/2005/8/layout/chevron2"/>
    <dgm:cxn modelId="{A3CF2D4C-54EB-4D4B-AA55-61C796605292}" type="presParOf" srcId="{841A2E26-E31C-405E-96CA-CE3459F8DC41}" destId="{9E2BB88D-55EA-48AB-AD85-0F5695326ED7}" srcOrd="4" destOrd="0" presId="urn:microsoft.com/office/officeart/2005/8/layout/chevron2"/>
    <dgm:cxn modelId="{9FBC419C-47CF-4113-9624-6C212306AF50}" type="presParOf" srcId="{9E2BB88D-55EA-48AB-AD85-0F5695326ED7}" destId="{CC0FD815-30AE-42AD-BBEF-D050275117EB}" srcOrd="0" destOrd="0" presId="urn:microsoft.com/office/officeart/2005/8/layout/chevron2"/>
    <dgm:cxn modelId="{F32BA162-7E50-46B4-9B7E-931A1923D4B9}" type="presParOf" srcId="{9E2BB88D-55EA-48AB-AD85-0F5695326ED7}" destId="{CF119F08-7E16-4A2A-9484-68168AE626B8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smtClean="0"/>
            <a:t>2 </a:t>
          </a:r>
          <a:endParaRPr lang="en-US" dirty="0"/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72BB850D-E1A3-49FA-9793-73F9E10EF16D}">
      <dgm:prSet custT="1"/>
      <dgm:spPr/>
      <dgm:t>
        <a:bodyPr/>
        <a:lstStyle/>
        <a:p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Code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chưa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tối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ưu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A92E21-46A6-4C30-A6FE-CB54079B1FD1}" type="parTrans" cxnId="{815E8CBB-F6BE-4F26-94CD-C6A1E7F84F9B}">
      <dgm:prSet/>
      <dgm:spPr/>
      <dgm:t>
        <a:bodyPr/>
        <a:lstStyle/>
        <a:p>
          <a:endParaRPr lang="en-US"/>
        </a:p>
      </dgm:t>
    </dgm:pt>
    <dgm:pt modelId="{9F320F70-C85A-495D-A084-C7E1D46BED29}" type="sibTrans" cxnId="{815E8CBB-F6BE-4F26-94CD-C6A1E7F84F9B}">
      <dgm:prSet/>
      <dgm:spPr/>
      <dgm:t>
        <a:bodyPr/>
        <a:lstStyle/>
        <a:p>
          <a:endParaRPr lang="en-US"/>
        </a:p>
      </dgm:t>
    </dgm:pt>
    <dgm:pt modelId="{786DC68A-1F9B-44AE-8459-16861D0D16D0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Xử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ảnh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bom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nổ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chưa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hoàn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chỉnh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AF192B-58DB-4C8A-93BA-6338D6F57249}" type="parTrans" cxnId="{A154950B-F395-4F6F-A2E9-B1D453DEBF8F}">
      <dgm:prSet/>
      <dgm:spPr/>
      <dgm:t>
        <a:bodyPr/>
        <a:lstStyle/>
        <a:p>
          <a:endParaRPr lang="en-US"/>
        </a:p>
      </dgm:t>
    </dgm:pt>
    <dgm:pt modelId="{BDEC6CD9-C104-4290-B42E-7F2D14B95A07}" type="sibTrans" cxnId="{A154950B-F395-4F6F-A2E9-B1D453DEBF8F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smtClean="0"/>
            <a:t>3 </a:t>
          </a:r>
          <a:endParaRPr lang="en-US" dirty="0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F67EC18B-F3B8-44F9-B15C-BD51DCDD920D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Chưa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khắc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phục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lỗi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xóa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đệm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DDD2C8-BCF1-4CF8-8CA3-EBFCC8A00A91}" type="parTrans" cxnId="{AF8E1645-5D88-413D-A57D-4389BB23D6FD}">
      <dgm:prSet/>
      <dgm:spPr/>
      <dgm:t>
        <a:bodyPr/>
        <a:lstStyle/>
        <a:p>
          <a:endParaRPr lang="en-US"/>
        </a:p>
      </dgm:t>
    </dgm:pt>
    <dgm:pt modelId="{77276669-1C57-4728-9322-FAD64155ECD7}" type="sibTrans" cxnId="{AF8E1645-5D88-413D-A57D-4389BB23D6FD}">
      <dgm:prSet/>
      <dgm:spPr/>
      <dgm:t>
        <a:bodyPr/>
        <a:lstStyle/>
        <a:p>
          <a:endParaRPr lang="en-US"/>
        </a:p>
      </dgm:t>
    </dgm:pt>
    <dgm:pt modelId="{841A2E26-E31C-405E-96CA-CE3459F8DC41}" type="pres">
      <dgm:prSet presAssocID="{11C40573-B4DF-4FE5-BA61-C1027C231795}" presName="linearFlow" presStyleCnt="0">
        <dgm:presLayoutVars>
          <dgm:dir/>
          <dgm:animLvl val="lvl"/>
          <dgm:resizeHandles val="exact"/>
        </dgm:presLayoutVars>
      </dgm:prSet>
      <dgm:spPr/>
    </dgm:pt>
    <dgm:pt modelId="{87DDB900-096A-4563-A4F2-5AF91B37A065}" type="pres">
      <dgm:prSet presAssocID="{F129496D-F3CC-492B-A28E-3A3A08CF35B9}" presName="composite" presStyleCnt="0"/>
      <dgm:spPr/>
    </dgm:pt>
    <dgm:pt modelId="{1F9F6F09-F96C-411F-8932-059A9061C81F}" type="pres">
      <dgm:prSet presAssocID="{F129496D-F3CC-492B-A28E-3A3A08CF35B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B40A6-127C-4575-83BC-25C054EB8B34}" type="pres">
      <dgm:prSet presAssocID="{F129496D-F3CC-492B-A28E-3A3A08CF35B9}" presName="descendantText" presStyleLbl="alignAcc1" presStyleIdx="0" presStyleCnt="3" custLinFactNeighborY="-4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C7279-CE63-46A0-9B8F-247D187CD695}" type="pres">
      <dgm:prSet presAssocID="{15424BB4-526B-4D45-85FF-F1977DF53B32}" presName="sp" presStyleCnt="0"/>
      <dgm:spPr/>
    </dgm:pt>
    <dgm:pt modelId="{64140402-DEDB-4D0F-BB05-C09E288C297B}" type="pres">
      <dgm:prSet presAssocID="{2D43064C-F723-4290-924B-9B8375A2EAA3}" presName="composite" presStyleCnt="0"/>
      <dgm:spPr/>
    </dgm:pt>
    <dgm:pt modelId="{C918A962-EB7D-4EC0-88E0-68D82819D2D7}" type="pres">
      <dgm:prSet presAssocID="{2D43064C-F723-4290-924B-9B8375A2EAA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5C3A6-B0C1-43BB-AE0B-8F0E57364BAA}" type="pres">
      <dgm:prSet presAssocID="{2D43064C-F723-4290-924B-9B8375A2EAA3}" presName="descendantText" presStyleLbl="alignAcc1" presStyleIdx="1" presStyleCnt="3" custLinFactNeighborX="148" custLinFactNeighborY="6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61F54-C740-420C-BD27-4B5B6592E98C}" type="pres">
      <dgm:prSet presAssocID="{8EE21E5A-8986-47FA-BEF2-C3EA004EC124}" presName="sp" presStyleCnt="0"/>
      <dgm:spPr/>
    </dgm:pt>
    <dgm:pt modelId="{9E2BB88D-55EA-48AB-AD85-0F5695326ED7}" type="pres">
      <dgm:prSet presAssocID="{A87E751F-E627-44FB-9FD9-F88B238211B5}" presName="composite" presStyleCnt="0"/>
      <dgm:spPr/>
    </dgm:pt>
    <dgm:pt modelId="{CC0FD815-30AE-42AD-BBEF-D050275117EB}" type="pres">
      <dgm:prSet presAssocID="{A87E751F-E627-44FB-9FD9-F88B238211B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19F08-7E16-4A2A-9484-68168AE626B8}" type="pres">
      <dgm:prSet presAssocID="{A87E751F-E627-44FB-9FD9-F88B238211B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A154950B-F395-4F6F-A2E9-B1D453DEBF8F}" srcId="{2D43064C-F723-4290-924B-9B8375A2EAA3}" destId="{786DC68A-1F9B-44AE-8459-16861D0D16D0}" srcOrd="0" destOrd="0" parTransId="{3BAF192B-58DB-4C8A-93BA-6338D6F57249}" sibTransId="{BDEC6CD9-C104-4290-B42E-7F2D14B95A07}"/>
    <dgm:cxn modelId="{AB627D43-CD69-454C-9A4D-5D802ED057FE}" type="presOf" srcId="{A87E751F-E627-44FB-9FD9-F88B238211B5}" destId="{CC0FD815-30AE-42AD-BBEF-D050275117EB}" srcOrd="0" destOrd="0" presId="urn:microsoft.com/office/officeart/2005/8/layout/chevron2"/>
    <dgm:cxn modelId="{4AE21986-3D36-4388-840F-3BD81705A7CD}" type="presOf" srcId="{2D43064C-F723-4290-924B-9B8375A2EAA3}" destId="{C918A962-EB7D-4EC0-88E0-68D82819D2D7}" srcOrd="0" destOrd="0" presId="urn:microsoft.com/office/officeart/2005/8/layout/chevron2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815E8CBB-F6BE-4F26-94CD-C6A1E7F84F9B}" srcId="{F129496D-F3CC-492B-A28E-3A3A08CF35B9}" destId="{72BB850D-E1A3-49FA-9793-73F9E10EF16D}" srcOrd="0" destOrd="0" parTransId="{BEA92E21-46A6-4C30-A6FE-CB54079B1FD1}" sibTransId="{9F320F70-C85A-495D-A084-C7E1D46BED29}"/>
    <dgm:cxn modelId="{AF8E1645-5D88-413D-A57D-4389BB23D6FD}" srcId="{A87E751F-E627-44FB-9FD9-F88B238211B5}" destId="{F67EC18B-F3B8-44F9-B15C-BD51DCDD920D}" srcOrd="0" destOrd="0" parTransId="{78DDD2C8-BCF1-4CF8-8CA3-EBFCC8A00A91}" sibTransId="{77276669-1C57-4728-9322-FAD64155ECD7}"/>
    <dgm:cxn modelId="{85D317CC-71AB-485A-9396-5990046285BB}" type="presOf" srcId="{F129496D-F3CC-492B-A28E-3A3A08CF35B9}" destId="{1F9F6F09-F96C-411F-8932-059A9061C81F}" srcOrd="0" destOrd="0" presId="urn:microsoft.com/office/officeart/2005/8/layout/chevron2"/>
    <dgm:cxn modelId="{AC83EADC-4344-406E-9314-5657FF9974E1}" type="presOf" srcId="{11C40573-B4DF-4FE5-BA61-C1027C231795}" destId="{841A2E26-E31C-405E-96CA-CE3459F8DC41}" srcOrd="0" destOrd="0" presId="urn:microsoft.com/office/officeart/2005/8/layout/chevron2"/>
    <dgm:cxn modelId="{E683455B-DCD6-4B69-AB98-D9C8677A3126}" type="presOf" srcId="{72BB850D-E1A3-49FA-9793-73F9E10EF16D}" destId="{864B40A6-127C-4575-83BC-25C054EB8B34}" srcOrd="0" destOrd="0" presId="urn:microsoft.com/office/officeart/2005/8/layout/chevron2"/>
    <dgm:cxn modelId="{9F861F21-7BD0-41C2-A002-398CDE5A504D}" type="presOf" srcId="{F67EC18B-F3B8-44F9-B15C-BD51DCDD920D}" destId="{CF119F08-7E16-4A2A-9484-68168AE626B8}" srcOrd="0" destOrd="0" presId="urn:microsoft.com/office/officeart/2005/8/layout/chevron2"/>
    <dgm:cxn modelId="{4EE9DC98-1FE6-4EF5-B3B8-902960CD7195}" type="presOf" srcId="{786DC68A-1F9B-44AE-8459-16861D0D16D0}" destId="{A025C3A6-B0C1-43BB-AE0B-8F0E57364BAA}" srcOrd="0" destOrd="0" presId="urn:microsoft.com/office/officeart/2005/8/layout/chevron2"/>
    <dgm:cxn modelId="{5139803D-BA45-4CEE-9971-6BADDBD5E315}" type="presParOf" srcId="{841A2E26-E31C-405E-96CA-CE3459F8DC41}" destId="{87DDB900-096A-4563-A4F2-5AF91B37A065}" srcOrd="0" destOrd="0" presId="urn:microsoft.com/office/officeart/2005/8/layout/chevron2"/>
    <dgm:cxn modelId="{7CA843D5-45AC-44C1-88D5-A7AB71F43D34}" type="presParOf" srcId="{87DDB900-096A-4563-A4F2-5AF91B37A065}" destId="{1F9F6F09-F96C-411F-8932-059A9061C81F}" srcOrd="0" destOrd="0" presId="urn:microsoft.com/office/officeart/2005/8/layout/chevron2"/>
    <dgm:cxn modelId="{347E5EFE-BBF0-4D50-8A32-7E481FFF4C11}" type="presParOf" srcId="{87DDB900-096A-4563-A4F2-5AF91B37A065}" destId="{864B40A6-127C-4575-83BC-25C054EB8B34}" srcOrd="1" destOrd="0" presId="urn:microsoft.com/office/officeart/2005/8/layout/chevron2"/>
    <dgm:cxn modelId="{D815FC97-6B69-4EFF-973A-A46BB67D3837}" type="presParOf" srcId="{841A2E26-E31C-405E-96CA-CE3459F8DC41}" destId="{8E2C7279-CE63-46A0-9B8F-247D187CD695}" srcOrd="1" destOrd="0" presId="urn:microsoft.com/office/officeart/2005/8/layout/chevron2"/>
    <dgm:cxn modelId="{4FCB3911-11CA-4301-96D5-6F1E57C5B31C}" type="presParOf" srcId="{841A2E26-E31C-405E-96CA-CE3459F8DC41}" destId="{64140402-DEDB-4D0F-BB05-C09E288C297B}" srcOrd="2" destOrd="0" presId="urn:microsoft.com/office/officeart/2005/8/layout/chevron2"/>
    <dgm:cxn modelId="{141B7108-5BB3-4A07-B402-19FF5441E521}" type="presParOf" srcId="{64140402-DEDB-4D0F-BB05-C09E288C297B}" destId="{C918A962-EB7D-4EC0-88E0-68D82819D2D7}" srcOrd="0" destOrd="0" presId="urn:microsoft.com/office/officeart/2005/8/layout/chevron2"/>
    <dgm:cxn modelId="{4272071D-7247-4137-8073-255F8DD10688}" type="presParOf" srcId="{64140402-DEDB-4D0F-BB05-C09E288C297B}" destId="{A025C3A6-B0C1-43BB-AE0B-8F0E57364BAA}" srcOrd="1" destOrd="0" presId="urn:microsoft.com/office/officeart/2005/8/layout/chevron2"/>
    <dgm:cxn modelId="{8E3E4CB5-10B6-45A4-B910-FA31FC97CAEE}" type="presParOf" srcId="{841A2E26-E31C-405E-96CA-CE3459F8DC41}" destId="{8F061F54-C740-420C-BD27-4B5B6592E98C}" srcOrd="3" destOrd="0" presId="urn:microsoft.com/office/officeart/2005/8/layout/chevron2"/>
    <dgm:cxn modelId="{A3CF2D4C-54EB-4D4B-AA55-61C796605292}" type="presParOf" srcId="{841A2E26-E31C-405E-96CA-CE3459F8DC41}" destId="{9E2BB88D-55EA-48AB-AD85-0F5695326ED7}" srcOrd="4" destOrd="0" presId="urn:microsoft.com/office/officeart/2005/8/layout/chevron2"/>
    <dgm:cxn modelId="{9FBC419C-47CF-4113-9624-6C212306AF50}" type="presParOf" srcId="{9E2BB88D-55EA-48AB-AD85-0F5695326ED7}" destId="{CC0FD815-30AE-42AD-BBEF-D050275117EB}" srcOrd="0" destOrd="0" presId="urn:microsoft.com/office/officeart/2005/8/layout/chevron2"/>
    <dgm:cxn modelId="{F32BA162-7E50-46B4-9B7E-931A1923D4B9}" type="presParOf" srcId="{9E2BB88D-55EA-48AB-AD85-0F5695326ED7}" destId="{CF119F08-7E16-4A2A-9484-68168AE626B8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smtClean="0"/>
            <a:t>2 </a:t>
          </a:r>
          <a:endParaRPr lang="en-US" dirty="0"/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72BB850D-E1A3-49FA-9793-73F9E10EF16D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Bổ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sung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thêm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map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A92E21-46A6-4C30-A6FE-CB54079B1FD1}" type="parTrans" cxnId="{815E8CBB-F6BE-4F26-94CD-C6A1E7F84F9B}">
      <dgm:prSet/>
      <dgm:spPr/>
      <dgm:t>
        <a:bodyPr/>
        <a:lstStyle/>
        <a:p>
          <a:endParaRPr lang="en-US"/>
        </a:p>
      </dgm:t>
    </dgm:pt>
    <dgm:pt modelId="{9F320F70-C85A-495D-A084-C7E1D46BED29}" type="sibTrans" cxnId="{815E8CBB-F6BE-4F26-94CD-C6A1E7F84F9B}">
      <dgm:prSet/>
      <dgm:spPr/>
      <dgm:t>
        <a:bodyPr/>
        <a:lstStyle/>
        <a:p>
          <a:endParaRPr lang="en-US"/>
        </a:p>
      </dgm:t>
    </dgm:pt>
    <dgm:pt modelId="{786DC68A-1F9B-44AE-8459-16861D0D16D0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Xây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dựng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chức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năng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2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chơi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AF192B-58DB-4C8A-93BA-6338D6F57249}" type="parTrans" cxnId="{A154950B-F395-4F6F-A2E9-B1D453DEBF8F}">
      <dgm:prSet/>
      <dgm:spPr/>
      <dgm:t>
        <a:bodyPr/>
        <a:lstStyle/>
        <a:p>
          <a:endParaRPr lang="en-US"/>
        </a:p>
      </dgm:t>
    </dgm:pt>
    <dgm:pt modelId="{BDEC6CD9-C104-4290-B42E-7F2D14B95A07}" type="sibTrans" cxnId="{A154950B-F395-4F6F-A2E9-B1D453DEBF8F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smtClean="0"/>
            <a:t>3 </a:t>
          </a:r>
          <a:endParaRPr lang="en-US" dirty="0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F67EC18B-F3B8-44F9-B15C-BD51DCDD920D}">
      <dgm:prSet custT="1"/>
      <dgm:spPr/>
      <dgm:t>
        <a:bodyPr/>
        <a:lstStyle/>
        <a:p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AI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quái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nhiều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lựa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chọn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đồ</a:t>
          </a:r>
          <a:r>
            <a:rPr lang="en-US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vật</a:t>
          </a:r>
          <a:endParaRPr lang="en-US" sz="3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DDD2C8-BCF1-4CF8-8CA3-EBFCC8A00A91}" type="parTrans" cxnId="{AF8E1645-5D88-413D-A57D-4389BB23D6FD}">
      <dgm:prSet/>
      <dgm:spPr/>
      <dgm:t>
        <a:bodyPr/>
        <a:lstStyle/>
        <a:p>
          <a:endParaRPr lang="en-US"/>
        </a:p>
      </dgm:t>
    </dgm:pt>
    <dgm:pt modelId="{77276669-1C57-4728-9322-FAD64155ECD7}" type="sibTrans" cxnId="{AF8E1645-5D88-413D-A57D-4389BB23D6FD}">
      <dgm:prSet/>
      <dgm:spPr/>
      <dgm:t>
        <a:bodyPr/>
        <a:lstStyle/>
        <a:p>
          <a:endParaRPr lang="en-US"/>
        </a:p>
      </dgm:t>
    </dgm:pt>
    <dgm:pt modelId="{841A2E26-E31C-405E-96CA-CE3459F8DC41}" type="pres">
      <dgm:prSet presAssocID="{11C40573-B4DF-4FE5-BA61-C1027C231795}" presName="linearFlow" presStyleCnt="0">
        <dgm:presLayoutVars>
          <dgm:dir/>
          <dgm:animLvl val="lvl"/>
          <dgm:resizeHandles val="exact"/>
        </dgm:presLayoutVars>
      </dgm:prSet>
      <dgm:spPr/>
    </dgm:pt>
    <dgm:pt modelId="{87DDB900-096A-4563-A4F2-5AF91B37A065}" type="pres">
      <dgm:prSet presAssocID="{F129496D-F3CC-492B-A28E-3A3A08CF35B9}" presName="composite" presStyleCnt="0"/>
      <dgm:spPr/>
    </dgm:pt>
    <dgm:pt modelId="{1F9F6F09-F96C-411F-8932-059A9061C81F}" type="pres">
      <dgm:prSet presAssocID="{F129496D-F3CC-492B-A28E-3A3A08CF35B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B40A6-127C-4575-83BC-25C054EB8B34}" type="pres">
      <dgm:prSet presAssocID="{F129496D-F3CC-492B-A28E-3A3A08CF35B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C7279-CE63-46A0-9B8F-247D187CD695}" type="pres">
      <dgm:prSet presAssocID="{15424BB4-526B-4D45-85FF-F1977DF53B32}" presName="sp" presStyleCnt="0"/>
      <dgm:spPr/>
    </dgm:pt>
    <dgm:pt modelId="{64140402-DEDB-4D0F-BB05-C09E288C297B}" type="pres">
      <dgm:prSet presAssocID="{2D43064C-F723-4290-924B-9B8375A2EAA3}" presName="composite" presStyleCnt="0"/>
      <dgm:spPr/>
    </dgm:pt>
    <dgm:pt modelId="{C918A962-EB7D-4EC0-88E0-68D82819D2D7}" type="pres">
      <dgm:prSet presAssocID="{2D43064C-F723-4290-924B-9B8375A2EAA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5C3A6-B0C1-43BB-AE0B-8F0E57364BAA}" type="pres">
      <dgm:prSet presAssocID="{2D43064C-F723-4290-924B-9B8375A2EAA3}" presName="descendantText" presStyleLbl="alignAcc1" presStyleIdx="1" presStyleCnt="3" custLinFactNeighborX="148" custLinFactNeighborY="6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61F54-C740-420C-BD27-4B5B6592E98C}" type="pres">
      <dgm:prSet presAssocID="{8EE21E5A-8986-47FA-BEF2-C3EA004EC124}" presName="sp" presStyleCnt="0"/>
      <dgm:spPr/>
    </dgm:pt>
    <dgm:pt modelId="{9E2BB88D-55EA-48AB-AD85-0F5695326ED7}" type="pres">
      <dgm:prSet presAssocID="{A87E751F-E627-44FB-9FD9-F88B238211B5}" presName="composite" presStyleCnt="0"/>
      <dgm:spPr/>
    </dgm:pt>
    <dgm:pt modelId="{CC0FD815-30AE-42AD-BBEF-D050275117EB}" type="pres">
      <dgm:prSet presAssocID="{A87E751F-E627-44FB-9FD9-F88B238211B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19F08-7E16-4A2A-9484-68168AE626B8}" type="pres">
      <dgm:prSet presAssocID="{A87E751F-E627-44FB-9FD9-F88B238211B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A154950B-F395-4F6F-A2E9-B1D453DEBF8F}" srcId="{2D43064C-F723-4290-924B-9B8375A2EAA3}" destId="{786DC68A-1F9B-44AE-8459-16861D0D16D0}" srcOrd="0" destOrd="0" parTransId="{3BAF192B-58DB-4C8A-93BA-6338D6F57249}" sibTransId="{BDEC6CD9-C104-4290-B42E-7F2D14B95A07}"/>
    <dgm:cxn modelId="{AB627D43-CD69-454C-9A4D-5D802ED057FE}" type="presOf" srcId="{A87E751F-E627-44FB-9FD9-F88B238211B5}" destId="{CC0FD815-30AE-42AD-BBEF-D050275117EB}" srcOrd="0" destOrd="0" presId="urn:microsoft.com/office/officeart/2005/8/layout/chevron2"/>
    <dgm:cxn modelId="{4AE21986-3D36-4388-840F-3BD81705A7CD}" type="presOf" srcId="{2D43064C-F723-4290-924B-9B8375A2EAA3}" destId="{C918A962-EB7D-4EC0-88E0-68D82819D2D7}" srcOrd="0" destOrd="0" presId="urn:microsoft.com/office/officeart/2005/8/layout/chevron2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815E8CBB-F6BE-4F26-94CD-C6A1E7F84F9B}" srcId="{F129496D-F3CC-492B-A28E-3A3A08CF35B9}" destId="{72BB850D-E1A3-49FA-9793-73F9E10EF16D}" srcOrd="0" destOrd="0" parTransId="{BEA92E21-46A6-4C30-A6FE-CB54079B1FD1}" sibTransId="{9F320F70-C85A-495D-A084-C7E1D46BED29}"/>
    <dgm:cxn modelId="{AF8E1645-5D88-413D-A57D-4389BB23D6FD}" srcId="{A87E751F-E627-44FB-9FD9-F88B238211B5}" destId="{F67EC18B-F3B8-44F9-B15C-BD51DCDD920D}" srcOrd="0" destOrd="0" parTransId="{78DDD2C8-BCF1-4CF8-8CA3-EBFCC8A00A91}" sibTransId="{77276669-1C57-4728-9322-FAD64155ECD7}"/>
    <dgm:cxn modelId="{85D317CC-71AB-485A-9396-5990046285BB}" type="presOf" srcId="{F129496D-F3CC-492B-A28E-3A3A08CF35B9}" destId="{1F9F6F09-F96C-411F-8932-059A9061C81F}" srcOrd="0" destOrd="0" presId="urn:microsoft.com/office/officeart/2005/8/layout/chevron2"/>
    <dgm:cxn modelId="{AC83EADC-4344-406E-9314-5657FF9974E1}" type="presOf" srcId="{11C40573-B4DF-4FE5-BA61-C1027C231795}" destId="{841A2E26-E31C-405E-96CA-CE3459F8DC41}" srcOrd="0" destOrd="0" presId="urn:microsoft.com/office/officeart/2005/8/layout/chevron2"/>
    <dgm:cxn modelId="{E683455B-DCD6-4B69-AB98-D9C8677A3126}" type="presOf" srcId="{72BB850D-E1A3-49FA-9793-73F9E10EF16D}" destId="{864B40A6-127C-4575-83BC-25C054EB8B34}" srcOrd="0" destOrd="0" presId="urn:microsoft.com/office/officeart/2005/8/layout/chevron2"/>
    <dgm:cxn modelId="{9F861F21-7BD0-41C2-A002-398CDE5A504D}" type="presOf" srcId="{F67EC18B-F3B8-44F9-B15C-BD51DCDD920D}" destId="{CF119F08-7E16-4A2A-9484-68168AE626B8}" srcOrd="0" destOrd="0" presId="urn:microsoft.com/office/officeart/2005/8/layout/chevron2"/>
    <dgm:cxn modelId="{4EE9DC98-1FE6-4EF5-B3B8-902960CD7195}" type="presOf" srcId="{786DC68A-1F9B-44AE-8459-16861D0D16D0}" destId="{A025C3A6-B0C1-43BB-AE0B-8F0E57364BAA}" srcOrd="0" destOrd="0" presId="urn:microsoft.com/office/officeart/2005/8/layout/chevron2"/>
    <dgm:cxn modelId="{5139803D-BA45-4CEE-9971-6BADDBD5E315}" type="presParOf" srcId="{841A2E26-E31C-405E-96CA-CE3459F8DC41}" destId="{87DDB900-096A-4563-A4F2-5AF91B37A065}" srcOrd="0" destOrd="0" presId="urn:microsoft.com/office/officeart/2005/8/layout/chevron2"/>
    <dgm:cxn modelId="{7CA843D5-45AC-44C1-88D5-A7AB71F43D34}" type="presParOf" srcId="{87DDB900-096A-4563-A4F2-5AF91B37A065}" destId="{1F9F6F09-F96C-411F-8932-059A9061C81F}" srcOrd="0" destOrd="0" presId="urn:microsoft.com/office/officeart/2005/8/layout/chevron2"/>
    <dgm:cxn modelId="{347E5EFE-BBF0-4D50-8A32-7E481FFF4C11}" type="presParOf" srcId="{87DDB900-096A-4563-A4F2-5AF91B37A065}" destId="{864B40A6-127C-4575-83BC-25C054EB8B34}" srcOrd="1" destOrd="0" presId="urn:microsoft.com/office/officeart/2005/8/layout/chevron2"/>
    <dgm:cxn modelId="{D815FC97-6B69-4EFF-973A-A46BB67D3837}" type="presParOf" srcId="{841A2E26-E31C-405E-96CA-CE3459F8DC41}" destId="{8E2C7279-CE63-46A0-9B8F-247D187CD695}" srcOrd="1" destOrd="0" presId="urn:microsoft.com/office/officeart/2005/8/layout/chevron2"/>
    <dgm:cxn modelId="{4FCB3911-11CA-4301-96D5-6F1E57C5B31C}" type="presParOf" srcId="{841A2E26-E31C-405E-96CA-CE3459F8DC41}" destId="{64140402-DEDB-4D0F-BB05-C09E288C297B}" srcOrd="2" destOrd="0" presId="urn:microsoft.com/office/officeart/2005/8/layout/chevron2"/>
    <dgm:cxn modelId="{141B7108-5BB3-4A07-B402-19FF5441E521}" type="presParOf" srcId="{64140402-DEDB-4D0F-BB05-C09E288C297B}" destId="{C918A962-EB7D-4EC0-88E0-68D82819D2D7}" srcOrd="0" destOrd="0" presId="urn:microsoft.com/office/officeart/2005/8/layout/chevron2"/>
    <dgm:cxn modelId="{4272071D-7247-4137-8073-255F8DD10688}" type="presParOf" srcId="{64140402-DEDB-4D0F-BB05-C09E288C297B}" destId="{A025C3A6-B0C1-43BB-AE0B-8F0E57364BAA}" srcOrd="1" destOrd="0" presId="urn:microsoft.com/office/officeart/2005/8/layout/chevron2"/>
    <dgm:cxn modelId="{8E3E4CB5-10B6-45A4-B910-FA31FC97CAEE}" type="presParOf" srcId="{841A2E26-E31C-405E-96CA-CE3459F8DC41}" destId="{8F061F54-C740-420C-BD27-4B5B6592E98C}" srcOrd="3" destOrd="0" presId="urn:microsoft.com/office/officeart/2005/8/layout/chevron2"/>
    <dgm:cxn modelId="{A3CF2D4C-54EB-4D4B-AA55-61C796605292}" type="presParOf" srcId="{841A2E26-E31C-405E-96CA-CE3459F8DC41}" destId="{9E2BB88D-55EA-48AB-AD85-0F5695326ED7}" srcOrd="4" destOrd="0" presId="urn:microsoft.com/office/officeart/2005/8/layout/chevron2"/>
    <dgm:cxn modelId="{9FBC419C-47CF-4113-9624-6C212306AF50}" type="presParOf" srcId="{9E2BB88D-55EA-48AB-AD85-0F5695326ED7}" destId="{CC0FD815-30AE-42AD-BBEF-D050275117EB}" srcOrd="0" destOrd="0" presId="urn:microsoft.com/office/officeart/2005/8/layout/chevron2"/>
    <dgm:cxn modelId="{F32BA162-7E50-46B4-9B7E-931A1923D4B9}" type="presParOf" srcId="{9E2BB88D-55EA-48AB-AD85-0F5695326ED7}" destId="{CF119F08-7E16-4A2A-9484-68168AE626B8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8432A-21BB-492F-AEB0-B51328BA38F3}">
      <dsp:nvSpPr>
        <dsp:cNvPr id="0" name=""/>
        <dsp:cNvSpPr/>
      </dsp:nvSpPr>
      <dsp:spPr>
        <a:xfrm>
          <a:off x="0" y="0"/>
          <a:ext cx="6096000" cy="62507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/>
            <a:t>+ </a:t>
          </a:r>
          <a:r>
            <a:rPr lang="vi-VN" sz="2900" kern="1200" dirty="0" smtClean="0"/>
            <a:t>Class</a:t>
          </a:r>
          <a:r>
            <a:rPr lang="en-US" sz="2900" kern="1200" dirty="0" smtClean="0"/>
            <a:t> Program</a:t>
          </a:r>
          <a:endParaRPr lang="en-US" sz="2900" kern="1200" dirty="0"/>
        </a:p>
      </dsp:txBody>
      <dsp:txXfrm>
        <a:off x="1281707" y="0"/>
        <a:ext cx="4814292" cy="625078"/>
      </dsp:txXfrm>
    </dsp:sp>
    <dsp:sp modelId="{2D2BC071-7A3E-442B-88B9-CEB72E02FD03}">
      <dsp:nvSpPr>
        <dsp:cNvPr id="0" name=""/>
        <dsp:cNvSpPr/>
      </dsp:nvSpPr>
      <dsp:spPr>
        <a:xfrm>
          <a:off x="62507" y="62507"/>
          <a:ext cx="1219200" cy="5000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414A8-B53E-464D-9340-92C5DAA1149E}">
      <dsp:nvSpPr>
        <dsp:cNvPr id="0" name=""/>
        <dsp:cNvSpPr/>
      </dsp:nvSpPr>
      <dsp:spPr>
        <a:xfrm>
          <a:off x="0" y="687585"/>
          <a:ext cx="6096000" cy="62507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+ Class</a:t>
          </a:r>
          <a:r>
            <a:rPr lang="en-US" sz="2900" kern="1200" smtClean="0"/>
            <a:t> taogiaodien</a:t>
          </a:r>
          <a:endParaRPr lang="en-US" sz="2900" kern="1200" dirty="0"/>
        </a:p>
      </dsp:txBody>
      <dsp:txXfrm>
        <a:off x="1281707" y="687585"/>
        <a:ext cx="4814292" cy="625078"/>
      </dsp:txXfrm>
    </dsp:sp>
    <dsp:sp modelId="{DC7F5125-0F9F-4127-BE24-01F08A8122C9}">
      <dsp:nvSpPr>
        <dsp:cNvPr id="0" name=""/>
        <dsp:cNvSpPr/>
      </dsp:nvSpPr>
      <dsp:spPr>
        <a:xfrm>
          <a:off x="62507" y="750093"/>
          <a:ext cx="1219200" cy="5000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BE2FC-8034-4CA2-9E4A-630731E8C027}">
      <dsp:nvSpPr>
        <dsp:cNvPr id="0" name=""/>
        <dsp:cNvSpPr/>
      </dsp:nvSpPr>
      <dsp:spPr>
        <a:xfrm>
          <a:off x="0" y="1375171"/>
          <a:ext cx="6096000" cy="62507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+  Class </a:t>
          </a:r>
          <a:r>
            <a:rPr lang="en-US" sz="2900" kern="1200" dirty="0" smtClean="0"/>
            <a:t>Map</a:t>
          </a:r>
          <a:endParaRPr lang="en-US" sz="2900" kern="1200" dirty="0"/>
        </a:p>
      </dsp:txBody>
      <dsp:txXfrm>
        <a:off x="1281707" y="1375171"/>
        <a:ext cx="4814292" cy="625078"/>
      </dsp:txXfrm>
    </dsp:sp>
    <dsp:sp modelId="{AC607D88-7495-4D49-9121-D840A7E55E41}">
      <dsp:nvSpPr>
        <dsp:cNvPr id="0" name=""/>
        <dsp:cNvSpPr/>
      </dsp:nvSpPr>
      <dsp:spPr>
        <a:xfrm>
          <a:off x="62507" y="1437679"/>
          <a:ext cx="1219200" cy="5000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C9DFE-D6B7-4C43-BA72-93C98B313170}">
      <dsp:nvSpPr>
        <dsp:cNvPr id="0" name=""/>
        <dsp:cNvSpPr/>
      </dsp:nvSpPr>
      <dsp:spPr>
        <a:xfrm>
          <a:off x="0" y="2062757"/>
          <a:ext cx="6096000" cy="62507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+ Class </a:t>
          </a:r>
          <a:r>
            <a:rPr lang="en-US" sz="2900" kern="1200" dirty="0" err="1" smtClean="0"/>
            <a:t>Loaimap</a:t>
          </a:r>
          <a:endParaRPr lang="en-US" sz="2900" kern="1200" dirty="0"/>
        </a:p>
      </dsp:txBody>
      <dsp:txXfrm>
        <a:off x="1281707" y="2062757"/>
        <a:ext cx="4814292" cy="625078"/>
      </dsp:txXfrm>
    </dsp:sp>
    <dsp:sp modelId="{CCED8147-C08B-40C5-86CF-80B188BAFE02}">
      <dsp:nvSpPr>
        <dsp:cNvPr id="0" name=""/>
        <dsp:cNvSpPr/>
      </dsp:nvSpPr>
      <dsp:spPr>
        <a:xfrm>
          <a:off x="62507" y="2125265"/>
          <a:ext cx="1219200" cy="5000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DAA2-CE21-4DD0-9FDC-4CEA3AC0E895}">
      <dsp:nvSpPr>
        <dsp:cNvPr id="0" name=""/>
        <dsp:cNvSpPr/>
      </dsp:nvSpPr>
      <dsp:spPr>
        <a:xfrm>
          <a:off x="0" y="2750343"/>
          <a:ext cx="6096000" cy="62507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+ </a:t>
          </a:r>
          <a:r>
            <a:rPr lang="en-US" sz="2900" kern="1200" dirty="0" smtClean="0"/>
            <a:t>Class Bomb</a:t>
          </a:r>
          <a:endParaRPr lang="en-US" sz="2900" kern="1200" dirty="0"/>
        </a:p>
      </dsp:txBody>
      <dsp:txXfrm>
        <a:off x="1281707" y="2750343"/>
        <a:ext cx="4814292" cy="625078"/>
      </dsp:txXfrm>
    </dsp:sp>
    <dsp:sp modelId="{373157C9-69DA-447D-9100-F46048D98133}">
      <dsp:nvSpPr>
        <dsp:cNvPr id="0" name=""/>
        <dsp:cNvSpPr/>
      </dsp:nvSpPr>
      <dsp:spPr>
        <a:xfrm>
          <a:off x="62507" y="2812851"/>
          <a:ext cx="1219200" cy="5000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FC320-C694-4133-9FD3-8384B4C90E22}">
      <dsp:nvSpPr>
        <dsp:cNvPr id="0" name=""/>
        <dsp:cNvSpPr/>
      </dsp:nvSpPr>
      <dsp:spPr>
        <a:xfrm>
          <a:off x="0" y="3437929"/>
          <a:ext cx="6096000" cy="62507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+ Class </a:t>
          </a:r>
          <a:r>
            <a:rPr lang="en-US" sz="2900" kern="1200" dirty="0" err="1" smtClean="0"/>
            <a:t>Bomnora</a:t>
          </a:r>
          <a:endParaRPr lang="en-US" sz="2900" kern="1200" dirty="0"/>
        </a:p>
      </dsp:txBody>
      <dsp:txXfrm>
        <a:off x="1281707" y="3437929"/>
        <a:ext cx="4814292" cy="625078"/>
      </dsp:txXfrm>
    </dsp:sp>
    <dsp:sp modelId="{179800B8-614C-4022-BA17-83F9CD4EFA12}">
      <dsp:nvSpPr>
        <dsp:cNvPr id="0" name=""/>
        <dsp:cNvSpPr/>
      </dsp:nvSpPr>
      <dsp:spPr>
        <a:xfrm>
          <a:off x="57643" y="3490626"/>
          <a:ext cx="1219200" cy="5000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A9358-B3BF-4A6C-A497-1B362BDB0D1C}">
      <dsp:nvSpPr>
        <dsp:cNvPr id="0" name=""/>
        <dsp:cNvSpPr/>
      </dsp:nvSpPr>
      <dsp:spPr>
        <a:xfrm>
          <a:off x="5442671" y="894171"/>
          <a:ext cx="2368638" cy="23690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189B-5DFB-42D3-B6EF-B3C8E20D314D}">
      <dsp:nvSpPr>
        <dsp:cNvPr id="0" name=""/>
        <dsp:cNvSpPr/>
      </dsp:nvSpPr>
      <dsp:spPr>
        <a:xfrm>
          <a:off x="5521317" y="973154"/>
          <a:ext cx="2211345" cy="2211110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Khắc</a:t>
          </a:r>
          <a:r>
            <a:rPr lang="en-US" sz="4000" kern="1200" dirty="0"/>
            <a:t> </a:t>
          </a:r>
          <a:r>
            <a:rPr lang="en-US" sz="4000" kern="1200" dirty="0" err="1"/>
            <a:t>phục</a:t>
          </a:r>
          <a:r>
            <a:rPr lang="en-US" sz="4000" kern="1200" dirty="0"/>
            <a:t> </a:t>
          </a:r>
        </a:p>
      </dsp:txBody>
      <dsp:txXfrm>
        <a:off x="5837444" y="1289086"/>
        <a:ext cx="1579092" cy="1579245"/>
      </dsp:txXfrm>
    </dsp:sp>
    <dsp:sp modelId="{83E1D45F-AE63-4147-BA21-8F67F7E691D0}">
      <dsp:nvSpPr>
        <dsp:cNvPr id="0" name=""/>
        <dsp:cNvSpPr/>
      </dsp:nvSpPr>
      <dsp:spPr>
        <a:xfrm rot="2700000">
          <a:off x="2997468" y="897035"/>
          <a:ext cx="2362933" cy="236293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6CC80-3326-4718-B832-7366334B0073}">
      <dsp:nvSpPr>
        <dsp:cNvPr id="0" name=""/>
        <dsp:cNvSpPr/>
      </dsp:nvSpPr>
      <dsp:spPr>
        <a:xfrm>
          <a:off x="3073262" y="973154"/>
          <a:ext cx="2211345" cy="2211110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Nhược</a:t>
          </a:r>
          <a:r>
            <a:rPr lang="en-US" sz="4000" kern="1200" dirty="0"/>
            <a:t> </a:t>
          </a:r>
          <a:r>
            <a:rPr lang="en-US" sz="4000" kern="1200" dirty="0" err="1"/>
            <a:t>điểm</a:t>
          </a:r>
          <a:r>
            <a:rPr lang="en-US" sz="4000" kern="1200" dirty="0"/>
            <a:t> </a:t>
          </a:r>
        </a:p>
      </dsp:txBody>
      <dsp:txXfrm>
        <a:off x="3389388" y="1289086"/>
        <a:ext cx="1579092" cy="1579245"/>
      </dsp:txXfrm>
    </dsp:sp>
    <dsp:sp modelId="{4CE8C796-3841-412F-85E0-264323E48F3E}">
      <dsp:nvSpPr>
        <dsp:cNvPr id="0" name=""/>
        <dsp:cNvSpPr/>
      </dsp:nvSpPr>
      <dsp:spPr>
        <a:xfrm rot="2700000">
          <a:off x="549412" y="897035"/>
          <a:ext cx="2362933" cy="236293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68EAA-8B57-4349-AB7D-7E96A6712615}">
      <dsp:nvSpPr>
        <dsp:cNvPr id="0" name=""/>
        <dsp:cNvSpPr/>
      </dsp:nvSpPr>
      <dsp:spPr>
        <a:xfrm>
          <a:off x="625206" y="973154"/>
          <a:ext cx="2211345" cy="2211110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Ưu</a:t>
          </a:r>
          <a:r>
            <a:rPr lang="en-US" sz="4000" kern="1200" dirty="0"/>
            <a:t> </a:t>
          </a:r>
          <a:r>
            <a:rPr lang="en-US" sz="4000" kern="1200" dirty="0" err="1"/>
            <a:t>điểm</a:t>
          </a:r>
          <a:endParaRPr lang="en-US" sz="4000" kern="1200" dirty="0"/>
        </a:p>
      </dsp:txBody>
      <dsp:txXfrm>
        <a:off x="941333" y="1289086"/>
        <a:ext cx="1579092" cy="1579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6F09-F96C-411F-8932-059A9061C81F}">
      <dsp:nvSpPr>
        <dsp:cNvPr id="0" name=""/>
        <dsp:cNvSpPr/>
      </dsp:nvSpPr>
      <dsp:spPr>
        <a:xfrm rot="5400000">
          <a:off x="-191831" y="193419"/>
          <a:ext cx="1278873" cy="89521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</a:t>
          </a:r>
          <a:endParaRPr lang="en-US" sz="2600" kern="1200" dirty="0"/>
        </a:p>
      </dsp:txBody>
      <dsp:txXfrm rot="-5400000">
        <a:off x="1" y="449194"/>
        <a:ext cx="895211" cy="383662"/>
      </dsp:txXfrm>
    </dsp:sp>
    <dsp:sp modelId="{864B40A6-127C-4575-83BC-25C054EB8B34}">
      <dsp:nvSpPr>
        <dsp:cNvPr id="0" name=""/>
        <dsp:cNvSpPr/>
      </dsp:nvSpPr>
      <dsp:spPr>
        <a:xfrm rot="5400000">
          <a:off x="4781771" y="-3884971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Cải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thiện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ảnh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diện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42167"/>
        <a:ext cx="8563809" cy="750110"/>
      </dsp:txXfrm>
    </dsp:sp>
    <dsp:sp modelId="{C918A962-EB7D-4EC0-88E0-68D82819D2D7}">
      <dsp:nvSpPr>
        <dsp:cNvPr id="0" name=""/>
        <dsp:cNvSpPr/>
      </dsp:nvSpPr>
      <dsp:spPr>
        <a:xfrm rot="5400000">
          <a:off x="-191831" y="1273244"/>
          <a:ext cx="1278873" cy="8952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</a:t>
          </a:r>
          <a:endParaRPr lang="en-US" sz="2600" kern="1200" dirty="0"/>
        </a:p>
      </dsp:txBody>
      <dsp:txXfrm rot="-5400000">
        <a:off x="1" y="1529019"/>
        <a:ext cx="895211" cy="383662"/>
      </dsp:txXfrm>
    </dsp:sp>
    <dsp:sp modelId="{A025C3A6-B0C1-43BB-AE0B-8F0E57364BAA}">
      <dsp:nvSpPr>
        <dsp:cNvPr id="0" name=""/>
        <dsp:cNvSpPr/>
      </dsp:nvSpPr>
      <dsp:spPr>
        <a:xfrm rot="5400000">
          <a:off x="4781771" y="-2754348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Tận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tối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đa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thuộc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1172790"/>
        <a:ext cx="8563809" cy="750110"/>
      </dsp:txXfrm>
    </dsp:sp>
    <dsp:sp modelId="{CC0FD815-30AE-42AD-BBEF-D050275117EB}">
      <dsp:nvSpPr>
        <dsp:cNvPr id="0" name=""/>
        <dsp:cNvSpPr/>
      </dsp:nvSpPr>
      <dsp:spPr>
        <a:xfrm rot="5400000">
          <a:off x="-191831" y="2353068"/>
          <a:ext cx="1278873" cy="8952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 </a:t>
          </a:r>
          <a:endParaRPr lang="en-US" sz="2600" kern="1200" dirty="0"/>
        </a:p>
      </dsp:txBody>
      <dsp:txXfrm rot="-5400000">
        <a:off x="1" y="2608843"/>
        <a:ext cx="895211" cy="383662"/>
      </dsp:txXfrm>
    </dsp:sp>
    <dsp:sp modelId="{CF119F08-7E16-4A2A-9484-68168AE626B8}">
      <dsp:nvSpPr>
        <dsp:cNvPr id="0" name=""/>
        <dsp:cNvSpPr/>
      </dsp:nvSpPr>
      <dsp:spPr>
        <a:xfrm rot="5400000">
          <a:off x="4781771" y="-1725322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hợp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Timer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đếm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thời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gian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2201816"/>
        <a:ext cx="8563809" cy="750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6F09-F96C-411F-8932-059A9061C81F}">
      <dsp:nvSpPr>
        <dsp:cNvPr id="0" name=""/>
        <dsp:cNvSpPr/>
      </dsp:nvSpPr>
      <dsp:spPr>
        <a:xfrm rot="5400000">
          <a:off x="-191831" y="193419"/>
          <a:ext cx="1278873" cy="89521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</a:t>
          </a:r>
          <a:endParaRPr lang="en-US" sz="2600" kern="1200" dirty="0"/>
        </a:p>
      </dsp:txBody>
      <dsp:txXfrm rot="-5400000">
        <a:off x="1" y="449194"/>
        <a:ext cx="895211" cy="383662"/>
      </dsp:txXfrm>
    </dsp:sp>
    <dsp:sp modelId="{864B40A6-127C-4575-83BC-25C054EB8B34}">
      <dsp:nvSpPr>
        <dsp:cNvPr id="0" name=""/>
        <dsp:cNvSpPr/>
      </dsp:nvSpPr>
      <dsp:spPr>
        <a:xfrm rot="5400000">
          <a:off x="4781771" y="-3886560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Code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chưa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tối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ưu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40578"/>
        <a:ext cx="8563809" cy="750110"/>
      </dsp:txXfrm>
    </dsp:sp>
    <dsp:sp modelId="{C918A962-EB7D-4EC0-88E0-68D82819D2D7}">
      <dsp:nvSpPr>
        <dsp:cNvPr id="0" name=""/>
        <dsp:cNvSpPr/>
      </dsp:nvSpPr>
      <dsp:spPr>
        <a:xfrm rot="5400000">
          <a:off x="-191831" y="1273244"/>
          <a:ext cx="1278873" cy="8952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</a:t>
          </a:r>
          <a:endParaRPr lang="en-US" sz="2600" kern="1200" dirty="0"/>
        </a:p>
      </dsp:txBody>
      <dsp:txXfrm rot="-5400000">
        <a:off x="1" y="1529019"/>
        <a:ext cx="895211" cy="383662"/>
      </dsp:txXfrm>
    </dsp:sp>
    <dsp:sp modelId="{A025C3A6-B0C1-43BB-AE0B-8F0E57364BAA}">
      <dsp:nvSpPr>
        <dsp:cNvPr id="0" name=""/>
        <dsp:cNvSpPr/>
      </dsp:nvSpPr>
      <dsp:spPr>
        <a:xfrm rot="5400000">
          <a:off x="4781771" y="-2754348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Xử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ảnh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bom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nổ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chưa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hoàn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chỉnh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1172790"/>
        <a:ext cx="8563809" cy="750110"/>
      </dsp:txXfrm>
    </dsp:sp>
    <dsp:sp modelId="{CC0FD815-30AE-42AD-BBEF-D050275117EB}">
      <dsp:nvSpPr>
        <dsp:cNvPr id="0" name=""/>
        <dsp:cNvSpPr/>
      </dsp:nvSpPr>
      <dsp:spPr>
        <a:xfrm rot="5400000">
          <a:off x="-191831" y="2353068"/>
          <a:ext cx="1278873" cy="8952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 </a:t>
          </a:r>
          <a:endParaRPr lang="en-US" sz="2600" kern="1200" dirty="0"/>
        </a:p>
      </dsp:txBody>
      <dsp:txXfrm rot="-5400000">
        <a:off x="1" y="2608843"/>
        <a:ext cx="895211" cy="383662"/>
      </dsp:txXfrm>
    </dsp:sp>
    <dsp:sp modelId="{CF119F08-7E16-4A2A-9484-68168AE626B8}">
      <dsp:nvSpPr>
        <dsp:cNvPr id="0" name=""/>
        <dsp:cNvSpPr/>
      </dsp:nvSpPr>
      <dsp:spPr>
        <a:xfrm rot="5400000">
          <a:off x="4781771" y="-1725322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Chưa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khắc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phục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lỗi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xóa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đệm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2201816"/>
        <a:ext cx="8563809" cy="750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6F09-F96C-411F-8932-059A9061C81F}">
      <dsp:nvSpPr>
        <dsp:cNvPr id="0" name=""/>
        <dsp:cNvSpPr/>
      </dsp:nvSpPr>
      <dsp:spPr>
        <a:xfrm rot="5400000">
          <a:off x="-191831" y="193419"/>
          <a:ext cx="1278873" cy="89521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</a:t>
          </a:r>
          <a:endParaRPr lang="en-US" sz="2600" kern="1200" dirty="0"/>
        </a:p>
      </dsp:txBody>
      <dsp:txXfrm rot="-5400000">
        <a:off x="1" y="449194"/>
        <a:ext cx="895211" cy="383662"/>
      </dsp:txXfrm>
    </dsp:sp>
    <dsp:sp modelId="{864B40A6-127C-4575-83BC-25C054EB8B34}">
      <dsp:nvSpPr>
        <dsp:cNvPr id="0" name=""/>
        <dsp:cNvSpPr/>
      </dsp:nvSpPr>
      <dsp:spPr>
        <a:xfrm rot="5400000">
          <a:off x="4781771" y="-3884971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Bổ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sung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thêm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map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42167"/>
        <a:ext cx="8563809" cy="750110"/>
      </dsp:txXfrm>
    </dsp:sp>
    <dsp:sp modelId="{C918A962-EB7D-4EC0-88E0-68D82819D2D7}">
      <dsp:nvSpPr>
        <dsp:cNvPr id="0" name=""/>
        <dsp:cNvSpPr/>
      </dsp:nvSpPr>
      <dsp:spPr>
        <a:xfrm rot="5400000">
          <a:off x="-191831" y="1273244"/>
          <a:ext cx="1278873" cy="8952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</a:t>
          </a:r>
          <a:endParaRPr lang="en-US" sz="2600" kern="1200" dirty="0"/>
        </a:p>
      </dsp:txBody>
      <dsp:txXfrm rot="-5400000">
        <a:off x="1" y="1529019"/>
        <a:ext cx="895211" cy="383662"/>
      </dsp:txXfrm>
    </dsp:sp>
    <dsp:sp modelId="{A025C3A6-B0C1-43BB-AE0B-8F0E57364BAA}">
      <dsp:nvSpPr>
        <dsp:cNvPr id="0" name=""/>
        <dsp:cNvSpPr/>
      </dsp:nvSpPr>
      <dsp:spPr>
        <a:xfrm rot="5400000">
          <a:off x="4781771" y="-2754348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Xây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dựng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chức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năng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2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chơi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1172790"/>
        <a:ext cx="8563809" cy="750110"/>
      </dsp:txXfrm>
    </dsp:sp>
    <dsp:sp modelId="{CC0FD815-30AE-42AD-BBEF-D050275117EB}">
      <dsp:nvSpPr>
        <dsp:cNvPr id="0" name=""/>
        <dsp:cNvSpPr/>
      </dsp:nvSpPr>
      <dsp:spPr>
        <a:xfrm rot="5400000">
          <a:off x="-191831" y="2353068"/>
          <a:ext cx="1278873" cy="8952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 </a:t>
          </a:r>
          <a:endParaRPr lang="en-US" sz="2600" kern="1200" dirty="0"/>
        </a:p>
      </dsp:txBody>
      <dsp:txXfrm rot="-5400000">
        <a:off x="1" y="2608843"/>
        <a:ext cx="895211" cy="383662"/>
      </dsp:txXfrm>
    </dsp:sp>
    <dsp:sp modelId="{CF119F08-7E16-4A2A-9484-68168AE626B8}">
      <dsp:nvSpPr>
        <dsp:cNvPr id="0" name=""/>
        <dsp:cNvSpPr/>
      </dsp:nvSpPr>
      <dsp:spPr>
        <a:xfrm rot="5400000">
          <a:off x="4781771" y="-1725322"/>
          <a:ext cx="831268" cy="8604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AI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quái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nhiều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lựa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chọn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đồ</a:t>
          </a:r>
          <a:r>
            <a:rPr lang="en-U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vật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95212" y="2201816"/>
        <a:ext cx="8563809" cy="75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534572"/>
            <a:ext cx="8637073" cy="24934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ĐẶT BOM 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74746"/>
            <a:ext cx="8637072" cy="1688496"/>
          </a:xfrm>
        </p:spPr>
        <p:txBody>
          <a:bodyPr>
            <a:no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TIẾN HÒA           </a:t>
            </a:r>
          </a:p>
          <a:p>
            <a:pPr algn="r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LÊ QUỐC NGUYÊN VƯƠNG</a:t>
            </a:r>
          </a:p>
          <a:p>
            <a:pPr algn="ctr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GVHD: TRẦN CÔNG TÚ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20722" y="443265"/>
            <a:ext cx="9710066" cy="143490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quái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2338" y="1892237"/>
            <a:ext cx="2423517" cy="2865373"/>
          </a:xfrm>
          <a:prstGeom prst="rect">
            <a:avLst/>
          </a:prstGeom>
          <a:effectLst>
            <a:glow rad="1905000">
              <a:srgbClr val="BE4A02">
                <a:alpha val="40000"/>
              </a:srgbClr>
            </a:glo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350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thùng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lượm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7159" y="1772530"/>
            <a:ext cx="3279209" cy="3353586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15" y="1919422"/>
            <a:ext cx="3327105" cy="3206693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9" name="Down Arrow 8"/>
          <p:cNvSpPr/>
          <p:nvPr/>
        </p:nvSpPr>
        <p:spPr>
          <a:xfrm rot="16200000" flipH="1">
            <a:off x="5499739" y="3066563"/>
            <a:ext cx="661201" cy="765520"/>
          </a:xfrm>
          <a:prstGeom prst="downArrow">
            <a:avLst/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lối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thoát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4547" y="1772530"/>
            <a:ext cx="4262511" cy="422267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496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chạm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48857" y="2017343"/>
            <a:ext cx="9710066" cy="3441520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ngươi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chơi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quái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701161"/>
            <a:ext cx="9710066" cy="143490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chơi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98818" y="2092635"/>
            <a:ext cx="5370930" cy="3441520"/>
          </a:xfrm>
        </p:spPr>
        <p:txBody>
          <a:bodyPr/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KeyDown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(---------------)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keyUp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Kiểm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tra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va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chạm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25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Trả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true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hoặc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 false                             </a:t>
            </a:r>
            <a:endParaRPr lang="en-US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57" y="1772530"/>
            <a:ext cx="4241800" cy="4081730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7" name="Down Arrow 6"/>
          <p:cNvSpPr/>
          <p:nvPr/>
        </p:nvSpPr>
        <p:spPr>
          <a:xfrm flipH="1">
            <a:off x="8213179" y="2644726"/>
            <a:ext cx="255567" cy="371430"/>
          </a:xfrm>
          <a:prstGeom prst="down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4000">
                <a:schemeClr val="accent2">
                  <a:lumMod val="50000"/>
                </a:schemeClr>
              </a:gs>
              <a:gs pos="93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8213180" y="3919935"/>
            <a:ext cx="239152" cy="388108"/>
          </a:xfrm>
          <a:prstGeom prst="down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4000">
                <a:schemeClr val="accent2">
                  <a:lumMod val="50000"/>
                </a:schemeClr>
              </a:gs>
              <a:gs pos="93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6" y="814265"/>
            <a:ext cx="9710066" cy="143490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quái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38091" y="2080358"/>
            <a:ext cx="4645152" cy="34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timer</a:t>
            </a:r>
          </a:p>
          <a:p>
            <a:pPr marL="0" indent="0">
              <a:buNone/>
            </a:pP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chạm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true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56" y="1917548"/>
            <a:ext cx="4489235" cy="3963597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7" name="Down Arrow 6"/>
          <p:cNvSpPr/>
          <p:nvPr/>
        </p:nvSpPr>
        <p:spPr>
          <a:xfrm flipH="1">
            <a:off x="8002159" y="2757270"/>
            <a:ext cx="255567" cy="371430"/>
          </a:xfrm>
          <a:prstGeom prst="down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4000">
                <a:schemeClr val="accent2">
                  <a:lumMod val="50000"/>
                </a:schemeClr>
              </a:gs>
              <a:gs pos="93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8017397" y="3924896"/>
            <a:ext cx="255567" cy="371430"/>
          </a:xfrm>
          <a:prstGeom prst="down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4000">
                <a:schemeClr val="accent2">
                  <a:lumMod val="50000"/>
                </a:schemeClr>
              </a:gs>
              <a:gs pos="93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8394" y="2438659"/>
            <a:ext cx="3867435" cy="348317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76" y="2463081"/>
            <a:ext cx="4072224" cy="3508772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7" name="Down Arrow 6"/>
          <p:cNvSpPr/>
          <p:nvPr/>
        </p:nvSpPr>
        <p:spPr>
          <a:xfrm rot="16200000" flipH="1">
            <a:off x="5517737" y="3572383"/>
            <a:ext cx="661201" cy="765520"/>
          </a:xfrm>
          <a:prstGeom prst="downArrow">
            <a:avLst/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6397" y="1887232"/>
            <a:ext cx="7556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System.Windowns.Forms.Timer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4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63040" y="2017343"/>
            <a:ext cx="9595883" cy="3441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22294" y="942385"/>
            <a:ext cx="6337300" cy="5067426"/>
          </a:xfrm>
          <a:prstGeom prst="rect">
            <a:avLst/>
          </a:prstGeom>
          <a:effectLst>
            <a:reflection endPos="9000" dist="50800" dir="5400000" sy="-100000" algn="bl" rotWithShape="0"/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3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29" y="977900"/>
            <a:ext cx="7686913" cy="5116152"/>
          </a:xfrm>
          <a:prstGeom prst="rect">
            <a:avLst/>
          </a:prstGeom>
          <a:effectLst>
            <a:reflection stA="45000" endPos="20000" dist="50800" dir="5400000" sy="-100000" algn="bl" rotWithShape="0"/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861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IV. Demo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/>
              <a:t>X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97" y="924293"/>
            <a:ext cx="3853257" cy="4857529"/>
          </a:xfrm>
          <a:prstGeom prst="rect">
            <a:avLst/>
          </a:prstGeom>
          <a:effectLst>
            <a:reflection stA="99000" endPos="5000" dist="50800" dir="5400000" sy="-100000" algn="bl" rotWithShape="0"/>
            <a:softEdge rad="63500"/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ẫn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58076" y="1364566"/>
            <a:ext cx="6291628" cy="4768948"/>
          </a:xfrm>
          <a:prstGeom prst="rect">
            <a:avLst/>
          </a:prstGeom>
          <a:effectLst>
            <a:reflection stA="45000" endPos="18000" dist="508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536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21" y="1073247"/>
            <a:ext cx="5126997" cy="5060268"/>
          </a:xfrm>
          <a:prstGeom prst="rect">
            <a:avLst/>
          </a:prstGeom>
          <a:effectLst>
            <a:reflection stA="45000" endPos="27000" dist="508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20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74809101"/>
              </p:ext>
            </p:extLst>
          </p:nvPr>
        </p:nvGraphicFramePr>
        <p:xfrm>
          <a:off x="3091720" y="6724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4"/>
          <p:cNvSpPr>
            <a:spLocks noGrp="1"/>
          </p:cNvSpPr>
          <p:nvPr>
            <p:ph sz="half" idx="1"/>
          </p:nvPr>
        </p:nvSpPr>
        <p:spPr>
          <a:xfrm>
            <a:off x="434456" y="2704458"/>
            <a:ext cx="2238405" cy="801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6 class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9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ẾT LUẬN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1886104"/>
              </p:ext>
            </p:extLst>
          </p:nvPr>
        </p:nvGraphicFramePr>
        <p:xfrm>
          <a:off x="1971156" y="1669170"/>
          <a:ext cx="7871343" cy="4157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20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58738" y="801859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487987"/>
              </p:ext>
            </p:extLst>
          </p:nvPr>
        </p:nvGraphicFramePr>
        <p:xfrm>
          <a:off x="1558925" y="2017713"/>
          <a:ext cx="9499600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54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58738" y="801859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Nhược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5010176"/>
              </p:ext>
            </p:extLst>
          </p:nvPr>
        </p:nvGraphicFramePr>
        <p:xfrm>
          <a:off x="1558925" y="2017713"/>
          <a:ext cx="9499600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9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58738" y="801859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Khắc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phục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9885185"/>
              </p:ext>
            </p:extLst>
          </p:nvPr>
        </p:nvGraphicFramePr>
        <p:xfrm>
          <a:off x="1558925" y="2017713"/>
          <a:ext cx="9499600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7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IV. Demo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THANKS FOR WATCHING</a:t>
            </a:r>
            <a:endParaRPr lang="en-US" sz="6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4808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17332"/>
            <a:ext cx="9603275" cy="34506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do,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đích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11300" y="293045"/>
            <a:ext cx="9677399" cy="1586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0199" y="3094335"/>
            <a:ext cx="4419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</a:t>
            </a:r>
            <a:r>
              <a:rPr 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đặt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bom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85" y="2184399"/>
            <a:ext cx="1661261" cy="21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6000">
              <a:schemeClr val="bg2">
                <a:tint val="94000"/>
                <a:satMod val="80000"/>
                <a:lumMod val="0"/>
                <a:lumOff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934" y="1026942"/>
            <a:ext cx="1010266" cy="58766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1983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7" y="1986205"/>
            <a:ext cx="4558671" cy="3415789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18587" y="1026942"/>
            <a:ext cx="1069144" cy="557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71" y="1986205"/>
            <a:ext cx="4535669" cy="341578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 flipH="1">
            <a:off x="5584864" y="3311339"/>
            <a:ext cx="661201" cy="765520"/>
          </a:xfrm>
          <a:prstGeom prst="downArrow">
            <a:avLst/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đích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48857" y="2017343"/>
            <a:ext cx="9710066" cy="3441520"/>
          </a:xfrm>
        </p:spPr>
        <p:txBody>
          <a:bodyPr/>
          <a:lstStyle/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Tận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control.</a:t>
            </a:r>
          </a:p>
          <a:p>
            <a:pPr lvl="0"/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rèn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game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48857" y="2017343"/>
            <a:ext cx="9710066" cy="3441520"/>
          </a:xfrm>
        </p:spPr>
        <p:txBody>
          <a:bodyPr/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Luật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chơi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chạm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8857" y="337625"/>
            <a:ext cx="9710066" cy="14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Luật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chơi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48857" y="1892300"/>
            <a:ext cx="9710066" cy="3515763"/>
          </a:xfrm>
        </p:spPr>
        <p:txBody>
          <a:bodyPr>
            <a:normAutofit/>
          </a:bodyPr>
          <a:lstStyle/>
          <a:p>
            <a:r>
              <a:rPr lang="vi-V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vi-V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chơi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, Bomber </a:t>
            </a:r>
            <a:r>
              <a:rPr lang="vi-VN" sz="2500" dirty="0">
                <a:latin typeface="Calibri" panose="020F0502020204030204" pitchFamily="34" charset="0"/>
                <a:cs typeface="Calibri" panose="020F0502020204030204" pitchFamily="34" charset="0"/>
              </a:rPr>
              <a:t>sẽ được người chơi di chuyển, đặt và kích hoạt </a:t>
            </a:r>
            <a:r>
              <a:rPr lang="en-US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bom</a:t>
            </a:r>
            <a:r>
              <a:rPr lang="vi-V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500" dirty="0">
                <a:latin typeface="Calibri" panose="020F0502020204030204" pitchFamily="34" charset="0"/>
                <a:cs typeface="Calibri" panose="020F0502020204030204" pitchFamily="34" charset="0"/>
              </a:rPr>
              <a:t>với mục tiêu chính là tiêu </a:t>
            </a:r>
            <a:r>
              <a:rPr lang="vi-V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diệt </a:t>
            </a:r>
            <a:r>
              <a:rPr lang="en-US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quái</a:t>
            </a:r>
            <a:r>
              <a:rPr lang="vi-V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500" dirty="0">
                <a:latin typeface="Calibri" panose="020F0502020204030204" pitchFamily="34" charset="0"/>
                <a:cs typeface="Calibri" panose="020F0502020204030204" pitchFamily="34" charset="0"/>
              </a:rPr>
              <a:t>và tìm ra vị trí </a:t>
            </a:r>
            <a:r>
              <a:rPr lang="en-US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lối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thoát</a:t>
            </a:r>
            <a:r>
              <a:rPr lang="vi-VN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500" dirty="0">
                <a:latin typeface="Calibri" panose="020F0502020204030204" pitchFamily="34" charset="0"/>
                <a:cs typeface="Calibri" panose="020F0502020204030204" pitchFamily="34" charset="0"/>
              </a:rPr>
              <a:t>để có thể </a:t>
            </a:r>
            <a:r>
              <a:rPr lang="en-US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thắng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game.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95000"/>
                <a:lumOff val="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7181" y="0"/>
            <a:ext cx="7009706" cy="61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869</TotalTime>
  <Words>437</Words>
  <Application>Microsoft Office PowerPoint</Application>
  <PresentationFormat>Widescreen</PresentationFormat>
  <Paragraphs>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Gill Sans MT</vt:lpstr>
      <vt:lpstr>Gallery</vt:lpstr>
      <vt:lpstr>  đồ án 1 ĐẶT BOM </vt:lpstr>
      <vt:lpstr>Danh Mục</vt:lpstr>
      <vt:lpstr>I. Tổng quan đồ án</vt:lpstr>
      <vt:lpstr>PowerPoint Presentation</vt:lpstr>
      <vt:lpstr>1983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Demo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Hoa-Dev-2811</dc:creator>
  <cp:lastModifiedBy>Hoa-Dev-2811</cp:lastModifiedBy>
  <cp:revision>142</cp:revision>
  <dcterms:created xsi:type="dcterms:W3CDTF">2019-12-02T13:34:52Z</dcterms:created>
  <dcterms:modified xsi:type="dcterms:W3CDTF">2019-12-04T01:40:27Z</dcterms:modified>
</cp:coreProperties>
</file>